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7" r:id="rId2"/>
    <p:sldId id="304" r:id="rId3"/>
    <p:sldId id="305" r:id="rId4"/>
    <p:sldId id="295" r:id="rId5"/>
    <p:sldId id="301" r:id="rId6"/>
    <p:sldId id="296" r:id="rId7"/>
    <p:sldId id="306" r:id="rId8"/>
    <p:sldId id="299" r:id="rId9"/>
    <p:sldId id="300" r:id="rId10"/>
    <p:sldId id="302" r:id="rId11"/>
    <p:sldId id="297" r:id="rId12"/>
    <p:sldId id="303" r:id="rId13"/>
    <p:sldId id="298" r:id="rId14"/>
    <p:sldId id="307" r:id="rId15"/>
    <p:sldId id="308" r:id="rId16"/>
    <p:sldId id="25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11C4EF-2AA6-4BBC-88A7-221D3A235FE0}" v="3" dt="2025-11-24T05:28:15.8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5" d="100"/>
          <a:sy n="105" d="100"/>
        </p:scale>
        <p:origin x="834" y="-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iy Seifu Estifanos" userId="38bca2dc-f0d0-4847-a0c5-2f1566db6b0c" providerId="ADAL" clId="{5AB74225-0487-4ABC-A0AC-5687E1AD09E3}"/>
    <pc:docChg chg="custSel addSld delSld modSld">
      <pc:chgData name="Abiy Seifu Estifanos" userId="38bca2dc-f0d0-4847-a0c5-2f1566db6b0c" providerId="ADAL" clId="{5AB74225-0487-4ABC-A0AC-5687E1AD09E3}" dt="2025-11-24T05:30:32.527" v="42" actId="47"/>
      <pc:docMkLst>
        <pc:docMk/>
      </pc:docMkLst>
      <pc:sldChg chg="add del">
        <pc:chgData name="Abiy Seifu Estifanos" userId="38bca2dc-f0d0-4847-a0c5-2f1566db6b0c" providerId="ADAL" clId="{5AB74225-0487-4ABC-A0AC-5687E1AD09E3}" dt="2025-11-24T05:30:28.125" v="29" actId="47"/>
        <pc:sldMkLst>
          <pc:docMk/>
          <pc:sldMk cId="1684279653" sldId="272"/>
        </pc:sldMkLst>
      </pc:sldChg>
      <pc:sldChg chg="del">
        <pc:chgData name="Abiy Seifu Estifanos" userId="38bca2dc-f0d0-4847-a0c5-2f1566db6b0c" providerId="ADAL" clId="{5AB74225-0487-4ABC-A0AC-5687E1AD09E3}" dt="2025-11-24T05:30:29.049" v="30" actId="47"/>
        <pc:sldMkLst>
          <pc:docMk/>
          <pc:sldMk cId="2788499726" sldId="275"/>
        </pc:sldMkLst>
      </pc:sldChg>
      <pc:sldChg chg="del">
        <pc:chgData name="Abiy Seifu Estifanos" userId="38bca2dc-f0d0-4847-a0c5-2f1566db6b0c" providerId="ADAL" clId="{5AB74225-0487-4ABC-A0AC-5687E1AD09E3}" dt="2025-11-24T05:30:30.107" v="33" actId="47"/>
        <pc:sldMkLst>
          <pc:docMk/>
          <pc:sldMk cId="1084995183" sldId="277"/>
        </pc:sldMkLst>
      </pc:sldChg>
      <pc:sldChg chg="del">
        <pc:chgData name="Abiy Seifu Estifanos" userId="38bca2dc-f0d0-4847-a0c5-2f1566db6b0c" providerId="ADAL" clId="{5AB74225-0487-4ABC-A0AC-5687E1AD09E3}" dt="2025-11-24T05:30:30.990" v="38" actId="47"/>
        <pc:sldMkLst>
          <pc:docMk/>
          <pc:sldMk cId="1127386795" sldId="278"/>
        </pc:sldMkLst>
      </pc:sldChg>
      <pc:sldChg chg="del">
        <pc:chgData name="Abiy Seifu Estifanos" userId="38bca2dc-f0d0-4847-a0c5-2f1566db6b0c" providerId="ADAL" clId="{5AB74225-0487-4ABC-A0AC-5687E1AD09E3}" dt="2025-11-24T05:30:31.694" v="40" actId="47"/>
        <pc:sldMkLst>
          <pc:docMk/>
          <pc:sldMk cId="1789330522" sldId="279"/>
        </pc:sldMkLst>
      </pc:sldChg>
      <pc:sldChg chg="del">
        <pc:chgData name="Abiy Seifu Estifanos" userId="38bca2dc-f0d0-4847-a0c5-2f1566db6b0c" providerId="ADAL" clId="{5AB74225-0487-4ABC-A0AC-5687E1AD09E3}" dt="2025-11-24T05:30:32.141" v="41" actId="47"/>
        <pc:sldMkLst>
          <pc:docMk/>
          <pc:sldMk cId="2020084079" sldId="286"/>
        </pc:sldMkLst>
      </pc:sldChg>
      <pc:sldChg chg="modSp mod">
        <pc:chgData name="Abiy Seifu Estifanos" userId="38bca2dc-f0d0-4847-a0c5-2f1566db6b0c" providerId="ADAL" clId="{5AB74225-0487-4ABC-A0AC-5687E1AD09E3}" dt="2025-11-24T05:28:17.684" v="5"/>
        <pc:sldMkLst>
          <pc:docMk/>
          <pc:sldMk cId="3910188284" sldId="287"/>
        </pc:sldMkLst>
        <pc:spChg chg="mod">
          <ac:chgData name="Abiy Seifu Estifanos" userId="38bca2dc-f0d0-4847-a0c5-2f1566db6b0c" providerId="ADAL" clId="{5AB74225-0487-4ABC-A0AC-5687E1AD09E3}" dt="2025-11-24T05:28:17.684" v="5"/>
          <ac:spMkLst>
            <pc:docMk/>
            <pc:sldMk cId="3910188284" sldId="287"/>
            <ac:spMk id="4" creationId="{ECFEDDB2-9D9B-864E-8FB1-69E82124BF0C}"/>
          </ac:spMkLst>
        </pc:spChg>
      </pc:sldChg>
      <pc:sldChg chg="del">
        <pc:chgData name="Abiy Seifu Estifanos" userId="38bca2dc-f0d0-4847-a0c5-2f1566db6b0c" providerId="ADAL" clId="{5AB74225-0487-4ABC-A0AC-5687E1AD09E3}" dt="2025-11-24T05:30:29.913" v="32" actId="47"/>
        <pc:sldMkLst>
          <pc:docMk/>
          <pc:sldMk cId="1790791863" sldId="289"/>
        </pc:sldMkLst>
      </pc:sldChg>
      <pc:sldChg chg="del">
        <pc:chgData name="Abiy Seifu Estifanos" userId="38bca2dc-f0d0-4847-a0c5-2f1566db6b0c" providerId="ADAL" clId="{5AB74225-0487-4ABC-A0AC-5687E1AD09E3}" dt="2025-11-24T05:30:30.259" v="34" actId="47"/>
        <pc:sldMkLst>
          <pc:docMk/>
          <pc:sldMk cId="909289331" sldId="290"/>
        </pc:sldMkLst>
      </pc:sldChg>
      <pc:sldChg chg="del">
        <pc:chgData name="Abiy Seifu Estifanos" userId="38bca2dc-f0d0-4847-a0c5-2f1566db6b0c" providerId="ADAL" clId="{5AB74225-0487-4ABC-A0AC-5687E1AD09E3}" dt="2025-11-24T05:30:30.418" v="35" actId="47"/>
        <pc:sldMkLst>
          <pc:docMk/>
          <pc:sldMk cId="1171844345" sldId="291"/>
        </pc:sldMkLst>
      </pc:sldChg>
      <pc:sldChg chg="del">
        <pc:chgData name="Abiy Seifu Estifanos" userId="38bca2dc-f0d0-4847-a0c5-2f1566db6b0c" providerId="ADAL" clId="{5AB74225-0487-4ABC-A0AC-5687E1AD09E3}" dt="2025-11-24T05:30:30.578" v="36" actId="47"/>
        <pc:sldMkLst>
          <pc:docMk/>
          <pc:sldMk cId="2362330927" sldId="292"/>
        </pc:sldMkLst>
      </pc:sldChg>
      <pc:sldChg chg="modSp add del mod">
        <pc:chgData name="Abiy Seifu Estifanos" userId="38bca2dc-f0d0-4847-a0c5-2f1566db6b0c" providerId="ADAL" clId="{5AB74225-0487-4ABC-A0AC-5687E1AD09E3}" dt="2025-11-24T05:28:19.954" v="6" actId="47"/>
        <pc:sldMkLst>
          <pc:docMk/>
          <pc:sldMk cId="600850755" sldId="294"/>
        </pc:sldMkLst>
        <pc:spChg chg="mod">
          <ac:chgData name="Abiy Seifu Estifanos" userId="38bca2dc-f0d0-4847-a0c5-2f1566db6b0c" providerId="ADAL" clId="{5AB74225-0487-4ABC-A0AC-5687E1AD09E3}" dt="2025-11-24T05:28:03.649" v="1" actId="27636"/>
          <ac:spMkLst>
            <pc:docMk/>
            <pc:sldMk cId="600850755" sldId="294"/>
            <ac:spMk id="3" creationId="{6B40C096-2BC1-484D-9EA7-63390356C814}"/>
          </ac:spMkLst>
        </pc:spChg>
      </pc:sldChg>
      <pc:sldChg chg="modSp add mod">
        <pc:chgData name="Abiy Seifu Estifanos" userId="38bca2dc-f0d0-4847-a0c5-2f1566db6b0c" providerId="ADAL" clId="{5AB74225-0487-4ABC-A0AC-5687E1AD09E3}" dt="2025-11-24T05:29:31.981" v="17" actId="108"/>
        <pc:sldMkLst>
          <pc:docMk/>
          <pc:sldMk cId="3319794089" sldId="295"/>
        </pc:sldMkLst>
        <pc:spChg chg="mod">
          <ac:chgData name="Abiy Seifu Estifanos" userId="38bca2dc-f0d0-4847-a0c5-2f1566db6b0c" providerId="ADAL" clId="{5AB74225-0487-4ABC-A0AC-5687E1AD09E3}" dt="2025-11-24T05:29:31.981" v="17" actId="108"/>
          <ac:spMkLst>
            <pc:docMk/>
            <pc:sldMk cId="3319794089" sldId="295"/>
            <ac:spMk id="2" creationId="{AD791121-E3D2-3A42-AD2D-D0FA71E815C3}"/>
          </ac:spMkLst>
        </pc:spChg>
      </pc:sldChg>
      <pc:sldChg chg="modSp add mod">
        <pc:chgData name="Abiy Seifu Estifanos" userId="38bca2dc-f0d0-4847-a0c5-2f1566db6b0c" providerId="ADAL" clId="{5AB74225-0487-4ABC-A0AC-5687E1AD09E3}" dt="2025-11-24T05:29:38.519" v="19" actId="108"/>
        <pc:sldMkLst>
          <pc:docMk/>
          <pc:sldMk cId="3028039646" sldId="296"/>
        </pc:sldMkLst>
        <pc:spChg chg="mod">
          <ac:chgData name="Abiy Seifu Estifanos" userId="38bca2dc-f0d0-4847-a0c5-2f1566db6b0c" providerId="ADAL" clId="{5AB74225-0487-4ABC-A0AC-5687E1AD09E3}" dt="2025-11-24T05:29:38.519" v="19" actId="108"/>
          <ac:spMkLst>
            <pc:docMk/>
            <pc:sldMk cId="3028039646" sldId="296"/>
            <ac:spMk id="2" creationId="{D2071CCE-CCF1-3040-AA36-EEB5D6A3BF36}"/>
          </ac:spMkLst>
        </pc:spChg>
      </pc:sldChg>
      <pc:sldChg chg="modSp add mod">
        <pc:chgData name="Abiy Seifu Estifanos" userId="38bca2dc-f0d0-4847-a0c5-2f1566db6b0c" providerId="ADAL" clId="{5AB74225-0487-4ABC-A0AC-5687E1AD09E3}" dt="2025-11-24T05:30:04.079" v="24" actId="108"/>
        <pc:sldMkLst>
          <pc:docMk/>
          <pc:sldMk cId="952343053" sldId="297"/>
        </pc:sldMkLst>
        <pc:spChg chg="mod">
          <ac:chgData name="Abiy Seifu Estifanos" userId="38bca2dc-f0d0-4847-a0c5-2f1566db6b0c" providerId="ADAL" clId="{5AB74225-0487-4ABC-A0AC-5687E1AD09E3}" dt="2025-11-24T05:30:04.079" v="24" actId="108"/>
          <ac:spMkLst>
            <pc:docMk/>
            <pc:sldMk cId="952343053" sldId="297"/>
            <ac:spMk id="5" creationId="{13802D16-F461-1847-8D8E-2FED58539AEE}"/>
          </ac:spMkLst>
        </pc:spChg>
      </pc:sldChg>
      <pc:sldChg chg="modSp add mod">
        <pc:chgData name="Abiy Seifu Estifanos" userId="38bca2dc-f0d0-4847-a0c5-2f1566db6b0c" providerId="ADAL" clId="{5AB74225-0487-4ABC-A0AC-5687E1AD09E3}" dt="2025-11-24T05:30:13.669" v="26" actId="108"/>
        <pc:sldMkLst>
          <pc:docMk/>
          <pc:sldMk cId="1522042730" sldId="298"/>
        </pc:sldMkLst>
        <pc:spChg chg="mod">
          <ac:chgData name="Abiy Seifu Estifanos" userId="38bca2dc-f0d0-4847-a0c5-2f1566db6b0c" providerId="ADAL" clId="{5AB74225-0487-4ABC-A0AC-5687E1AD09E3}" dt="2025-11-24T05:30:13.669" v="26" actId="108"/>
          <ac:spMkLst>
            <pc:docMk/>
            <pc:sldMk cId="1522042730" sldId="298"/>
            <ac:spMk id="7" creationId="{6C4956C2-670E-634D-88E8-610F6BEF4EF5}"/>
          </ac:spMkLst>
        </pc:spChg>
      </pc:sldChg>
      <pc:sldChg chg="modSp add mod">
        <pc:chgData name="Abiy Seifu Estifanos" userId="38bca2dc-f0d0-4847-a0c5-2f1566db6b0c" providerId="ADAL" clId="{5AB74225-0487-4ABC-A0AC-5687E1AD09E3}" dt="2025-11-24T05:29:47.491" v="21" actId="108"/>
        <pc:sldMkLst>
          <pc:docMk/>
          <pc:sldMk cId="2052413194" sldId="299"/>
        </pc:sldMkLst>
        <pc:spChg chg="mod">
          <ac:chgData name="Abiy Seifu Estifanos" userId="38bca2dc-f0d0-4847-a0c5-2f1566db6b0c" providerId="ADAL" clId="{5AB74225-0487-4ABC-A0AC-5687E1AD09E3}" dt="2025-11-24T05:29:47.491" v="21" actId="108"/>
          <ac:spMkLst>
            <pc:docMk/>
            <pc:sldMk cId="2052413194" sldId="299"/>
            <ac:spMk id="5" creationId="{291EBB8F-F607-3642-B76C-88927C1A85EE}"/>
          </ac:spMkLst>
        </pc:spChg>
      </pc:sldChg>
      <pc:sldChg chg="modSp add mod">
        <pc:chgData name="Abiy Seifu Estifanos" userId="38bca2dc-f0d0-4847-a0c5-2f1566db6b0c" providerId="ADAL" clId="{5AB74225-0487-4ABC-A0AC-5687E1AD09E3}" dt="2025-11-24T05:29:56.202" v="22" actId="108"/>
        <pc:sldMkLst>
          <pc:docMk/>
          <pc:sldMk cId="483015499" sldId="300"/>
        </pc:sldMkLst>
        <pc:spChg chg="mod">
          <ac:chgData name="Abiy Seifu Estifanos" userId="38bca2dc-f0d0-4847-a0c5-2f1566db6b0c" providerId="ADAL" clId="{5AB74225-0487-4ABC-A0AC-5687E1AD09E3}" dt="2025-11-24T05:29:56.202" v="22" actId="108"/>
          <ac:spMkLst>
            <pc:docMk/>
            <pc:sldMk cId="483015499" sldId="300"/>
            <ac:spMk id="2" creationId="{EDDC3893-27B6-FB4B-B3E0-9F3615E9512D}"/>
          </ac:spMkLst>
        </pc:spChg>
      </pc:sldChg>
      <pc:sldChg chg="modSp add mod">
        <pc:chgData name="Abiy Seifu Estifanos" userId="38bca2dc-f0d0-4847-a0c5-2f1566db6b0c" providerId="ADAL" clId="{5AB74225-0487-4ABC-A0AC-5687E1AD09E3}" dt="2025-11-24T05:29:34.937" v="18" actId="108"/>
        <pc:sldMkLst>
          <pc:docMk/>
          <pc:sldMk cId="1639373944" sldId="301"/>
        </pc:sldMkLst>
        <pc:spChg chg="mod">
          <ac:chgData name="Abiy Seifu Estifanos" userId="38bca2dc-f0d0-4847-a0c5-2f1566db6b0c" providerId="ADAL" clId="{5AB74225-0487-4ABC-A0AC-5687E1AD09E3}" dt="2025-11-24T05:29:34.937" v="18" actId="108"/>
          <ac:spMkLst>
            <pc:docMk/>
            <pc:sldMk cId="1639373944" sldId="301"/>
            <ac:spMk id="5" creationId="{DCACA831-C7B3-F94B-971C-31E4E33877FB}"/>
          </ac:spMkLst>
        </pc:spChg>
      </pc:sldChg>
      <pc:sldChg chg="modSp add mod">
        <pc:chgData name="Abiy Seifu Estifanos" userId="38bca2dc-f0d0-4847-a0c5-2f1566db6b0c" providerId="ADAL" clId="{5AB74225-0487-4ABC-A0AC-5687E1AD09E3}" dt="2025-11-24T05:29:59.801" v="23" actId="108"/>
        <pc:sldMkLst>
          <pc:docMk/>
          <pc:sldMk cId="3954024331" sldId="302"/>
        </pc:sldMkLst>
        <pc:spChg chg="mod">
          <ac:chgData name="Abiy Seifu Estifanos" userId="38bca2dc-f0d0-4847-a0c5-2f1566db6b0c" providerId="ADAL" clId="{5AB74225-0487-4ABC-A0AC-5687E1AD09E3}" dt="2025-11-24T05:29:59.801" v="23" actId="108"/>
          <ac:spMkLst>
            <pc:docMk/>
            <pc:sldMk cId="3954024331" sldId="302"/>
            <ac:spMk id="2" creationId="{DAF88FBB-C439-E548-BBCE-30A27990FB5F}"/>
          </ac:spMkLst>
        </pc:spChg>
      </pc:sldChg>
      <pc:sldChg chg="modSp add mod">
        <pc:chgData name="Abiy Seifu Estifanos" userId="38bca2dc-f0d0-4847-a0c5-2f1566db6b0c" providerId="ADAL" clId="{5AB74225-0487-4ABC-A0AC-5687E1AD09E3}" dt="2025-11-24T05:30:08.874" v="25" actId="108"/>
        <pc:sldMkLst>
          <pc:docMk/>
          <pc:sldMk cId="3277593399" sldId="303"/>
        </pc:sldMkLst>
        <pc:spChg chg="mod">
          <ac:chgData name="Abiy Seifu Estifanos" userId="38bca2dc-f0d0-4847-a0c5-2f1566db6b0c" providerId="ADAL" clId="{5AB74225-0487-4ABC-A0AC-5687E1AD09E3}" dt="2025-11-24T05:30:08.874" v="25" actId="108"/>
          <ac:spMkLst>
            <pc:docMk/>
            <pc:sldMk cId="3277593399" sldId="303"/>
            <ac:spMk id="2" creationId="{3A41940E-F00A-1348-8E2B-D381822DE81B}"/>
          </ac:spMkLst>
        </pc:spChg>
      </pc:sldChg>
      <pc:sldChg chg="modSp add mod">
        <pc:chgData name="Abiy Seifu Estifanos" userId="38bca2dc-f0d0-4847-a0c5-2f1566db6b0c" providerId="ADAL" clId="{5AB74225-0487-4ABC-A0AC-5687E1AD09E3}" dt="2025-11-24T05:29:18.391" v="15" actId="207"/>
        <pc:sldMkLst>
          <pc:docMk/>
          <pc:sldMk cId="774963022" sldId="304"/>
        </pc:sldMkLst>
        <pc:spChg chg="mod">
          <ac:chgData name="Abiy Seifu Estifanos" userId="38bca2dc-f0d0-4847-a0c5-2f1566db6b0c" providerId="ADAL" clId="{5AB74225-0487-4ABC-A0AC-5687E1AD09E3}" dt="2025-11-24T05:29:18.391" v="15" actId="207"/>
          <ac:spMkLst>
            <pc:docMk/>
            <pc:sldMk cId="774963022" sldId="304"/>
            <ac:spMk id="2" creationId="{52F4764B-C501-EA48-B116-CFFFB9D85846}"/>
          </ac:spMkLst>
        </pc:spChg>
      </pc:sldChg>
      <pc:sldChg chg="modSp add mod">
        <pc:chgData name="Abiy Seifu Estifanos" userId="38bca2dc-f0d0-4847-a0c5-2f1566db6b0c" providerId="ADAL" clId="{5AB74225-0487-4ABC-A0AC-5687E1AD09E3}" dt="2025-11-24T05:29:24.636" v="16" actId="108"/>
        <pc:sldMkLst>
          <pc:docMk/>
          <pc:sldMk cId="2989212572" sldId="305"/>
        </pc:sldMkLst>
        <pc:spChg chg="mod">
          <ac:chgData name="Abiy Seifu Estifanos" userId="38bca2dc-f0d0-4847-a0c5-2f1566db6b0c" providerId="ADAL" clId="{5AB74225-0487-4ABC-A0AC-5687E1AD09E3}" dt="2025-11-24T05:29:24.636" v="16" actId="108"/>
          <ac:spMkLst>
            <pc:docMk/>
            <pc:sldMk cId="2989212572" sldId="305"/>
            <ac:spMk id="2" creationId="{BAA4DBD2-5079-1D42-AE99-0B43A88C8A76}"/>
          </ac:spMkLst>
        </pc:spChg>
      </pc:sldChg>
      <pc:sldChg chg="modSp add mod">
        <pc:chgData name="Abiy Seifu Estifanos" userId="38bca2dc-f0d0-4847-a0c5-2f1566db6b0c" providerId="ADAL" clId="{5AB74225-0487-4ABC-A0AC-5687E1AD09E3}" dt="2025-11-24T05:29:42.554" v="20" actId="108"/>
        <pc:sldMkLst>
          <pc:docMk/>
          <pc:sldMk cId="3973960864" sldId="306"/>
        </pc:sldMkLst>
        <pc:spChg chg="mod">
          <ac:chgData name="Abiy Seifu Estifanos" userId="38bca2dc-f0d0-4847-a0c5-2f1566db6b0c" providerId="ADAL" clId="{5AB74225-0487-4ABC-A0AC-5687E1AD09E3}" dt="2025-11-24T05:29:42.554" v="20" actId="108"/>
          <ac:spMkLst>
            <pc:docMk/>
            <pc:sldMk cId="3973960864" sldId="306"/>
            <ac:spMk id="12" creationId="{842F1125-1744-1341-8F84-BFD57EAA4020}"/>
          </ac:spMkLst>
        </pc:spChg>
        <pc:spChg chg="mod">
          <ac:chgData name="Abiy Seifu Estifanos" userId="38bca2dc-f0d0-4847-a0c5-2f1566db6b0c" providerId="ADAL" clId="{5AB74225-0487-4ABC-A0AC-5687E1AD09E3}" dt="2025-11-24T05:29:05.624" v="14" actId="20577"/>
          <ac:spMkLst>
            <pc:docMk/>
            <pc:sldMk cId="3973960864" sldId="306"/>
            <ac:spMk id="13" creationId="{EAA64857-BDFA-BE4D-82B2-7581D5ED8C93}"/>
          </ac:spMkLst>
        </pc:spChg>
      </pc:sldChg>
      <pc:sldChg chg="modSp add mod">
        <pc:chgData name="Abiy Seifu Estifanos" userId="38bca2dc-f0d0-4847-a0c5-2f1566db6b0c" providerId="ADAL" clId="{5AB74225-0487-4ABC-A0AC-5687E1AD09E3}" dt="2025-11-24T05:30:19.311" v="27" actId="108"/>
        <pc:sldMkLst>
          <pc:docMk/>
          <pc:sldMk cId="2932820413" sldId="307"/>
        </pc:sldMkLst>
        <pc:spChg chg="mod">
          <ac:chgData name="Abiy Seifu Estifanos" userId="38bca2dc-f0d0-4847-a0c5-2f1566db6b0c" providerId="ADAL" clId="{5AB74225-0487-4ABC-A0AC-5687E1AD09E3}" dt="2025-11-24T05:30:19.311" v="27" actId="108"/>
          <ac:spMkLst>
            <pc:docMk/>
            <pc:sldMk cId="2932820413" sldId="307"/>
            <ac:spMk id="12" creationId="{842F1125-1744-1341-8F84-BFD57EAA4020}"/>
          </ac:spMkLst>
        </pc:spChg>
        <pc:spChg chg="mod">
          <ac:chgData name="Abiy Seifu Estifanos" userId="38bca2dc-f0d0-4847-a0c5-2f1566db6b0c" providerId="ADAL" clId="{5AB74225-0487-4ABC-A0AC-5687E1AD09E3}" dt="2025-11-24T05:28:03.775" v="3" actId="27636"/>
          <ac:spMkLst>
            <pc:docMk/>
            <pc:sldMk cId="2932820413" sldId="307"/>
            <ac:spMk id="13" creationId="{EAA64857-BDFA-BE4D-82B2-7581D5ED8C93}"/>
          </ac:spMkLst>
        </pc:spChg>
      </pc:sldChg>
      <pc:sldChg chg="modSp add mod">
        <pc:chgData name="Abiy Seifu Estifanos" userId="38bca2dc-f0d0-4847-a0c5-2f1566db6b0c" providerId="ADAL" clId="{5AB74225-0487-4ABC-A0AC-5687E1AD09E3}" dt="2025-11-24T05:30:22.937" v="28" actId="108"/>
        <pc:sldMkLst>
          <pc:docMk/>
          <pc:sldMk cId="4169064977" sldId="308"/>
        </pc:sldMkLst>
        <pc:spChg chg="mod">
          <ac:chgData name="Abiy Seifu Estifanos" userId="38bca2dc-f0d0-4847-a0c5-2f1566db6b0c" providerId="ADAL" clId="{5AB74225-0487-4ABC-A0AC-5687E1AD09E3}" dt="2025-11-24T05:30:22.937" v="28" actId="108"/>
          <ac:spMkLst>
            <pc:docMk/>
            <pc:sldMk cId="4169064977" sldId="308"/>
            <ac:spMk id="2" creationId="{FC0727C4-3948-CB43-AFDB-5507C1CC0B5D}"/>
          </ac:spMkLst>
        </pc:spChg>
      </pc:sldChg>
      <pc:sldChg chg="del">
        <pc:chgData name="Abiy Seifu Estifanos" userId="38bca2dc-f0d0-4847-a0c5-2f1566db6b0c" providerId="ADAL" clId="{5AB74225-0487-4ABC-A0AC-5687E1AD09E3}" dt="2025-11-24T05:30:29.365" v="31" actId="47"/>
        <pc:sldMkLst>
          <pc:docMk/>
          <pc:sldMk cId="2354420034" sldId="309"/>
        </pc:sldMkLst>
      </pc:sldChg>
      <pc:sldChg chg="del">
        <pc:chgData name="Abiy Seifu Estifanos" userId="38bca2dc-f0d0-4847-a0c5-2f1566db6b0c" providerId="ADAL" clId="{5AB74225-0487-4ABC-A0AC-5687E1AD09E3}" dt="2025-11-24T05:30:31.375" v="39" actId="47"/>
        <pc:sldMkLst>
          <pc:docMk/>
          <pc:sldMk cId="585576308" sldId="310"/>
        </pc:sldMkLst>
      </pc:sldChg>
      <pc:sldChg chg="del">
        <pc:chgData name="Abiy Seifu Estifanos" userId="38bca2dc-f0d0-4847-a0c5-2f1566db6b0c" providerId="ADAL" clId="{5AB74225-0487-4ABC-A0AC-5687E1AD09E3}" dt="2025-11-24T05:30:30.740" v="37" actId="47"/>
        <pc:sldMkLst>
          <pc:docMk/>
          <pc:sldMk cId="4193888970" sldId="311"/>
        </pc:sldMkLst>
      </pc:sldChg>
      <pc:sldChg chg="del">
        <pc:chgData name="Abiy Seifu Estifanos" userId="38bca2dc-f0d0-4847-a0c5-2f1566db6b0c" providerId="ADAL" clId="{5AB74225-0487-4ABC-A0AC-5687E1AD09E3}" dt="2025-11-24T05:30:32.527" v="42" actId="47"/>
        <pc:sldMkLst>
          <pc:docMk/>
          <pc:sldMk cId="1747131646" sldId="31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050BD8-7884-EC45-A768-F89D0C54C01E}" type="doc">
      <dgm:prSet loTypeId="urn:microsoft.com/office/officeart/2005/8/layout/hProcess6" loCatId="" qsTypeId="urn:microsoft.com/office/officeart/2005/8/quickstyle/simple1" qsCatId="simple" csTypeId="urn:microsoft.com/office/officeart/2005/8/colors/accent1_2" csCatId="accent1" phldr="1"/>
      <dgm:spPr/>
      <dgm:t>
        <a:bodyPr/>
        <a:lstStyle/>
        <a:p>
          <a:endParaRPr lang="en-US"/>
        </a:p>
      </dgm:t>
    </dgm:pt>
    <dgm:pt modelId="{42B7F060-BBD1-CF49-BD63-7A842F0DA1FC}">
      <dgm:prSet phldrT="[Text]" custT="1"/>
      <dgm:spPr>
        <a:solidFill>
          <a:srgbClr val="0674A4"/>
        </a:solidFill>
      </dgm:spPr>
      <dgm:t>
        <a:bodyPr/>
        <a:lstStyle/>
        <a:p>
          <a:r>
            <a:rPr lang="en-US" sz="1800" dirty="0"/>
            <a:t>Description</a:t>
          </a:r>
        </a:p>
      </dgm:t>
    </dgm:pt>
    <dgm:pt modelId="{36B277BE-5E20-3747-A810-5F1BC9EBE640}" type="parTrans" cxnId="{E904B41A-C11C-6B4A-B22D-CE970E79876C}">
      <dgm:prSet/>
      <dgm:spPr/>
      <dgm:t>
        <a:bodyPr/>
        <a:lstStyle/>
        <a:p>
          <a:endParaRPr lang="en-US"/>
        </a:p>
      </dgm:t>
    </dgm:pt>
    <dgm:pt modelId="{5233DE98-D578-AC41-9ED1-7651EBE53914}" type="sibTrans" cxnId="{E904B41A-C11C-6B4A-B22D-CE970E79876C}">
      <dgm:prSet/>
      <dgm:spPr/>
      <dgm:t>
        <a:bodyPr/>
        <a:lstStyle/>
        <a:p>
          <a:endParaRPr lang="en-US"/>
        </a:p>
      </dgm:t>
    </dgm:pt>
    <dgm:pt modelId="{2B7B5686-A4A6-374D-8985-08562CBD475F}">
      <dgm:prSet phldrT="[Text]" custT="1"/>
      <dgm:spPr>
        <a:solidFill>
          <a:srgbClr val="0674A4"/>
        </a:solidFill>
      </dgm:spPr>
      <dgm:t>
        <a:bodyPr/>
        <a:lstStyle/>
        <a:p>
          <a:r>
            <a:rPr lang="en-US" sz="1800" dirty="0"/>
            <a:t>Discovery</a:t>
          </a:r>
        </a:p>
      </dgm:t>
    </dgm:pt>
    <dgm:pt modelId="{47C07A88-349D-E24D-A5A8-F295622C82A9}" type="parTrans" cxnId="{D0E23782-62A2-4E4B-9B53-64F9BB60CB1F}">
      <dgm:prSet/>
      <dgm:spPr/>
      <dgm:t>
        <a:bodyPr/>
        <a:lstStyle/>
        <a:p>
          <a:endParaRPr lang="en-US"/>
        </a:p>
      </dgm:t>
    </dgm:pt>
    <dgm:pt modelId="{9EF1E611-2FE7-704E-99BE-4BB4DBBF512C}" type="sibTrans" cxnId="{D0E23782-62A2-4E4B-9B53-64F9BB60CB1F}">
      <dgm:prSet/>
      <dgm:spPr/>
      <dgm:t>
        <a:bodyPr/>
        <a:lstStyle/>
        <a:p>
          <a:endParaRPr lang="en-US"/>
        </a:p>
      </dgm:t>
    </dgm:pt>
    <dgm:pt modelId="{0AB14AC9-E256-3743-877C-CFCB87AF5676}">
      <dgm:prSet phldrT="[Text]" custT="1"/>
      <dgm:spPr>
        <a:solidFill>
          <a:srgbClr val="0674A4"/>
        </a:solidFill>
      </dgm:spPr>
      <dgm:t>
        <a:bodyPr/>
        <a:lstStyle/>
        <a:p>
          <a:r>
            <a:rPr lang="en-US" sz="1800" dirty="0"/>
            <a:t>Development</a:t>
          </a:r>
        </a:p>
      </dgm:t>
    </dgm:pt>
    <dgm:pt modelId="{4B5AA4EA-B841-CE47-B14D-66814E80ABDA}" type="parTrans" cxnId="{93EB71EE-AF62-2443-9E80-F0F330536870}">
      <dgm:prSet/>
      <dgm:spPr/>
      <dgm:t>
        <a:bodyPr/>
        <a:lstStyle/>
        <a:p>
          <a:endParaRPr lang="en-US"/>
        </a:p>
      </dgm:t>
    </dgm:pt>
    <dgm:pt modelId="{9DED4FFA-4BDE-FC41-893B-9AE049582E82}" type="sibTrans" cxnId="{93EB71EE-AF62-2443-9E80-F0F330536870}">
      <dgm:prSet/>
      <dgm:spPr/>
      <dgm:t>
        <a:bodyPr/>
        <a:lstStyle/>
        <a:p>
          <a:endParaRPr lang="en-US"/>
        </a:p>
      </dgm:t>
    </dgm:pt>
    <dgm:pt modelId="{D2DA5A8E-B5DB-0F40-95B7-9F11C6E5658B}">
      <dgm:prSet custT="1"/>
      <dgm:spPr>
        <a:solidFill>
          <a:srgbClr val="0674A4"/>
        </a:solidFill>
      </dgm:spPr>
      <dgm:t>
        <a:bodyPr/>
        <a:lstStyle/>
        <a:p>
          <a:r>
            <a:rPr lang="en-US" sz="1800" dirty="0"/>
            <a:t>Delivery</a:t>
          </a:r>
        </a:p>
      </dgm:t>
    </dgm:pt>
    <dgm:pt modelId="{79B0A181-D55E-844B-8DEC-49CD19F2B20F}" type="parTrans" cxnId="{44C7AF7E-5861-4E4A-95EC-A71E48941BD1}">
      <dgm:prSet/>
      <dgm:spPr/>
      <dgm:t>
        <a:bodyPr/>
        <a:lstStyle/>
        <a:p>
          <a:endParaRPr lang="en-US"/>
        </a:p>
      </dgm:t>
    </dgm:pt>
    <dgm:pt modelId="{D35762A2-7BCD-E841-9503-BB002F4FC6D8}" type="sibTrans" cxnId="{44C7AF7E-5861-4E4A-95EC-A71E48941BD1}">
      <dgm:prSet/>
      <dgm:spPr/>
      <dgm:t>
        <a:bodyPr/>
        <a:lstStyle/>
        <a:p>
          <a:endParaRPr lang="en-US"/>
        </a:p>
      </dgm:t>
    </dgm:pt>
    <dgm:pt modelId="{B6E9C903-5394-0644-8177-37CFF0C25AD4}" type="pres">
      <dgm:prSet presAssocID="{E9050BD8-7884-EC45-A768-F89D0C54C01E}" presName="theList" presStyleCnt="0">
        <dgm:presLayoutVars>
          <dgm:dir/>
          <dgm:animLvl val="lvl"/>
          <dgm:resizeHandles val="exact"/>
        </dgm:presLayoutVars>
      </dgm:prSet>
      <dgm:spPr/>
    </dgm:pt>
    <dgm:pt modelId="{277EDCCD-4156-6A4E-9763-61C40ADA6B4C}" type="pres">
      <dgm:prSet presAssocID="{42B7F060-BBD1-CF49-BD63-7A842F0DA1FC}" presName="compNode" presStyleCnt="0"/>
      <dgm:spPr/>
    </dgm:pt>
    <dgm:pt modelId="{067AF9B0-19ED-0640-ACBF-C90424F214D0}" type="pres">
      <dgm:prSet presAssocID="{42B7F060-BBD1-CF49-BD63-7A842F0DA1FC}" presName="noGeometry" presStyleCnt="0"/>
      <dgm:spPr/>
    </dgm:pt>
    <dgm:pt modelId="{11972C60-8197-7A44-99EA-B955CC96CBDE}" type="pres">
      <dgm:prSet presAssocID="{42B7F060-BBD1-CF49-BD63-7A842F0DA1FC}" presName="childTextVisible" presStyleLbl="bgAccFollowNode1" presStyleIdx="0" presStyleCnt="4">
        <dgm:presLayoutVars>
          <dgm:bulletEnabled val="1"/>
        </dgm:presLayoutVars>
      </dgm:prSet>
      <dgm:spPr/>
    </dgm:pt>
    <dgm:pt modelId="{E9508CEF-809B-1240-8DDC-0DFC9021FBD8}" type="pres">
      <dgm:prSet presAssocID="{42B7F060-BBD1-CF49-BD63-7A842F0DA1FC}" presName="childTextHidden" presStyleLbl="bgAccFollowNode1" presStyleIdx="0" presStyleCnt="4"/>
      <dgm:spPr/>
    </dgm:pt>
    <dgm:pt modelId="{62AE9B0C-812E-5E43-A1FF-77006793912D}" type="pres">
      <dgm:prSet presAssocID="{42B7F060-BBD1-CF49-BD63-7A842F0DA1FC}" presName="parentText" presStyleLbl="node1" presStyleIdx="0" presStyleCnt="4" custScaleX="205757" custScaleY="200146">
        <dgm:presLayoutVars>
          <dgm:chMax val="1"/>
          <dgm:bulletEnabled val="1"/>
        </dgm:presLayoutVars>
      </dgm:prSet>
      <dgm:spPr/>
    </dgm:pt>
    <dgm:pt modelId="{E980E292-9C84-FD42-BDFC-9E8F8506B8BE}" type="pres">
      <dgm:prSet presAssocID="{42B7F060-BBD1-CF49-BD63-7A842F0DA1FC}" presName="aSpace" presStyleCnt="0"/>
      <dgm:spPr/>
    </dgm:pt>
    <dgm:pt modelId="{A45D46D2-0B75-DA49-B733-159DCD881217}" type="pres">
      <dgm:prSet presAssocID="{2B7B5686-A4A6-374D-8985-08562CBD475F}" presName="compNode" presStyleCnt="0"/>
      <dgm:spPr/>
    </dgm:pt>
    <dgm:pt modelId="{97B36684-0AFF-884D-B27E-906AF7833106}" type="pres">
      <dgm:prSet presAssocID="{2B7B5686-A4A6-374D-8985-08562CBD475F}" presName="noGeometry" presStyleCnt="0"/>
      <dgm:spPr/>
    </dgm:pt>
    <dgm:pt modelId="{C79E088A-943B-CC41-B165-A051AB17AEDB}" type="pres">
      <dgm:prSet presAssocID="{2B7B5686-A4A6-374D-8985-08562CBD475F}" presName="childTextVisible" presStyleLbl="bgAccFollowNode1" presStyleIdx="1" presStyleCnt="4">
        <dgm:presLayoutVars>
          <dgm:bulletEnabled val="1"/>
        </dgm:presLayoutVars>
      </dgm:prSet>
      <dgm:spPr/>
    </dgm:pt>
    <dgm:pt modelId="{F25698A5-0605-DD41-BB29-ABE1E15A5663}" type="pres">
      <dgm:prSet presAssocID="{2B7B5686-A4A6-374D-8985-08562CBD475F}" presName="childTextHidden" presStyleLbl="bgAccFollowNode1" presStyleIdx="1" presStyleCnt="4"/>
      <dgm:spPr/>
    </dgm:pt>
    <dgm:pt modelId="{EBED0C10-C9FE-F640-90FA-4C5B4C86B003}" type="pres">
      <dgm:prSet presAssocID="{2B7B5686-A4A6-374D-8985-08562CBD475F}" presName="parentText" presStyleLbl="node1" presStyleIdx="1" presStyleCnt="4" custScaleX="206276" custScaleY="203346">
        <dgm:presLayoutVars>
          <dgm:chMax val="1"/>
          <dgm:bulletEnabled val="1"/>
        </dgm:presLayoutVars>
      </dgm:prSet>
      <dgm:spPr/>
    </dgm:pt>
    <dgm:pt modelId="{455BA96B-57D2-D84D-AD4F-9A6558EE6318}" type="pres">
      <dgm:prSet presAssocID="{2B7B5686-A4A6-374D-8985-08562CBD475F}" presName="aSpace" presStyleCnt="0"/>
      <dgm:spPr/>
    </dgm:pt>
    <dgm:pt modelId="{3D5E090B-1726-DE41-9D51-BEE679561163}" type="pres">
      <dgm:prSet presAssocID="{0AB14AC9-E256-3743-877C-CFCB87AF5676}" presName="compNode" presStyleCnt="0"/>
      <dgm:spPr/>
    </dgm:pt>
    <dgm:pt modelId="{C61DF2FC-0DD3-914C-AA35-A632E51738EB}" type="pres">
      <dgm:prSet presAssocID="{0AB14AC9-E256-3743-877C-CFCB87AF5676}" presName="noGeometry" presStyleCnt="0"/>
      <dgm:spPr/>
    </dgm:pt>
    <dgm:pt modelId="{3D671639-72B9-924B-9704-F2B88FDA06BE}" type="pres">
      <dgm:prSet presAssocID="{0AB14AC9-E256-3743-877C-CFCB87AF5676}" presName="childTextVisible" presStyleLbl="bgAccFollowNode1" presStyleIdx="2" presStyleCnt="4">
        <dgm:presLayoutVars>
          <dgm:bulletEnabled val="1"/>
        </dgm:presLayoutVars>
      </dgm:prSet>
      <dgm:spPr/>
    </dgm:pt>
    <dgm:pt modelId="{7978C636-B341-3B48-BC50-D6B708DD7357}" type="pres">
      <dgm:prSet presAssocID="{0AB14AC9-E256-3743-877C-CFCB87AF5676}" presName="childTextHidden" presStyleLbl="bgAccFollowNode1" presStyleIdx="2" presStyleCnt="4"/>
      <dgm:spPr/>
    </dgm:pt>
    <dgm:pt modelId="{FF486DC9-24BF-AA42-AA95-C3CF3AB09952}" type="pres">
      <dgm:prSet presAssocID="{0AB14AC9-E256-3743-877C-CFCB87AF5676}" presName="parentText" presStyleLbl="node1" presStyleIdx="2" presStyleCnt="4" custScaleX="218399" custScaleY="200632" custLinFactNeighborX="-875">
        <dgm:presLayoutVars>
          <dgm:chMax val="1"/>
          <dgm:bulletEnabled val="1"/>
        </dgm:presLayoutVars>
      </dgm:prSet>
      <dgm:spPr/>
    </dgm:pt>
    <dgm:pt modelId="{ED7CB874-BEAD-F443-9729-DD8D40A133E5}" type="pres">
      <dgm:prSet presAssocID="{0AB14AC9-E256-3743-877C-CFCB87AF5676}" presName="aSpace" presStyleCnt="0"/>
      <dgm:spPr/>
    </dgm:pt>
    <dgm:pt modelId="{43E47801-148D-D54E-B444-BE72EA1A4903}" type="pres">
      <dgm:prSet presAssocID="{D2DA5A8E-B5DB-0F40-95B7-9F11C6E5658B}" presName="compNode" presStyleCnt="0"/>
      <dgm:spPr/>
    </dgm:pt>
    <dgm:pt modelId="{1D748346-D9F0-0341-BD5E-F08E66828CDC}" type="pres">
      <dgm:prSet presAssocID="{D2DA5A8E-B5DB-0F40-95B7-9F11C6E5658B}" presName="noGeometry" presStyleCnt="0"/>
      <dgm:spPr/>
    </dgm:pt>
    <dgm:pt modelId="{EB12DF6D-AD4B-AC48-8B46-F27CCC34957E}" type="pres">
      <dgm:prSet presAssocID="{D2DA5A8E-B5DB-0F40-95B7-9F11C6E5658B}" presName="childTextVisible" presStyleLbl="bgAccFollowNode1" presStyleIdx="3" presStyleCnt="4">
        <dgm:presLayoutVars>
          <dgm:bulletEnabled val="1"/>
        </dgm:presLayoutVars>
      </dgm:prSet>
      <dgm:spPr/>
    </dgm:pt>
    <dgm:pt modelId="{8ED30F29-576E-0B49-A7F5-3E1A727FBE85}" type="pres">
      <dgm:prSet presAssocID="{D2DA5A8E-B5DB-0F40-95B7-9F11C6E5658B}" presName="childTextHidden" presStyleLbl="bgAccFollowNode1" presStyleIdx="3" presStyleCnt="4"/>
      <dgm:spPr/>
    </dgm:pt>
    <dgm:pt modelId="{7D775E9D-BBB5-0041-BA43-40E48F7A4893}" type="pres">
      <dgm:prSet presAssocID="{D2DA5A8E-B5DB-0F40-95B7-9F11C6E5658B}" presName="parentText" presStyleLbl="node1" presStyleIdx="3" presStyleCnt="4" custScaleX="214531" custScaleY="204858">
        <dgm:presLayoutVars>
          <dgm:chMax val="1"/>
          <dgm:bulletEnabled val="1"/>
        </dgm:presLayoutVars>
      </dgm:prSet>
      <dgm:spPr/>
    </dgm:pt>
  </dgm:ptLst>
  <dgm:cxnLst>
    <dgm:cxn modelId="{20EEC20A-2A90-3B45-A803-6EF2F7EC4A06}" type="presOf" srcId="{D2DA5A8E-B5DB-0F40-95B7-9F11C6E5658B}" destId="{7D775E9D-BBB5-0041-BA43-40E48F7A4893}" srcOrd="0" destOrd="0" presId="urn:microsoft.com/office/officeart/2005/8/layout/hProcess6"/>
    <dgm:cxn modelId="{E904B41A-C11C-6B4A-B22D-CE970E79876C}" srcId="{E9050BD8-7884-EC45-A768-F89D0C54C01E}" destId="{42B7F060-BBD1-CF49-BD63-7A842F0DA1FC}" srcOrd="0" destOrd="0" parTransId="{36B277BE-5E20-3747-A810-5F1BC9EBE640}" sibTransId="{5233DE98-D578-AC41-9ED1-7651EBE53914}"/>
    <dgm:cxn modelId="{44C7AF7E-5861-4E4A-95EC-A71E48941BD1}" srcId="{E9050BD8-7884-EC45-A768-F89D0C54C01E}" destId="{D2DA5A8E-B5DB-0F40-95B7-9F11C6E5658B}" srcOrd="3" destOrd="0" parTransId="{79B0A181-D55E-844B-8DEC-49CD19F2B20F}" sibTransId="{D35762A2-7BCD-E841-9503-BB002F4FC6D8}"/>
    <dgm:cxn modelId="{D0E23782-62A2-4E4B-9B53-64F9BB60CB1F}" srcId="{E9050BD8-7884-EC45-A768-F89D0C54C01E}" destId="{2B7B5686-A4A6-374D-8985-08562CBD475F}" srcOrd="1" destOrd="0" parTransId="{47C07A88-349D-E24D-A5A8-F295622C82A9}" sibTransId="{9EF1E611-2FE7-704E-99BE-4BB4DBBF512C}"/>
    <dgm:cxn modelId="{8A5ECC8B-6472-B04A-A797-10B802520D53}" type="presOf" srcId="{2B7B5686-A4A6-374D-8985-08562CBD475F}" destId="{EBED0C10-C9FE-F640-90FA-4C5B4C86B003}" srcOrd="0" destOrd="0" presId="urn:microsoft.com/office/officeart/2005/8/layout/hProcess6"/>
    <dgm:cxn modelId="{270953BC-7EF8-CF4B-9DDF-F13204FD455D}" type="presOf" srcId="{42B7F060-BBD1-CF49-BD63-7A842F0DA1FC}" destId="{62AE9B0C-812E-5E43-A1FF-77006793912D}" srcOrd="0" destOrd="0" presId="urn:microsoft.com/office/officeart/2005/8/layout/hProcess6"/>
    <dgm:cxn modelId="{3E36F8D4-6291-D342-9CBA-7DD097008A96}" type="presOf" srcId="{E9050BD8-7884-EC45-A768-F89D0C54C01E}" destId="{B6E9C903-5394-0644-8177-37CFF0C25AD4}" srcOrd="0" destOrd="0" presId="urn:microsoft.com/office/officeart/2005/8/layout/hProcess6"/>
    <dgm:cxn modelId="{93EB71EE-AF62-2443-9E80-F0F330536870}" srcId="{E9050BD8-7884-EC45-A768-F89D0C54C01E}" destId="{0AB14AC9-E256-3743-877C-CFCB87AF5676}" srcOrd="2" destOrd="0" parTransId="{4B5AA4EA-B841-CE47-B14D-66814E80ABDA}" sibTransId="{9DED4FFA-4BDE-FC41-893B-9AE049582E82}"/>
    <dgm:cxn modelId="{F2B9C9FD-3819-D549-8A06-375C29DA1E0E}" type="presOf" srcId="{0AB14AC9-E256-3743-877C-CFCB87AF5676}" destId="{FF486DC9-24BF-AA42-AA95-C3CF3AB09952}" srcOrd="0" destOrd="0" presId="urn:microsoft.com/office/officeart/2005/8/layout/hProcess6"/>
    <dgm:cxn modelId="{56342513-D93E-6847-9EA6-99E4EF705D00}" type="presParOf" srcId="{B6E9C903-5394-0644-8177-37CFF0C25AD4}" destId="{277EDCCD-4156-6A4E-9763-61C40ADA6B4C}" srcOrd="0" destOrd="0" presId="urn:microsoft.com/office/officeart/2005/8/layout/hProcess6"/>
    <dgm:cxn modelId="{545578AB-E580-0545-BE2D-4B7DA04FE7FC}" type="presParOf" srcId="{277EDCCD-4156-6A4E-9763-61C40ADA6B4C}" destId="{067AF9B0-19ED-0640-ACBF-C90424F214D0}" srcOrd="0" destOrd="0" presId="urn:microsoft.com/office/officeart/2005/8/layout/hProcess6"/>
    <dgm:cxn modelId="{3A769F07-7CDC-8648-80A2-80CF9BA919E9}" type="presParOf" srcId="{277EDCCD-4156-6A4E-9763-61C40ADA6B4C}" destId="{11972C60-8197-7A44-99EA-B955CC96CBDE}" srcOrd="1" destOrd="0" presId="urn:microsoft.com/office/officeart/2005/8/layout/hProcess6"/>
    <dgm:cxn modelId="{A92C9B5E-305A-704F-AB98-2E1B375C255E}" type="presParOf" srcId="{277EDCCD-4156-6A4E-9763-61C40ADA6B4C}" destId="{E9508CEF-809B-1240-8DDC-0DFC9021FBD8}" srcOrd="2" destOrd="0" presId="urn:microsoft.com/office/officeart/2005/8/layout/hProcess6"/>
    <dgm:cxn modelId="{B62A2493-E880-9F4E-A042-6B03DE0470DA}" type="presParOf" srcId="{277EDCCD-4156-6A4E-9763-61C40ADA6B4C}" destId="{62AE9B0C-812E-5E43-A1FF-77006793912D}" srcOrd="3" destOrd="0" presId="urn:microsoft.com/office/officeart/2005/8/layout/hProcess6"/>
    <dgm:cxn modelId="{42629DFC-4660-7E4B-8063-8D24498198C5}" type="presParOf" srcId="{B6E9C903-5394-0644-8177-37CFF0C25AD4}" destId="{E980E292-9C84-FD42-BDFC-9E8F8506B8BE}" srcOrd="1" destOrd="0" presId="urn:microsoft.com/office/officeart/2005/8/layout/hProcess6"/>
    <dgm:cxn modelId="{758E7719-C704-264F-B5D4-F14C7E30C461}" type="presParOf" srcId="{B6E9C903-5394-0644-8177-37CFF0C25AD4}" destId="{A45D46D2-0B75-DA49-B733-159DCD881217}" srcOrd="2" destOrd="0" presId="urn:microsoft.com/office/officeart/2005/8/layout/hProcess6"/>
    <dgm:cxn modelId="{B19E0A08-CF03-984F-B00B-60939708CB51}" type="presParOf" srcId="{A45D46D2-0B75-DA49-B733-159DCD881217}" destId="{97B36684-0AFF-884D-B27E-906AF7833106}" srcOrd="0" destOrd="0" presId="urn:microsoft.com/office/officeart/2005/8/layout/hProcess6"/>
    <dgm:cxn modelId="{348DDD15-3A8D-1842-9229-61B43F773D68}" type="presParOf" srcId="{A45D46D2-0B75-DA49-B733-159DCD881217}" destId="{C79E088A-943B-CC41-B165-A051AB17AEDB}" srcOrd="1" destOrd="0" presId="urn:microsoft.com/office/officeart/2005/8/layout/hProcess6"/>
    <dgm:cxn modelId="{56C20681-E007-CF45-822D-80D3442018B9}" type="presParOf" srcId="{A45D46D2-0B75-DA49-B733-159DCD881217}" destId="{F25698A5-0605-DD41-BB29-ABE1E15A5663}" srcOrd="2" destOrd="0" presId="urn:microsoft.com/office/officeart/2005/8/layout/hProcess6"/>
    <dgm:cxn modelId="{7EF1701D-CBE4-674E-9D3B-B60A2E5D5090}" type="presParOf" srcId="{A45D46D2-0B75-DA49-B733-159DCD881217}" destId="{EBED0C10-C9FE-F640-90FA-4C5B4C86B003}" srcOrd="3" destOrd="0" presId="urn:microsoft.com/office/officeart/2005/8/layout/hProcess6"/>
    <dgm:cxn modelId="{D8BDEA20-A3CA-1241-8547-D06C88D66B8F}" type="presParOf" srcId="{B6E9C903-5394-0644-8177-37CFF0C25AD4}" destId="{455BA96B-57D2-D84D-AD4F-9A6558EE6318}" srcOrd="3" destOrd="0" presId="urn:microsoft.com/office/officeart/2005/8/layout/hProcess6"/>
    <dgm:cxn modelId="{EB812B12-667E-6C45-A6D7-9E42040C0669}" type="presParOf" srcId="{B6E9C903-5394-0644-8177-37CFF0C25AD4}" destId="{3D5E090B-1726-DE41-9D51-BEE679561163}" srcOrd="4" destOrd="0" presId="urn:microsoft.com/office/officeart/2005/8/layout/hProcess6"/>
    <dgm:cxn modelId="{E36501AD-AD8E-6F4B-BB27-C4F43D27ECD0}" type="presParOf" srcId="{3D5E090B-1726-DE41-9D51-BEE679561163}" destId="{C61DF2FC-0DD3-914C-AA35-A632E51738EB}" srcOrd="0" destOrd="0" presId="urn:microsoft.com/office/officeart/2005/8/layout/hProcess6"/>
    <dgm:cxn modelId="{AB5D8C18-84F6-A047-B85F-2712BD3638F3}" type="presParOf" srcId="{3D5E090B-1726-DE41-9D51-BEE679561163}" destId="{3D671639-72B9-924B-9704-F2B88FDA06BE}" srcOrd="1" destOrd="0" presId="urn:microsoft.com/office/officeart/2005/8/layout/hProcess6"/>
    <dgm:cxn modelId="{8493F03B-81AE-DA45-8C63-232E62A80DF0}" type="presParOf" srcId="{3D5E090B-1726-DE41-9D51-BEE679561163}" destId="{7978C636-B341-3B48-BC50-D6B708DD7357}" srcOrd="2" destOrd="0" presId="urn:microsoft.com/office/officeart/2005/8/layout/hProcess6"/>
    <dgm:cxn modelId="{35801287-AB03-4349-8E28-435555F015D1}" type="presParOf" srcId="{3D5E090B-1726-DE41-9D51-BEE679561163}" destId="{FF486DC9-24BF-AA42-AA95-C3CF3AB09952}" srcOrd="3" destOrd="0" presId="urn:microsoft.com/office/officeart/2005/8/layout/hProcess6"/>
    <dgm:cxn modelId="{B57EF8F2-AAF9-944E-83E4-B4A393440679}" type="presParOf" srcId="{B6E9C903-5394-0644-8177-37CFF0C25AD4}" destId="{ED7CB874-BEAD-F443-9729-DD8D40A133E5}" srcOrd="5" destOrd="0" presId="urn:microsoft.com/office/officeart/2005/8/layout/hProcess6"/>
    <dgm:cxn modelId="{1D7F0F64-D2E9-BC44-A8D2-EA1682E81CFB}" type="presParOf" srcId="{B6E9C903-5394-0644-8177-37CFF0C25AD4}" destId="{43E47801-148D-D54E-B444-BE72EA1A4903}" srcOrd="6" destOrd="0" presId="urn:microsoft.com/office/officeart/2005/8/layout/hProcess6"/>
    <dgm:cxn modelId="{3C4694C6-4306-EC44-BD17-16C464CAF130}" type="presParOf" srcId="{43E47801-148D-D54E-B444-BE72EA1A4903}" destId="{1D748346-D9F0-0341-BD5E-F08E66828CDC}" srcOrd="0" destOrd="0" presId="urn:microsoft.com/office/officeart/2005/8/layout/hProcess6"/>
    <dgm:cxn modelId="{964FE2A2-59D0-5344-95C7-D913DB22F448}" type="presParOf" srcId="{43E47801-148D-D54E-B444-BE72EA1A4903}" destId="{EB12DF6D-AD4B-AC48-8B46-F27CCC34957E}" srcOrd="1" destOrd="0" presId="urn:microsoft.com/office/officeart/2005/8/layout/hProcess6"/>
    <dgm:cxn modelId="{B021D6F5-8C07-DD49-84CF-CE7D9151BB2A}" type="presParOf" srcId="{43E47801-148D-D54E-B444-BE72EA1A4903}" destId="{8ED30F29-576E-0B49-A7F5-3E1A727FBE85}" srcOrd="2" destOrd="0" presId="urn:microsoft.com/office/officeart/2005/8/layout/hProcess6"/>
    <dgm:cxn modelId="{B4A162E2-9C82-7840-B85C-C6B2BAAA258C}" type="presParOf" srcId="{43E47801-148D-D54E-B444-BE72EA1A4903}" destId="{7D775E9D-BBB5-0041-BA43-40E48F7A4893}"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E48221-4214-1846-B9BB-14873866B877}" type="doc">
      <dgm:prSet loTypeId="urn:microsoft.com/office/officeart/2005/8/layout/matrix2" loCatId="" qsTypeId="urn:microsoft.com/office/officeart/2005/8/quickstyle/simple1" qsCatId="simple" csTypeId="urn:microsoft.com/office/officeart/2005/8/colors/accent1_2" csCatId="accent1" phldr="1"/>
      <dgm:spPr/>
      <dgm:t>
        <a:bodyPr/>
        <a:lstStyle/>
        <a:p>
          <a:endParaRPr lang="en-US"/>
        </a:p>
      </dgm:t>
    </dgm:pt>
    <dgm:pt modelId="{7081FDBB-6123-3F47-84FF-1FCC5B5AF842}">
      <dgm:prSet phldrT="[Text]"/>
      <dgm:spPr>
        <a:solidFill>
          <a:srgbClr val="0674A4"/>
        </a:solidFill>
      </dgm:spPr>
      <dgm:t>
        <a:bodyPr/>
        <a:lstStyle/>
        <a:p>
          <a:r>
            <a:rPr lang="en-US" dirty="0"/>
            <a:t>What we </a:t>
          </a:r>
          <a:r>
            <a:rPr lang="en-US" i="1" dirty="0"/>
            <a:t>don't</a:t>
          </a:r>
          <a:r>
            <a:rPr lang="en-US" dirty="0"/>
            <a:t> know we know</a:t>
          </a:r>
        </a:p>
      </dgm:t>
    </dgm:pt>
    <dgm:pt modelId="{FB437F42-6C12-1C43-A253-31A9A9995DF4}" type="parTrans" cxnId="{3989AD7B-B120-8947-BD17-20A1B74F244B}">
      <dgm:prSet/>
      <dgm:spPr/>
      <dgm:t>
        <a:bodyPr/>
        <a:lstStyle/>
        <a:p>
          <a:endParaRPr lang="en-US"/>
        </a:p>
      </dgm:t>
    </dgm:pt>
    <dgm:pt modelId="{51876320-143B-DF4B-849B-0AE5F133D488}" type="sibTrans" cxnId="{3989AD7B-B120-8947-BD17-20A1B74F244B}">
      <dgm:prSet/>
      <dgm:spPr/>
      <dgm:t>
        <a:bodyPr/>
        <a:lstStyle/>
        <a:p>
          <a:endParaRPr lang="en-US"/>
        </a:p>
      </dgm:t>
    </dgm:pt>
    <dgm:pt modelId="{376E89E4-6B98-D94B-A911-49BDE461A907}">
      <dgm:prSet phldrT="[Text]"/>
      <dgm:spPr>
        <a:solidFill>
          <a:srgbClr val="0674A4"/>
        </a:solidFill>
      </dgm:spPr>
      <dgm:t>
        <a:bodyPr/>
        <a:lstStyle/>
        <a:p>
          <a:r>
            <a:rPr lang="en-US" dirty="0"/>
            <a:t>What we </a:t>
          </a:r>
          <a:r>
            <a:rPr lang="en-US" i="1" dirty="0"/>
            <a:t>don't</a:t>
          </a:r>
          <a:r>
            <a:rPr lang="en-US" dirty="0"/>
            <a:t> know we don't know</a:t>
          </a:r>
        </a:p>
      </dgm:t>
    </dgm:pt>
    <dgm:pt modelId="{BC226A62-D807-5B4F-B436-C53F82CEB9F7}" type="parTrans" cxnId="{84E41BD8-049A-A446-B5B0-DCCB2C93718F}">
      <dgm:prSet/>
      <dgm:spPr/>
      <dgm:t>
        <a:bodyPr/>
        <a:lstStyle/>
        <a:p>
          <a:endParaRPr lang="en-US"/>
        </a:p>
      </dgm:t>
    </dgm:pt>
    <dgm:pt modelId="{80B6A884-B484-C04A-8C65-68EC82B0C006}" type="sibTrans" cxnId="{84E41BD8-049A-A446-B5B0-DCCB2C93718F}">
      <dgm:prSet/>
      <dgm:spPr/>
      <dgm:t>
        <a:bodyPr/>
        <a:lstStyle/>
        <a:p>
          <a:endParaRPr lang="en-US"/>
        </a:p>
      </dgm:t>
    </dgm:pt>
    <dgm:pt modelId="{65F993C4-E578-0642-9C66-192EC64BEC95}">
      <dgm:prSet phldrT="[Text]"/>
      <dgm:spPr>
        <a:solidFill>
          <a:srgbClr val="0674A4"/>
        </a:solidFill>
      </dgm:spPr>
      <dgm:t>
        <a:bodyPr/>
        <a:lstStyle/>
        <a:p>
          <a:r>
            <a:rPr lang="en-US" dirty="0"/>
            <a:t>What we know we know</a:t>
          </a:r>
        </a:p>
      </dgm:t>
    </dgm:pt>
    <dgm:pt modelId="{0EE8BF04-37ED-1546-BFF8-FF91563AF386}" type="parTrans" cxnId="{EB76CCDC-A071-DF4A-9D55-AD8CBE5A8DCB}">
      <dgm:prSet/>
      <dgm:spPr/>
      <dgm:t>
        <a:bodyPr/>
        <a:lstStyle/>
        <a:p>
          <a:endParaRPr lang="en-US"/>
        </a:p>
      </dgm:t>
    </dgm:pt>
    <dgm:pt modelId="{E82DEEFA-FAA2-6146-A850-BA21D14A544A}" type="sibTrans" cxnId="{EB76CCDC-A071-DF4A-9D55-AD8CBE5A8DCB}">
      <dgm:prSet/>
      <dgm:spPr/>
      <dgm:t>
        <a:bodyPr/>
        <a:lstStyle/>
        <a:p>
          <a:endParaRPr lang="en-US"/>
        </a:p>
      </dgm:t>
    </dgm:pt>
    <dgm:pt modelId="{A2D5B247-CDCD-344A-A50D-FCD72BBB80E6}">
      <dgm:prSet phldrT="[Text]"/>
      <dgm:spPr>
        <a:solidFill>
          <a:srgbClr val="0674A4"/>
        </a:solidFill>
      </dgm:spPr>
      <dgm:t>
        <a:bodyPr/>
        <a:lstStyle/>
        <a:p>
          <a:r>
            <a:rPr lang="en-US" dirty="0"/>
            <a:t>What we know we </a:t>
          </a:r>
          <a:r>
            <a:rPr lang="en-US" i="1" dirty="0"/>
            <a:t>don't</a:t>
          </a:r>
          <a:r>
            <a:rPr lang="en-US" dirty="0"/>
            <a:t> know know</a:t>
          </a:r>
        </a:p>
      </dgm:t>
    </dgm:pt>
    <dgm:pt modelId="{9AB0129B-BDEA-5C4A-A560-7D0043D8F4A1}" type="parTrans" cxnId="{38F72D92-A366-5A4C-97DF-AF95C066C4F6}">
      <dgm:prSet/>
      <dgm:spPr/>
      <dgm:t>
        <a:bodyPr/>
        <a:lstStyle/>
        <a:p>
          <a:endParaRPr lang="en-US"/>
        </a:p>
      </dgm:t>
    </dgm:pt>
    <dgm:pt modelId="{139ACAF6-F648-0C46-825E-5A4D4D6EB08D}" type="sibTrans" cxnId="{38F72D92-A366-5A4C-97DF-AF95C066C4F6}">
      <dgm:prSet/>
      <dgm:spPr/>
      <dgm:t>
        <a:bodyPr/>
        <a:lstStyle/>
        <a:p>
          <a:endParaRPr lang="en-US"/>
        </a:p>
      </dgm:t>
    </dgm:pt>
    <dgm:pt modelId="{CC4394F4-138C-EF4A-8553-77C21BBC7583}" type="pres">
      <dgm:prSet presAssocID="{0DE48221-4214-1846-B9BB-14873866B877}" presName="matrix" presStyleCnt="0">
        <dgm:presLayoutVars>
          <dgm:chMax val="1"/>
          <dgm:dir/>
          <dgm:resizeHandles val="exact"/>
        </dgm:presLayoutVars>
      </dgm:prSet>
      <dgm:spPr/>
    </dgm:pt>
    <dgm:pt modelId="{21FF75E3-C4B4-8144-A341-1CA665852559}" type="pres">
      <dgm:prSet presAssocID="{0DE48221-4214-1846-B9BB-14873866B877}" presName="axisShape" presStyleLbl="bgShp" presStyleIdx="0" presStyleCnt="1"/>
      <dgm:spPr>
        <a:ln>
          <a:solidFill>
            <a:schemeClr val="lt1">
              <a:hueOff val="0"/>
              <a:satOff val="0"/>
              <a:lumOff val="0"/>
            </a:schemeClr>
          </a:solidFill>
        </a:ln>
      </dgm:spPr>
    </dgm:pt>
    <dgm:pt modelId="{6AEC717C-839F-D44B-8412-79AB2FA558C6}" type="pres">
      <dgm:prSet presAssocID="{0DE48221-4214-1846-B9BB-14873866B877}" presName="rect1" presStyleLbl="node1" presStyleIdx="0" presStyleCnt="4">
        <dgm:presLayoutVars>
          <dgm:chMax val="0"/>
          <dgm:chPref val="0"/>
          <dgm:bulletEnabled val="1"/>
        </dgm:presLayoutVars>
      </dgm:prSet>
      <dgm:spPr/>
    </dgm:pt>
    <dgm:pt modelId="{5C4D8AF0-75A1-1049-84D3-76B817E58CCF}" type="pres">
      <dgm:prSet presAssocID="{0DE48221-4214-1846-B9BB-14873866B877}" presName="rect2" presStyleLbl="node1" presStyleIdx="1" presStyleCnt="4">
        <dgm:presLayoutVars>
          <dgm:chMax val="0"/>
          <dgm:chPref val="0"/>
          <dgm:bulletEnabled val="1"/>
        </dgm:presLayoutVars>
      </dgm:prSet>
      <dgm:spPr/>
    </dgm:pt>
    <dgm:pt modelId="{3C48A77E-7085-8F49-AB6B-64EB39C71EE3}" type="pres">
      <dgm:prSet presAssocID="{0DE48221-4214-1846-B9BB-14873866B877}" presName="rect3" presStyleLbl="node1" presStyleIdx="2" presStyleCnt="4">
        <dgm:presLayoutVars>
          <dgm:chMax val="0"/>
          <dgm:chPref val="0"/>
          <dgm:bulletEnabled val="1"/>
        </dgm:presLayoutVars>
      </dgm:prSet>
      <dgm:spPr/>
    </dgm:pt>
    <dgm:pt modelId="{D382E132-AC98-3146-A6C1-5507605A7F81}" type="pres">
      <dgm:prSet presAssocID="{0DE48221-4214-1846-B9BB-14873866B877}" presName="rect4" presStyleLbl="node1" presStyleIdx="3" presStyleCnt="4">
        <dgm:presLayoutVars>
          <dgm:chMax val="0"/>
          <dgm:chPref val="0"/>
          <dgm:bulletEnabled val="1"/>
        </dgm:presLayoutVars>
      </dgm:prSet>
      <dgm:spPr/>
    </dgm:pt>
  </dgm:ptLst>
  <dgm:cxnLst>
    <dgm:cxn modelId="{AE8A7E07-4075-7148-B2AD-C9E661B9A213}" type="presOf" srcId="{7081FDBB-6123-3F47-84FF-1FCC5B5AF842}" destId="{6AEC717C-839F-D44B-8412-79AB2FA558C6}" srcOrd="0" destOrd="0" presId="urn:microsoft.com/office/officeart/2005/8/layout/matrix2"/>
    <dgm:cxn modelId="{9F40F93C-815B-9B40-AD82-F5A5C50B2157}" type="presOf" srcId="{A2D5B247-CDCD-344A-A50D-FCD72BBB80E6}" destId="{D382E132-AC98-3146-A6C1-5507605A7F81}" srcOrd="0" destOrd="0" presId="urn:microsoft.com/office/officeart/2005/8/layout/matrix2"/>
    <dgm:cxn modelId="{3989AD7B-B120-8947-BD17-20A1B74F244B}" srcId="{0DE48221-4214-1846-B9BB-14873866B877}" destId="{7081FDBB-6123-3F47-84FF-1FCC5B5AF842}" srcOrd="0" destOrd="0" parTransId="{FB437F42-6C12-1C43-A253-31A9A9995DF4}" sibTransId="{51876320-143B-DF4B-849B-0AE5F133D488}"/>
    <dgm:cxn modelId="{38F72D92-A366-5A4C-97DF-AF95C066C4F6}" srcId="{0DE48221-4214-1846-B9BB-14873866B877}" destId="{A2D5B247-CDCD-344A-A50D-FCD72BBB80E6}" srcOrd="3" destOrd="0" parTransId="{9AB0129B-BDEA-5C4A-A560-7D0043D8F4A1}" sibTransId="{139ACAF6-F648-0C46-825E-5A4D4D6EB08D}"/>
    <dgm:cxn modelId="{9F6A5F9E-43CE-C84C-83C9-D0947B4F78EB}" type="presOf" srcId="{376E89E4-6B98-D94B-A911-49BDE461A907}" destId="{5C4D8AF0-75A1-1049-84D3-76B817E58CCF}" srcOrd="0" destOrd="0" presId="urn:microsoft.com/office/officeart/2005/8/layout/matrix2"/>
    <dgm:cxn modelId="{A998C6C4-7A93-4041-BE34-83657B852855}" type="presOf" srcId="{65F993C4-E578-0642-9C66-192EC64BEC95}" destId="{3C48A77E-7085-8F49-AB6B-64EB39C71EE3}" srcOrd="0" destOrd="0" presId="urn:microsoft.com/office/officeart/2005/8/layout/matrix2"/>
    <dgm:cxn modelId="{84E41BD8-049A-A446-B5B0-DCCB2C93718F}" srcId="{0DE48221-4214-1846-B9BB-14873866B877}" destId="{376E89E4-6B98-D94B-A911-49BDE461A907}" srcOrd="1" destOrd="0" parTransId="{BC226A62-D807-5B4F-B436-C53F82CEB9F7}" sibTransId="{80B6A884-B484-C04A-8C65-68EC82B0C006}"/>
    <dgm:cxn modelId="{EB76CCDC-A071-DF4A-9D55-AD8CBE5A8DCB}" srcId="{0DE48221-4214-1846-B9BB-14873866B877}" destId="{65F993C4-E578-0642-9C66-192EC64BEC95}" srcOrd="2" destOrd="0" parTransId="{0EE8BF04-37ED-1546-BFF8-FF91563AF386}" sibTransId="{E82DEEFA-FAA2-6146-A850-BA21D14A544A}"/>
    <dgm:cxn modelId="{DCF2C3E1-88C6-C24E-851A-7284BA126C14}" type="presOf" srcId="{0DE48221-4214-1846-B9BB-14873866B877}" destId="{CC4394F4-138C-EF4A-8553-77C21BBC7583}" srcOrd="0" destOrd="0" presId="urn:microsoft.com/office/officeart/2005/8/layout/matrix2"/>
    <dgm:cxn modelId="{845AE839-C812-4347-B715-D2644677947B}" type="presParOf" srcId="{CC4394F4-138C-EF4A-8553-77C21BBC7583}" destId="{21FF75E3-C4B4-8144-A341-1CA665852559}" srcOrd="0" destOrd="0" presId="urn:microsoft.com/office/officeart/2005/8/layout/matrix2"/>
    <dgm:cxn modelId="{2A43DA2B-F1DD-604E-9FA1-AFADBA73A259}" type="presParOf" srcId="{CC4394F4-138C-EF4A-8553-77C21BBC7583}" destId="{6AEC717C-839F-D44B-8412-79AB2FA558C6}" srcOrd="1" destOrd="0" presId="urn:microsoft.com/office/officeart/2005/8/layout/matrix2"/>
    <dgm:cxn modelId="{E37C0289-1BD9-4742-ABBA-78FB28D37A43}" type="presParOf" srcId="{CC4394F4-138C-EF4A-8553-77C21BBC7583}" destId="{5C4D8AF0-75A1-1049-84D3-76B817E58CCF}" srcOrd="2" destOrd="0" presId="urn:microsoft.com/office/officeart/2005/8/layout/matrix2"/>
    <dgm:cxn modelId="{EDBCE6ED-5AE5-6F43-AFED-D2E95E35D673}" type="presParOf" srcId="{CC4394F4-138C-EF4A-8553-77C21BBC7583}" destId="{3C48A77E-7085-8F49-AB6B-64EB39C71EE3}" srcOrd="3" destOrd="0" presId="urn:microsoft.com/office/officeart/2005/8/layout/matrix2"/>
    <dgm:cxn modelId="{AEECB297-4DCD-0041-96E7-644F1EC6FA71}" type="presParOf" srcId="{CC4394F4-138C-EF4A-8553-77C21BBC7583}" destId="{D382E132-AC98-3146-A6C1-5507605A7F81}" srcOrd="4" destOrd="0" presId="urn:microsoft.com/office/officeart/2005/8/layout/matrix2"/>
  </dgm:cxnLst>
  <dgm:bg/>
  <dgm:whole>
    <a:ln w="9525" cap="flat" cmpd="sng" algn="ctr">
      <a:solidFill>
        <a:schemeClr val="lt1">
          <a:hueOff val="0"/>
          <a:satOff val="0"/>
          <a:lumOff val="0"/>
        </a:schemeClr>
      </a:solid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972C60-8197-7A44-99EA-B955CC96CBDE}">
      <dsp:nvSpPr>
        <dsp:cNvPr id="0" name=""/>
        <dsp:cNvSpPr/>
      </dsp:nvSpPr>
      <dsp:spPr>
        <a:xfrm>
          <a:off x="862284" y="119932"/>
          <a:ext cx="1667384" cy="1457504"/>
        </a:xfrm>
        <a:prstGeom prst="rightArrow">
          <a:avLst>
            <a:gd name="adj1" fmla="val 70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AE9B0C-812E-5E43-A1FF-77006793912D}">
      <dsp:nvSpPr>
        <dsp:cNvPr id="0" name=""/>
        <dsp:cNvSpPr/>
      </dsp:nvSpPr>
      <dsp:spPr>
        <a:xfrm>
          <a:off x="4594" y="14383"/>
          <a:ext cx="1715380" cy="1668602"/>
        </a:xfrm>
        <a:prstGeom prst="ellipse">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Description</a:t>
          </a:r>
        </a:p>
      </dsp:txBody>
      <dsp:txXfrm>
        <a:off x="255806" y="258744"/>
        <a:ext cx="1212956" cy="1179880"/>
      </dsp:txXfrm>
    </dsp:sp>
    <dsp:sp modelId="{C79E088A-943B-CC41-B165-A051AB17AEDB}">
      <dsp:nvSpPr>
        <dsp:cNvPr id="0" name=""/>
        <dsp:cNvSpPr/>
      </dsp:nvSpPr>
      <dsp:spPr>
        <a:xfrm>
          <a:off x="3493735" y="119932"/>
          <a:ext cx="1667384" cy="1457504"/>
        </a:xfrm>
        <a:prstGeom prst="rightArrow">
          <a:avLst>
            <a:gd name="adj1" fmla="val 70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ED0C10-C9FE-F640-90FA-4C5B4C86B003}">
      <dsp:nvSpPr>
        <dsp:cNvPr id="0" name=""/>
        <dsp:cNvSpPr/>
      </dsp:nvSpPr>
      <dsp:spPr>
        <a:xfrm>
          <a:off x="2633881" y="1044"/>
          <a:ext cx="1719707" cy="1695280"/>
        </a:xfrm>
        <a:prstGeom prst="ellipse">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Discovery</a:t>
          </a:r>
        </a:p>
      </dsp:txBody>
      <dsp:txXfrm>
        <a:off x="2885726" y="249312"/>
        <a:ext cx="1216017" cy="1198744"/>
      </dsp:txXfrm>
    </dsp:sp>
    <dsp:sp modelId="{3D671639-72B9-924B-9704-F2B88FDA06BE}">
      <dsp:nvSpPr>
        <dsp:cNvPr id="0" name=""/>
        <dsp:cNvSpPr/>
      </dsp:nvSpPr>
      <dsp:spPr>
        <a:xfrm>
          <a:off x="6175719" y="119932"/>
          <a:ext cx="1667384" cy="1457504"/>
        </a:xfrm>
        <a:prstGeom prst="rightArrow">
          <a:avLst>
            <a:gd name="adj1" fmla="val 70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F486DC9-24BF-AA42-AA95-C3CF3AB09952}">
      <dsp:nvSpPr>
        <dsp:cNvPr id="0" name=""/>
        <dsp:cNvSpPr/>
      </dsp:nvSpPr>
      <dsp:spPr>
        <a:xfrm>
          <a:off x="5258036" y="12358"/>
          <a:ext cx="1820775" cy="1672653"/>
        </a:xfrm>
        <a:prstGeom prst="ellipse">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Development</a:t>
          </a:r>
        </a:p>
      </dsp:txBody>
      <dsp:txXfrm>
        <a:off x="5524682" y="257312"/>
        <a:ext cx="1287483" cy="1182745"/>
      </dsp:txXfrm>
    </dsp:sp>
    <dsp:sp modelId="{EB12DF6D-AD4B-AC48-8B46-F27CCC34957E}">
      <dsp:nvSpPr>
        <dsp:cNvPr id="0" name=""/>
        <dsp:cNvSpPr/>
      </dsp:nvSpPr>
      <dsp:spPr>
        <a:xfrm>
          <a:off x="8841580" y="119932"/>
          <a:ext cx="1667384" cy="1457504"/>
        </a:xfrm>
        <a:prstGeom prst="rightArrow">
          <a:avLst>
            <a:gd name="adj1" fmla="val 70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775E9D-BBB5-0041-BA43-40E48F7A4893}">
      <dsp:nvSpPr>
        <dsp:cNvPr id="0" name=""/>
        <dsp:cNvSpPr/>
      </dsp:nvSpPr>
      <dsp:spPr>
        <a:xfrm>
          <a:off x="7947316" y="-5257"/>
          <a:ext cx="1788528" cy="1707885"/>
        </a:xfrm>
        <a:prstGeom prst="ellipse">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Delivery</a:t>
          </a:r>
        </a:p>
      </dsp:txBody>
      <dsp:txXfrm>
        <a:off x="8209240" y="244857"/>
        <a:ext cx="1264680" cy="12076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F75E3-C4B4-8144-A341-1CA665852559}">
      <dsp:nvSpPr>
        <dsp:cNvPr id="0" name=""/>
        <dsp:cNvSpPr/>
      </dsp:nvSpPr>
      <dsp:spPr>
        <a:xfrm>
          <a:off x="415130" y="0"/>
          <a:ext cx="4351338" cy="4351338"/>
        </a:xfrm>
        <a:prstGeom prst="quadArrow">
          <a:avLst>
            <a:gd name="adj1" fmla="val 2000"/>
            <a:gd name="adj2" fmla="val 4000"/>
            <a:gd name="adj3" fmla="val 5000"/>
          </a:avLst>
        </a:prstGeom>
        <a:solidFill>
          <a:schemeClr val="accent1">
            <a:tint val="40000"/>
            <a:hueOff val="0"/>
            <a:satOff val="0"/>
            <a:lumOff val="0"/>
            <a:alphaOff val="0"/>
          </a:schemeClr>
        </a:solidFill>
        <a:ln>
          <a:solidFill>
            <a:schemeClr val="lt1">
              <a:hueOff val="0"/>
              <a:satOff val="0"/>
              <a:lumOff val="0"/>
            </a:schemeClr>
          </a:solidFill>
        </a:ln>
        <a:effectLst/>
      </dsp:spPr>
      <dsp:style>
        <a:lnRef idx="0">
          <a:scrgbClr r="0" g="0" b="0"/>
        </a:lnRef>
        <a:fillRef idx="1">
          <a:scrgbClr r="0" g="0" b="0"/>
        </a:fillRef>
        <a:effectRef idx="0">
          <a:scrgbClr r="0" g="0" b="0"/>
        </a:effectRef>
        <a:fontRef idx="minor"/>
      </dsp:style>
    </dsp:sp>
    <dsp:sp modelId="{6AEC717C-839F-D44B-8412-79AB2FA558C6}">
      <dsp:nvSpPr>
        <dsp:cNvPr id="0" name=""/>
        <dsp:cNvSpPr/>
      </dsp:nvSpPr>
      <dsp:spPr>
        <a:xfrm>
          <a:off x="697967" y="282836"/>
          <a:ext cx="1740535" cy="1740535"/>
        </a:xfrm>
        <a:prstGeom prst="roundRect">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What we </a:t>
          </a:r>
          <a:r>
            <a:rPr lang="en-US" sz="2300" i="1" kern="1200" dirty="0"/>
            <a:t>don't</a:t>
          </a:r>
          <a:r>
            <a:rPr lang="en-US" sz="2300" kern="1200" dirty="0"/>
            <a:t> know we know</a:t>
          </a:r>
        </a:p>
      </dsp:txBody>
      <dsp:txXfrm>
        <a:off x="782933" y="367802"/>
        <a:ext cx="1570603" cy="1570603"/>
      </dsp:txXfrm>
    </dsp:sp>
    <dsp:sp modelId="{5C4D8AF0-75A1-1049-84D3-76B817E58CCF}">
      <dsp:nvSpPr>
        <dsp:cNvPr id="0" name=""/>
        <dsp:cNvSpPr/>
      </dsp:nvSpPr>
      <dsp:spPr>
        <a:xfrm>
          <a:off x="2743096" y="282836"/>
          <a:ext cx="1740535" cy="1740535"/>
        </a:xfrm>
        <a:prstGeom prst="roundRect">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What we </a:t>
          </a:r>
          <a:r>
            <a:rPr lang="en-US" sz="2300" i="1" kern="1200" dirty="0"/>
            <a:t>don't</a:t>
          </a:r>
          <a:r>
            <a:rPr lang="en-US" sz="2300" kern="1200" dirty="0"/>
            <a:t> know we don't know</a:t>
          </a:r>
        </a:p>
      </dsp:txBody>
      <dsp:txXfrm>
        <a:off x="2828062" y="367802"/>
        <a:ext cx="1570603" cy="1570603"/>
      </dsp:txXfrm>
    </dsp:sp>
    <dsp:sp modelId="{3C48A77E-7085-8F49-AB6B-64EB39C71EE3}">
      <dsp:nvSpPr>
        <dsp:cNvPr id="0" name=""/>
        <dsp:cNvSpPr/>
      </dsp:nvSpPr>
      <dsp:spPr>
        <a:xfrm>
          <a:off x="697967" y="2327965"/>
          <a:ext cx="1740535" cy="1740535"/>
        </a:xfrm>
        <a:prstGeom prst="roundRect">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What we know we know</a:t>
          </a:r>
        </a:p>
      </dsp:txBody>
      <dsp:txXfrm>
        <a:off x="782933" y="2412931"/>
        <a:ext cx="1570603" cy="1570603"/>
      </dsp:txXfrm>
    </dsp:sp>
    <dsp:sp modelId="{D382E132-AC98-3146-A6C1-5507605A7F81}">
      <dsp:nvSpPr>
        <dsp:cNvPr id="0" name=""/>
        <dsp:cNvSpPr/>
      </dsp:nvSpPr>
      <dsp:spPr>
        <a:xfrm>
          <a:off x="2743096" y="2327965"/>
          <a:ext cx="1740535" cy="1740535"/>
        </a:xfrm>
        <a:prstGeom prst="roundRect">
          <a:avLst/>
        </a:prstGeom>
        <a:solidFill>
          <a:srgbClr val="0674A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What we know we </a:t>
          </a:r>
          <a:r>
            <a:rPr lang="en-US" sz="2300" i="1" kern="1200" dirty="0"/>
            <a:t>don't</a:t>
          </a:r>
          <a:r>
            <a:rPr lang="en-US" sz="2300" kern="1200" dirty="0"/>
            <a:t> know know</a:t>
          </a:r>
        </a:p>
      </dsp:txBody>
      <dsp:txXfrm>
        <a:off x="2828062" y="2412931"/>
        <a:ext cx="1570603" cy="157060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9DA18E-FBAC-451F-BC49-B4A10B86BAFC}"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69FF6-2DD1-403E-AFFD-3E4BFBB0158A}" type="slidenum">
              <a:rPr lang="en-US" smtClean="0"/>
              <a:t>‹#›</a:t>
            </a:fld>
            <a:endParaRPr lang="en-US"/>
          </a:p>
        </p:txBody>
      </p:sp>
    </p:spTree>
    <p:extLst>
      <p:ext uri="{BB962C8B-B14F-4D97-AF65-F5344CB8AC3E}">
        <p14:creationId xmlns:p14="http://schemas.microsoft.com/office/powerpoint/2010/main" val="3042232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1</a:t>
            </a:fld>
            <a:endParaRPr lang="en-US"/>
          </a:p>
        </p:txBody>
      </p:sp>
    </p:spTree>
    <p:extLst>
      <p:ext uri="{BB962C8B-B14F-4D97-AF65-F5344CB8AC3E}">
        <p14:creationId xmlns:p14="http://schemas.microsoft.com/office/powerpoint/2010/main" val="2693663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The Four S’s</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Size</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—more precisely, effect size—refers to the magnitude of the effect that can be produced by an intervention.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Scope</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is concerned with the extent to which existing program activities could be affected.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Scalability</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suggests that the results have the potential for expansion to a substantial outcome through a series of graded steps.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Sustainability</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takes the potential for long-term support of a program into account.</a:t>
            </a:r>
          </a:p>
          <a:p>
            <a:endPar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10</a:t>
            </a:fld>
            <a:endParaRPr lang="en-US"/>
          </a:p>
        </p:txBody>
      </p:sp>
    </p:spTree>
    <p:extLst>
      <p:ext uri="{BB962C8B-B14F-4D97-AF65-F5344CB8AC3E}">
        <p14:creationId xmlns:p14="http://schemas.microsoft.com/office/powerpoint/2010/main" val="2248972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Selection of Research Questions: FINGER Criteria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t>
            </a:r>
          </a:p>
          <a:p>
            <a:r>
              <a:rPr lang="en-US" sz="1200" b="1"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F</a:t>
            </a:r>
            <a:r>
              <a:rPr lang="en-US" sz="1200" b="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easible</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t>
            </a:r>
            <a:r>
              <a:rPr lang="en-US" sz="1200" b="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Access to an adequate number of participants, (b) Research team has technical expertise to conduct the study, (c) Affordable: costs are reasonable and funding is available, and (d) Can be completed in a reasonable time period </a:t>
            </a:r>
          </a:p>
          <a:p>
            <a:r>
              <a:rPr lang="en-US" sz="1200" b="1"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I</a:t>
            </a:r>
            <a:r>
              <a:rPr lang="en-US" sz="1200" b="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nteresting</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Results of the study will be of interest to the research community </a:t>
            </a:r>
          </a:p>
          <a:p>
            <a:r>
              <a:rPr lang="en-US" sz="1200" b="1"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N</a:t>
            </a:r>
            <a:r>
              <a:rPr lang="en-US" sz="1200" b="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ovel</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Provides new findings, extends or refutes previous findings </a:t>
            </a:r>
          </a:p>
          <a:p>
            <a:r>
              <a:rPr lang="en-US" sz="1200" b="1" i="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G</a:t>
            </a:r>
            <a:r>
              <a:rPr lang="en-US" sz="1200" b="0" i="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ood</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For your career: fits into your career development plan </a:t>
            </a:r>
          </a:p>
          <a:p>
            <a:r>
              <a:rPr lang="en-US" sz="1200" b="1"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E</a:t>
            </a:r>
            <a:r>
              <a:rPr lang="en-US" sz="1200" b="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thical</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Risk to participants is low/acceptable, considered ethical by peers and the Institutional Review Board </a:t>
            </a:r>
          </a:p>
          <a:p>
            <a:r>
              <a:rPr lang="en-US" sz="1200" b="1"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R</a:t>
            </a:r>
            <a:r>
              <a:rPr lang="en-US" sz="1200" b="0" u="none"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elevant</a:t>
            </a: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To improve scientific knowledge, inform clinicians and health policy, and to impact future research </a:t>
            </a:r>
          </a:p>
          <a:p>
            <a:endPar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Writing Research Question: PICOT Criteria</a:t>
            </a:r>
            <a:b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br>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P</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opulation (the population to be included in the study),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I</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ntervention (treatment applied to participants in the treatment arm),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C</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omparison (treatment applied to the control group),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O</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utcome (the primary outcome variable), and </a:t>
            </a:r>
          </a:p>
          <a:p>
            <a:r>
              <a:rPr lang="en-US" sz="12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T</a:t>
            </a:r>
            <a:r>
              <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ime (follow-up time to measure the outcome)</a:t>
            </a:r>
          </a:p>
          <a:p>
            <a:endParaRPr lang="en-US" sz="12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endPar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11</a:t>
            </a:fld>
            <a:endParaRPr lang="en-US"/>
          </a:p>
        </p:txBody>
      </p:sp>
    </p:spTree>
    <p:extLst>
      <p:ext uri="{BB962C8B-B14F-4D97-AF65-F5344CB8AC3E}">
        <p14:creationId xmlns:p14="http://schemas.microsoft.com/office/powerpoint/2010/main" val="2274516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5E5FB-7E00-A84D-8C26-FC454ED47981}" type="slidenum">
              <a:rPr lang="en-US" smtClean="0"/>
              <a:t>12</a:t>
            </a:fld>
            <a:endParaRPr lang="en-US"/>
          </a:p>
        </p:txBody>
      </p:sp>
    </p:spTree>
    <p:extLst>
      <p:ext uri="{BB962C8B-B14F-4D97-AF65-F5344CB8AC3E}">
        <p14:creationId xmlns:p14="http://schemas.microsoft.com/office/powerpoint/2010/main" val="3566648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5E5FB-7E00-A84D-8C26-FC454ED47981}" type="slidenum">
              <a:rPr lang="en-US" smtClean="0"/>
              <a:t>13</a:t>
            </a:fld>
            <a:endParaRPr lang="en-US"/>
          </a:p>
        </p:txBody>
      </p:sp>
    </p:spTree>
    <p:extLst>
      <p:ext uri="{BB962C8B-B14F-4D97-AF65-F5344CB8AC3E}">
        <p14:creationId xmlns:p14="http://schemas.microsoft.com/office/powerpoint/2010/main" val="20158400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5E5FB-7E00-A84D-8C26-FC454ED47981}" type="slidenum">
              <a:rPr lang="en-US" smtClean="0"/>
              <a:t>14</a:t>
            </a:fld>
            <a:endParaRPr lang="en-US"/>
          </a:p>
        </p:txBody>
      </p:sp>
    </p:spTree>
    <p:extLst>
      <p:ext uri="{BB962C8B-B14F-4D97-AF65-F5344CB8AC3E}">
        <p14:creationId xmlns:p14="http://schemas.microsoft.com/office/powerpoint/2010/main" val="1348869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5E5FB-7E00-A84D-8C26-FC454ED47981}" type="slidenum">
              <a:rPr lang="en-US" smtClean="0"/>
              <a:t>2</a:t>
            </a:fld>
            <a:endParaRPr lang="en-US"/>
          </a:p>
        </p:txBody>
      </p:sp>
    </p:spTree>
    <p:extLst>
      <p:ext uri="{BB962C8B-B14F-4D97-AF65-F5344CB8AC3E}">
        <p14:creationId xmlns:p14="http://schemas.microsoft.com/office/powerpoint/2010/main" val="1213971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5E5FB-7E00-A84D-8C26-FC454ED47981}" type="slidenum">
              <a:rPr lang="en-US" smtClean="0"/>
              <a:t>3</a:t>
            </a:fld>
            <a:endParaRPr lang="en-US"/>
          </a:p>
        </p:txBody>
      </p:sp>
    </p:spTree>
    <p:extLst>
      <p:ext uri="{BB962C8B-B14F-4D97-AF65-F5344CB8AC3E}">
        <p14:creationId xmlns:p14="http://schemas.microsoft.com/office/powerpoint/2010/main" val="1913243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It is very important to pose and think about the definitions and fundamental differences between pure </a:t>
            </a:r>
            <a:r>
              <a:rPr lang="en-US" sz="1000" b="1"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research</a:t>
            </a:r>
            <a:r>
              <a:rPr lang="en-US" sz="10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 and </a:t>
            </a:r>
            <a:r>
              <a:rPr lang="en-US" sz="1000" b="1"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implementation research</a:t>
            </a:r>
            <a:r>
              <a:rPr lang="en-US" sz="10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 Although research by definition includes implementation research for the purpose of this workshop we prefer to adopt the slightly different definitions shown in the slide. </a:t>
            </a:r>
          </a:p>
          <a:p>
            <a:endParaRPr lang="en-US" sz="10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0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Researches often aims to achieve four different aims: </a:t>
            </a: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description, discovery, development and delivery </a:t>
            </a:r>
          </a:p>
          <a:p>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t>
            </a:r>
            <a:r>
              <a:rPr lang="en-US" sz="10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Description</a:t>
            </a: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research includes any proposed health research that would allow researchers to assess the burden of health problems in the population of interest and understand its determinants – i.e., negative effects of risk factors and positive effects of delivered health interventions. This is typically achieved through epidemiological research. </a:t>
            </a:r>
          </a:p>
          <a:p>
            <a:endPar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t>
            </a:r>
            <a:r>
              <a:rPr lang="en-US" sz="10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Discovery</a:t>
            </a: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research includes all research questions that would lead to innovation, i.e., generation of new knowledge to develop entirely new health interventions.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t>
            </a:r>
            <a:r>
              <a:rPr lang="en-US" sz="10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Development</a:t>
            </a: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research is focused on improving health interventions that already exist, but could be made more effective, affordable or sustainable. </a:t>
            </a:r>
          </a:p>
          <a:p>
            <a:endPar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a:t>
            </a:r>
            <a:r>
              <a:rPr lang="en-US" sz="1000" b="1"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Delivery</a:t>
            </a:r>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 research includes all research questions that allow researchers to optimize health status of the population using the means that are already available. This is typically achieved through implementation research, operations research and/or health policy and systems research. </a:t>
            </a:r>
          </a:p>
          <a:p>
            <a:endPar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Implementation researches entirely focus on delivery of existing interventions. The research questions should therefore be targeted at on how the existing interventions can be delivered in a specific context</a:t>
            </a:r>
          </a:p>
          <a:p>
            <a:endParaRPr lang="en-US" sz="10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4</a:t>
            </a:fld>
            <a:endParaRPr lang="en-US"/>
          </a:p>
        </p:txBody>
      </p:sp>
    </p:spTree>
    <p:extLst>
      <p:ext uri="{BB962C8B-B14F-4D97-AF65-F5344CB8AC3E}">
        <p14:creationId xmlns:p14="http://schemas.microsoft.com/office/powerpoint/2010/main" val="3946722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674A4"/>
                </a:solidFill>
              </a:rPr>
              <a:t>Developing a good research question is </a:t>
            </a:r>
            <a:r>
              <a:rPr lang="en-US" b="1" i="1" dirty="0">
                <a:solidFill>
                  <a:srgbClr val="0674A4"/>
                </a:solidFill>
              </a:rPr>
              <a:t>foundational</a:t>
            </a:r>
            <a:r>
              <a:rPr lang="en-US" dirty="0">
                <a:solidFill>
                  <a:srgbClr val="0674A4"/>
                </a:solidFill>
              </a:rPr>
              <a:t> </a:t>
            </a:r>
            <a:r>
              <a:rPr lang="en-US" b="1" i="1" dirty="0">
                <a:solidFill>
                  <a:srgbClr val="0674A4"/>
                </a:solidFill>
              </a:rPr>
              <a:t>the most important part </a:t>
            </a:r>
            <a:r>
              <a:rPr lang="en-US" dirty="0">
                <a:solidFill>
                  <a:srgbClr val="0674A4"/>
                </a:solidFill>
              </a:rPr>
              <a:t>of the research process</a:t>
            </a:r>
          </a:p>
          <a:p>
            <a:endParaRPr lang="en-US" dirty="0">
              <a:solidFill>
                <a:srgbClr val="0674A4"/>
              </a:solidFill>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5</a:t>
            </a:fld>
            <a:endParaRPr lang="en-US"/>
          </a:p>
        </p:txBody>
      </p:sp>
    </p:spTree>
    <p:extLst>
      <p:ext uri="{BB962C8B-B14F-4D97-AF65-F5344CB8AC3E}">
        <p14:creationId xmlns:p14="http://schemas.microsoft.com/office/powerpoint/2010/main" val="1371278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Research questions aim to challenge existing knowledge and generate new knowledge and or new way of knowing what is out there. </a:t>
            </a:r>
          </a:p>
          <a:p>
            <a:endPar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Ideally, there should not be limit as to what aspect of an issue to research. In reality, however, we are often limited by a number of internal and external factors. </a:t>
            </a:r>
          </a:p>
          <a:p>
            <a:endPar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Hence, among the list of potential interesting research question we need to prioritize those that can create interest among key stakeholders and are useful to improve the health outcomes of individuals, advance the population health, and strengthen the health system. Prioritization is even more important for a country like Ethiopia where there are a number of competing interests and there is huge scarcity of resources. </a:t>
            </a:r>
          </a:p>
          <a:p>
            <a:endPar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In the knowledge frontier chart shown in the slide our focus on implementation research is delivering interventions known to be effective as the same time generating knowledge on how it can be done. </a:t>
            </a:r>
          </a:p>
        </p:txBody>
      </p:sp>
      <p:sp>
        <p:nvSpPr>
          <p:cNvPr id="4" name="Slide Number Placeholder 3"/>
          <p:cNvSpPr>
            <a:spLocks noGrp="1"/>
          </p:cNvSpPr>
          <p:nvPr>
            <p:ph type="sldNum" sz="quarter" idx="5"/>
          </p:nvPr>
        </p:nvSpPr>
        <p:spPr/>
        <p:txBody>
          <a:bodyPr/>
          <a:lstStyle/>
          <a:p>
            <a:fld id="{3385E5FB-7E00-A84D-8C26-FC454ED47981}" type="slidenum">
              <a:rPr lang="en-US" smtClean="0"/>
              <a:t>6</a:t>
            </a:fld>
            <a:endParaRPr lang="en-US"/>
          </a:p>
        </p:txBody>
      </p:sp>
    </p:spTree>
    <p:extLst>
      <p:ext uri="{BB962C8B-B14F-4D97-AF65-F5344CB8AC3E}">
        <p14:creationId xmlns:p14="http://schemas.microsoft.com/office/powerpoint/2010/main" val="2977343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85E5FB-7E00-A84D-8C26-FC454ED47981}" type="slidenum">
              <a:rPr lang="en-US" smtClean="0"/>
              <a:t>7</a:t>
            </a:fld>
            <a:endParaRPr lang="en-US"/>
          </a:p>
        </p:txBody>
      </p:sp>
    </p:spTree>
    <p:extLst>
      <p:ext uri="{BB962C8B-B14F-4D97-AF65-F5344CB8AC3E}">
        <p14:creationId xmlns:p14="http://schemas.microsoft.com/office/powerpoint/2010/main" val="1647144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85E5FB-7E00-A84D-8C26-FC454ED47981}" type="slidenum">
              <a:rPr lang="en-US" smtClean="0"/>
              <a:t>8</a:t>
            </a:fld>
            <a:endParaRPr lang="en-US"/>
          </a:p>
        </p:txBody>
      </p:sp>
    </p:spTree>
    <p:extLst>
      <p:ext uri="{BB962C8B-B14F-4D97-AF65-F5344CB8AC3E}">
        <p14:creationId xmlns:p14="http://schemas.microsoft.com/office/powerpoint/2010/main" val="2779675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Information revolution agenda of the ministry of health encompasses a number of individual, facility, and health system interventions and changes. Depending on your level of engagement in the implementation of these strategies and interventions you have personal experiences and questions that you think need answers to ensure preconditions at different levels are in place for the information revolution agenda to be realized. </a:t>
            </a: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If you have not thought about these questions already it is not too late. Ask yourself or discuss in your team what are the burning questions if answered would solve important problem in your programs. </a:t>
            </a: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As you contemplate on your experience and list potential research questions do not bother about their shape or form, start from brainstorming on potential issues that deserve deeper understanding. Remain open minded and inquisitive. </a:t>
            </a: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When asking such questions keep focused on your ultimate reason for answering the questions, improving the experience of the individuals, the population health and the system. Thinking the purpose of raising the research questions in the first place helps you focus on important questions. </a:t>
            </a: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During brainstorming you may wish to start broad – by thinking about the general problem, concern, or issue and narrowing them down to specific questions. </a:t>
            </a: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a:p>
            <a:r>
              <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There is no rule of thumb as to how great research questions can be formulated. Consider any pathway that takes you to identifying context grounded great research questions. </a:t>
            </a:r>
          </a:p>
        </p:txBody>
      </p:sp>
      <p:sp>
        <p:nvSpPr>
          <p:cNvPr id="4" name="Slide Number Placeholder 3"/>
          <p:cNvSpPr>
            <a:spLocks noGrp="1"/>
          </p:cNvSpPr>
          <p:nvPr>
            <p:ph type="sldNum" sz="quarter" idx="5"/>
          </p:nvPr>
        </p:nvSpPr>
        <p:spPr/>
        <p:txBody>
          <a:bodyPr/>
          <a:lstStyle/>
          <a:p>
            <a:fld id="{3385E5FB-7E00-A84D-8C26-FC454ED47981}" type="slidenum">
              <a:rPr lang="en-US" smtClean="0"/>
              <a:t>9</a:t>
            </a:fld>
            <a:endParaRPr lang="en-US"/>
          </a:p>
        </p:txBody>
      </p:sp>
    </p:spTree>
    <p:extLst>
      <p:ext uri="{BB962C8B-B14F-4D97-AF65-F5344CB8AC3E}">
        <p14:creationId xmlns:p14="http://schemas.microsoft.com/office/powerpoint/2010/main" val="21674806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grpSp>
        <p:nvGrpSpPr>
          <p:cNvPr id="4" name="Group 3">
            <a:extLst>
              <a:ext uri="{FF2B5EF4-FFF2-40B4-BE49-F238E27FC236}">
                <a16:creationId xmlns:a16="http://schemas.microsoft.com/office/drawing/2014/main" id="{CEAACDCE-2502-5BCC-6DD3-D94DCF562B27}"/>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AF0C9594-8F63-5652-0428-E9FBA594F8FB}"/>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802BC380-6329-76A8-7A62-F78CB17C847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79CE0A57-8176-7863-6BF8-83E9536C7CB2}"/>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0" name="Group 9">
            <a:extLst>
              <a:ext uri="{FF2B5EF4-FFF2-40B4-BE49-F238E27FC236}">
                <a16:creationId xmlns:a16="http://schemas.microsoft.com/office/drawing/2014/main" id="{C2ADBDA5-8718-9385-A0B1-E9D9A14FE320}"/>
              </a:ext>
            </a:extLst>
          </p:cNvPr>
          <p:cNvGrpSpPr/>
          <p:nvPr userDrawn="1"/>
        </p:nvGrpSpPr>
        <p:grpSpPr>
          <a:xfrm>
            <a:off x="6507742" y="5745486"/>
            <a:ext cx="4109049" cy="1079188"/>
            <a:chOff x="6404225" y="5724894"/>
            <a:chExt cx="4109049" cy="1079188"/>
          </a:xfrm>
        </p:grpSpPr>
        <p:pic>
          <p:nvPicPr>
            <p:cNvPr id="1026" name="Picture 2">
              <a:extLst>
                <a:ext uri="{FF2B5EF4-FFF2-40B4-BE49-F238E27FC236}">
                  <a16:creationId xmlns:a16="http://schemas.microsoft.com/office/drawing/2014/main" id="{E56A0295-E1FC-136A-5DB3-BAC0199B519E}"/>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AD1C004-33B7-AA85-B9EF-966A29D2AA96}"/>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40963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54A9508-F853-C1B8-1EC2-8B1ADA5F5B11}"/>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3E55655F-506C-011A-BA7C-E53DD1FC49F4}"/>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37CFF647-5BCF-200F-C1CF-E7ADA08A5F0B}"/>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E64AD5EC-5677-301F-3879-DC95B95C9483}"/>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29D62D32-19BA-0476-41CB-C5B824CF3650}"/>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6AA99BE2-ED19-B45F-BFB4-023F2344BB7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14AC4352-81CB-BFA4-9C65-6F6180A2BD46}"/>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77292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1610A0D3-7760-708D-A8F1-F869E4BAC43B}"/>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0E071477-2381-50EC-D8B3-209685955778}"/>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CB603A06-C1BA-8A38-06CD-B3DC3B5957F8}"/>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ECCD8DC0-1B74-1438-2797-5018008BEFAA}"/>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370BF928-220F-BDB1-2AC0-6D356C0E0355}"/>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68812EEB-F1A4-58F7-929D-F7A2B4B8C3F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5C7F6C92-123F-35F4-19C9-CE149CDBBDE3}"/>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318492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B101CF0-853D-7BDA-8DE0-E159B88223C9}"/>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E047A61F-AA2D-F94F-2C53-C5DC83D3BA32}"/>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A480FB50-10EF-A8AE-44E3-FE9F4D2967C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69AB3E19-EDD0-5784-20D4-F53189DE6EB2}"/>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66040A3A-7995-77C7-1386-1CAF66E080FE}"/>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A62AE4C0-2CC0-A905-B952-EAB446975EB9}"/>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95F83758-46FD-4FE8-4E5E-13ABD754F214}"/>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Vertical Title 1">
            <a:extLst>
              <a:ext uri="{FF2B5EF4-FFF2-40B4-BE49-F238E27FC236}">
                <a16:creationId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8151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52471B6-87A6-F54F-8B9A-A0710F066F71}"/>
              </a:ext>
            </a:extLst>
          </p:cNvPr>
          <p:cNvSpPr>
            <a:spLocks noGrp="1"/>
          </p:cNvSpPr>
          <p:nvPr>
            <p:ph type="dt" sz="half" idx="10"/>
          </p:nvPr>
        </p:nvSpPr>
        <p:spPr/>
        <p:txBody>
          <a:bodyPr/>
          <a:lstStyle>
            <a:lvl1pPr>
              <a:defRPr>
                <a:solidFill>
                  <a:srgbClr val="0674A4"/>
                </a:solidFill>
              </a:defRPr>
            </a:lvl1pPr>
          </a:lstStyle>
          <a:p>
            <a:fld id="{ED3D4501-CBD3-4C40-B04E-41C9711E9C0C}" type="datetimeFigureOut">
              <a:rPr lang="en-US" smtClean="0"/>
              <a:pPr/>
              <a:t>11/24/2025</a:t>
            </a:fld>
            <a:endParaRPr lang="en-US"/>
          </a:p>
        </p:txBody>
      </p:sp>
      <p:sp>
        <p:nvSpPr>
          <p:cNvPr id="5" name="Footer Placeholder 4">
            <a:extLst>
              <a:ext uri="{FF2B5EF4-FFF2-40B4-BE49-F238E27FC236}">
                <a16:creationId xmlns:a16="http://schemas.microsoft.com/office/drawing/2014/main" id="{55440AF0-FB34-2C4E-86A8-8FC60E08C3D3}"/>
              </a:ext>
            </a:extLst>
          </p:cNvPr>
          <p:cNvSpPr>
            <a:spLocks noGrp="1"/>
          </p:cNvSpPr>
          <p:nvPr>
            <p:ph type="ftr" sz="quarter" idx="11"/>
          </p:nvPr>
        </p:nvSpPr>
        <p:spPr/>
        <p:txBody>
          <a:bodyPr/>
          <a:lstStyle>
            <a:lvl1pPr>
              <a:defRPr>
                <a:solidFill>
                  <a:srgbClr val="0674A4"/>
                </a:solidFill>
              </a:defRPr>
            </a:lvl1pPr>
          </a:lstStyle>
          <a:p>
            <a:endParaRPr lang="en-US" dirty="0"/>
          </a:p>
        </p:txBody>
      </p:sp>
      <p:sp>
        <p:nvSpPr>
          <p:cNvPr id="6" name="Slide Number Placeholder 5">
            <a:extLst>
              <a:ext uri="{FF2B5EF4-FFF2-40B4-BE49-F238E27FC236}">
                <a16:creationId xmlns:a16="http://schemas.microsoft.com/office/drawing/2014/main" id="{08717A18-7380-F54F-9F49-67EDD27E0AC3}"/>
              </a:ext>
            </a:extLst>
          </p:cNvPr>
          <p:cNvSpPr>
            <a:spLocks noGrp="1"/>
          </p:cNvSpPr>
          <p:nvPr>
            <p:ph type="sldNum" sz="quarter" idx="12"/>
          </p:nvPr>
        </p:nvSpPr>
        <p:spPr/>
        <p:txBody>
          <a:bodyPr/>
          <a:lstStyle>
            <a:lvl1pPr>
              <a:defRPr>
                <a:solidFill>
                  <a:srgbClr val="0674A4"/>
                </a:solidFill>
              </a:defRPr>
            </a:lvl1pPr>
          </a:lstStyle>
          <a:p>
            <a:fld id="{BB91FBB6-DE9A-CB4A-A2FA-6ED1BB2CE096}" type="slidenum">
              <a:rPr lang="en-US" smtClean="0"/>
              <a:pPr/>
              <a:t>‹#›</a:t>
            </a:fld>
            <a:endParaRPr lang="en-US"/>
          </a:p>
        </p:txBody>
      </p:sp>
      <p:sp>
        <p:nvSpPr>
          <p:cNvPr id="13" name="Rectangle 12">
            <a:extLst>
              <a:ext uri="{FF2B5EF4-FFF2-40B4-BE49-F238E27FC236}">
                <a16:creationId xmlns:a16="http://schemas.microsoft.com/office/drawing/2014/main" id="{22B82E34-D060-AC4B-AA38-C5CA51F54249}"/>
              </a:ext>
            </a:extLst>
          </p:cNvPr>
          <p:cNvSpPr/>
          <p:nvPr userDrawn="1"/>
        </p:nvSpPr>
        <p:spPr>
          <a:xfrm>
            <a:off x="0" y="0"/>
            <a:ext cx="12192000" cy="4642338"/>
          </a:xfrm>
          <a:prstGeom prst="rect">
            <a:avLst/>
          </a:pr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8AC086B2-86C7-F04F-8AF7-96B9BFA55C1A}"/>
              </a:ext>
            </a:extLst>
          </p:cNvPr>
          <p:cNvSpPr txBox="1">
            <a:spLocks/>
          </p:cNvSpPr>
          <p:nvPr userDrawn="1"/>
        </p:nvSpPr>
        <p:spPr>
          <a:xfrm>
            <a:off x="1227710" y="642138"/>
            <a:ext cx="6759222" cy="1325563"/>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6600" dirty="0">
              <a:solidFill>
                <a:schemeClr val="bg1"/>
              </a:solidFill>
              <a:latin typeface="Gotham Bold" charset="0"/>
              <a:ea typeface="Gotham Bold" charset="0"/>
              <a:cs typeface="Gotham Bold" charset="0"/>
            </a:endParaRPr>
          </a:p>
        </p:txBody>
      </p:sp>
      <p:sp>
        <p:nvSpPr>
          <p:cNvPr id="15" name="Content Placeholder 2">
            <a:extLst>
              <a:ext uri="{FF2B5EF4-FFF2-40B4-BE49-F238E27FC236}">
                <a16:creationId xmlns:a16="http://schemas.microsoft.com/office/drawing/2014/main" id="{0FD1F7CE-D283-724B-A1BD-DE43926EE9AB}"/>
              </a:ext>
            </a:extLst>
          </p:cNvPr>
          <p:cNvSpPr txBox="1">
            <a:spLocks/>
          </p:cNvSpPr>
          <p:nvPr userDrawn="1"/>
        </p:nvSpPr>
        <p:spPr>
          <a:xfrm>
            <a:off x="1227710" y="3333244"/>
            <a:ext cx="3115235" cy="4334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endParaRPr lang="en-US" dirty="0">
              <a:solidFill>
                <a:schemeClr val="bg1"/>
              </a:solidFill>
              <a:latin typeface="Gotham Medium" charset="0"/>
              <a:ea typeface="Gotham Medium" charset="0"/>
              <a:cs typeface="Gotham Medium" charset="0"/>
            </a:endParaRPr>
          </a:p>
        </p:txBody>
      </p:sp>
      <p:sp>
        <p:nvSpPr>
          <p:cNvPr id="16" name="Content Placeholder 2">
            <a:extLst>
              <a:ext uri="{FF2B5EF4-FFF2-40B4-BE49-F238E27FC236}">
                <a16:creationId xmlns:a16="http://schemas.microsoft.com/office/drawing/2014/main" id="{7C3C1196-AD69-DB4D-8CB4-4A560266887B}"/>
              </a:ext>
            </a:extLst>
          </p:cNvPr>
          <p:cNvSpPr txBox="1">
            <a:spLocks/>
          </p:cNvSpPr>
          <p:nvPr userDrawn="1"/>
        </p:nvSpPr>
        <p:spPr>
          <a:xfrm>
            <a:off x="1227710" y="3766725"/>
            <a:ext cx="3115235" cy="4334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endParaRPr lang="en-US" sz="1600" dirty="0">
              <a:solidFill>
                <a:schemeClr val="bg1"/>
              </a:solidFill>
              <a:latin typeface="Gotham Medium" charset="0"/>
              <a:ea typeface="Gotham Medium" charset="0"/>
              <a:cs typeface="Gotham Medium" charset="0"/>
            </a:endParaRPr>
          </a:p>
        </p:txBody>
      </p:sp>
      <p:grpSp>
        <p:nvGrpSpPr>
          <p:cNvPr id="7" name="Group 6">
            <a:extLst>
              <a:ext uri="{FF2B5EF4-FFF2-40B4-BE49-F238E27FC236}">
                <a16:creationId xmlns:a16="http://schemas.microsoft.com/office/drawing/2014/main" id="{96D24E19-E652-2A6D-1B32-DAC978AA9128}"/>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B2BD6501-8A96-BEA9-0FE4-2052E561743F}"/>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28C6FF7C-B40E-98FF-631C-93B7D4EF6532}"/>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2C35A4EE-86A8-B1F0-43D1-9052EE2BCD55}"/>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7C9B721C-9D51-E78B-DBA1-E752264C7800}"/>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5E834A51-74A5-6F3A-0C71-BE95696B095C}"/>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8144DF8E-490B-3BCF-9BC0-0A07DA12B098}"/>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756282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4" name="Group 3">
            <a:extLst>
              <a:ext uri="{FF2B5EF4-FFF2-40B4-BE49-F238E27FC236}">
                <a16:creationId xmlns:a16="http://schemas.microsoft.com/office/drawing/2014/main" id="{E0921AE5-897D-893C-916E-B73B60120B2B}"/>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67B7FCE4-B336-216A-1983-BE74B1FEDD40}"/>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58186046-C827-11DC-9198-23601EA42D7E}"/>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58009926-D3B5-18F8-3525-437DAB40A86B}"/>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8" name="Group 7">
            <a:extLst>
              <a:ext uri="{FF2B5EF4-FFF2-40B4-BE49-F238E27FC236}">
                <a16:creationId xmlns:a16="http://schemas.microsoft.com/office/drawing/2014/main" id="{8D9EBD7D-B80D-19B8-974A-E6D2864CC21D}"/>
              </a:ext>
            </a:extLst>
          </p:cNvPr>
          <p:cNvGrpSpPr/>
          <p:nvPr userDrawn="1"/>
        </p:nvGrpSpPr>
        <p:grpSpPr>
          <a:xfrm>
            <a:off x="6507742" y="5745486"/>
            <a:ext cx="4109049" cy="1079188"/>
            <a:chOff x="6404225" y="5724894"/>
            <a:chExt cx="4109049" cy="1079188"/>
          </a:xfrm>
        </p:grpSpPr>
        <p:pic>
          <p:nvPicPr>
            <p:cNvPr id="9" name="Picture 2">
              <a:extLst>
                <a:ext uri="{FF2B5EF4-FFF2-40B4-BE49-F238E27FC236}">
                  <a16:creationId xmlns:a16="http://schemas.microsoft.com/office/drawing/2014/main" id="{85C68647-7183-7444-C4AE-3FB687C136AF}"/>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D6901A4-51A2-B93D-FECE-6AA98298A90E}"/>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2297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grpSp>
        <p:nvGrpSpPr>
          <p:cNvPr id="4" name="Group 3">
            <a:extLst>
              <a:ext uri="{FF2B5EF4-FFF2-40B4-BE49-F238E27FC236}">
                <a16:creationId xmlns:a16="http://schemas.microsoft.com/office/drawing/2014/main" id="{40F4BCC9-4B98-C415-D773-DBA42FA50B4B}"/>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D8F2C4E7-1811-C5F1-541F-49361B9B43BA}"/>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45FAFED3-5B91-EA64-A036-D6ED5797A0E8}"/>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984BEA98-ADA7-8D6C-8834-C6F2EF75F20E}"/>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8" name="Group 7">
            <a:extLst>
              <a:ext uri="{FF2B5EF4-FFF2-40B4-BE49-F238E27FC236}">
                <a16:creationId xmlns:a16="http://schemas.microsoft.com/office/drawing/2014/main" id="{4EEB5B50-B439-DECC-5AC0-325D055BB14D}"/>
              </a:ext>
            </a:extLst>
          </p:cNvPr>
          <p:cNvGrpSpPr/>
          <p:nvPr userDrawn="1"/>
        </p:nvGrpSpPr>
        <p:grpSpPr>
          <a:xfrm>
            <a:off x="6507742" y="5745486"/>
            <a:ext cx="4109049" cy="1079188"/>
            <a:chOff x="6404225" y="5724894"/>
            <a:chExt cx="4109049" cy="1079188"/>
          </a:xfrm>
        </p:grpSpPr>
        <p:pic>
          <p:nvPicPr>
            <p:cNvPr id="10" name="Picture 2">
              <a:extLst>
                <a:ext uri="{FF2B5EF4-FFF2-40B4-BE49-F238E27FC236}">
                  <a16:creationId xmlns:a16="http://schemas.microsoft.com/office/drawing/2014/main" id="{FDDED71A-B2D5-454A-9342-85E6FD0972C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CE1A478-33EA-21C4-5F5A-F8C5E49E7EEB}"/>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44310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2E21798-8842-67C4-D44D-2E492461B806}"/>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8B5A01A2-533D-C30B-DD60-BF3A5799DA5B}"/>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40FA50D9-2A5A-548D-DB4D-30A550E1D572}"/>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A037FC7C-4F94-83FB-EDEC-C6FBB4233139}"/>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7A2A33B3-8CD5-52F4-B152-E42D9404C030}"/>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9B2F1552-CABD-B4F6-3378-98FC573F6849}"/>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C6BD0F8-1F03-A749-37BA-62BBC6E24E4D}"/>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3550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EAF8B81-A153-FF96-CCA0-3220FA4ED4B9}"/>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39DF5C82-BB18-9339-C083-720C2DC8A564}"/>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A9A489A0-FDE0-62E7-F1FA-76D7C80AD605}"/>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0A029177-C877-A7FD-F6A6-0E70E9C930AB}"/>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9795836E-BF8C-5FE4-8F40-60933342771C}"/>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C231FB24-2834-E395-EC0D-9AFC391B4871}"/>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2866F1ED-426A-A5FC-4FB7-C1B871D24EBB}"/>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42223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7319FD8-3153-49B1-BF14-4A07EC440F7B}"/>
              </a:ext>
            </a:extLst>
          </p:cNvPr>
          <p:cNvGrpSpPr/>
          <p:nvPr userDrawn="1"/>
        </p:nvGrpSpPr>
        <p:grpSpPr>
          <a:xfrm>
            <a:off x="3200092" y="5697250"/>
            <a:ext cx="3128513" cy="1127424"/>
            <a:chOff x="2428951" y="1352225"/>
            <a:chExt cx="7279578" cy="2379629"/>
          </a:xfrm>
        </p:grpSpPr>
        <p:pic>
          <p:nvPicPr>
            <p:cNvPr id="11" name="Picture 10">
              <a:extLst>
                <a:ext uri="{FF2B5EF4-FFF2-40B4-BE49-F238E27FC236}">
                  <a16:creationId xmlns:a16="http://schemas.microsoft.com/office/drawing/2014/main" id="{21818A7F-4CBA-F4C8-E41C-C831747FE59A}"/>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2" name="Picture 11">
              <a:extLst>
                <a:ext uri="{FF2B5EF4-FFF2-40B4-BE49-F238E27FC236}">
                  <a16:creationId xmlns:a16="http://schemas.microsoft.com/office/drawing/2014/main" id="{AE64843F-91CF-8CA3-047C-1C353ECFCF80}"/>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3" name="Picture 12">
              <a:extLst>
                <a:ext uri="{FF2B5EF4-FFF2-40B4-BE49-F238E27FC236}">
                  <a16:creationId xmlns:a16="http://schemas.microsoft.com/office/drawing/2014/main" id="{06E887EF-A1DA-4199-F911-3A3682E41421}"/>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4" name="Group 13">
            <a:extLst>
              <a:ext uri="{FF2B5EF4-FFF2-40B4-BE49-F238E27FC236}">
                <a16:creationId xmlns:a16="http://schemas.microsoft.com/office/drawing/2014/main" id="{22A18788-2268-752B-7E62-87D11150A14E}"/>
              </a:ext>
            </a:extLst>
          </p:cNvPr>
          <p:cNvGrpSpPr/>
          <p:nvPr userDrawn="1"/>
        </p:nvGrpSpPr>
        <p:grpSpPr>
          <a:xfrm>
            <a:off x="6507742" y="5745486"/>
            <a:ext cx="4109049" cy="1079188"/>
            <a:chOff x="6404225" y="5724894"/>
            <a:chExt cx="4109049" cy="1079188"/>
          </a:xfrm>
        </p:grpSpPr>
        <p:pic>
          <p:nvPicPr>
            <p:cNvPr id="15" name="Picture 2">
              <a:extLst>
                <a:ext uri="{FF2B5EF4-FFF2-40B4-BE49-F238E27FC236}">
                  <a16:creationId xmlns:a16="http://schemas.microsoft.com/office/drawing/2014/main" id="{7CF31EC6-C3AA-FB6B-0D7A-0913D4F77C68}"/>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CD6A2A43-B54D-5E93-F606-AF73980A8F40}"/>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8" name="Footer Placeholder 7">
            <a:extLst>
              <a:ext uri="{FF2B5EF4-FFF2-40B4-BE49-F238E27FC236}">
                <a16:creationId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23297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577ABA1-167E-9BEC-EC87-94B2DFDFA3A5}"/>
              </a:ext>
            </a:extLst>
          </p:cNvPr>
          <p:cNvGrpSpPr/>
          <p:nvPr userDrawn="1"/>
        </p:nvGrpSpPr>
        <p:grpSpPr>
          <a:xfrm>
            <a:off x="3200092" y="5697250"/>
            <a:ext cx="3128513" cy="1127424"/>
            <a:chOff x="2428951" y="1352225"/>
            <a:chExt cx="7279578" cy="2379629"/>
          </a:xfrm>
        </p:grpSpPr>
        <p:pic>
          <p:nvPicPr>
            <p:cNvPr id="7" name="Picture 6">
              <a:extLst>
                <a:ext uri="{FF2B5EF4-FFF2-40B4-BE49-F238E27FC236}">
                  <a16:creationId xmlns:a16="http://schemas.microsoft.com/office/drawing/2014/main" id="{7A30AE9E-3DB3-E95E-F7E9-8F879C60526F}"/>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8" name="Picture 7">
              <a:extLst>
                <a:ext uri="{FF2B5EF4-FFF2-40B4-BE49-F238E27FC236}">
                  <a16:creationId xmlns:a16="http://schemas.microsoft.com/office/drawing/2014/main" id="{33B5BF4B-0468-D0A6-6A66-E85D2B38B9E6}"/>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9" name="Picture 8">
              <a:extLst>
                <a:ext uri="{FF2B5EF4-FFF2-40B4-BE49-F238E27FC236}">
                  <a16:creationId xmlns:a16="http://schemas.microsoft.com/office/drawing/2014/main" id="{8B5BE556-25FE-F441-0965-579A18DE4261}"/>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0" name="Group 9">
            <a:extLst>
              <a:ext uri="{FF2B5EF4-FFF2-40B4-BE49-F238E27FC236}">
                <a16:creationId xmlns:a16="http://schemas.microsoft.com/office/drawing/2014/main" id="{336AC940-BE95-C8B4-6D1E-6EDE45C055C8}"/>
              </a:ext>
            </a:extLst>
          </p:cNvPr>
          <p:cNvGrpSpPr/>
          <p:nvPr userDrawn="1"/>
        </p:nvGrpSpPr>
        <p:grpSpPr>
          <a:xfrm>
            <a:off x="6507742" y="5745486"/>
            <a:ext cx="4109049" cy="1079188"/>
            <a:chOff x="6404225" y="5724894"/>
            <a:chExt cx="4109049" cy="1079188"/>
          </a:xfrm>
        </p:grpSpPr>
        <p:pic>
          <p:nvPicPr>
            <p:cNvPr id="11" name="Picture 2">
              <a:extLst>
                <a:ext uri="{FF2B5EF4-FFF2-40B4-BE49-F238E27FC236}">
                  <a16:creationId xmlns:a16="http://schemas.microsoft.com/office/drawing/2014/main" id="{DA498C78-0160-E7FB-4BD3-400AB55B3DF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142D5C3D-1B20-A23E-59E6-0A46D08227D9}"/>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4" name="Footer Placeholder 3">
            <a:extLst>
              <a:ext uri="{FF2B5EF4-FFF2-40B4-BE49-F238E27FC236}">
                <a16:creationId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80133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1629B8F-DBAB-1B2C-2D3F-7BC187C0CBA1}"/>
              </a:ext>
            </a:extLst>
          </p:cNvPr>
          <p:cNvGrpSpPr/>
          <p:nvPr userDrawn="1"/>
        </p:nvGrpSpPr>
        <p:grpSpPr>
          <a:xfrm>
            <a:off x="3200092" y="5697250"/>
            <a:ext cx="3128513" cy="1127424"/>
            <a:chOff x="2428951" y="1352225"/>
            <a:chExt cx="7279578" cy="2379629"/>
          </a:xfrm>
        </p:grpSpPr>
        <p:pic>
          <p:nvPicPr>
            <p:cNvPr id="6" name="Picture 5">
              <a:extLst>
                <a:ext uri="{FF2B5EF4-FFF2-40B4-BE49-F238E27FC236}">
                  <a16:creationId xmlns:a16="http://schemas.microsoft.com/office/drawing/2014/main" id="{81D55771-3F5C-7EA8-37D6-0BCBEEBA39A7}"/>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7" name="Picture 6">
              <a:extLst>
                <a:ext uri="{FF2B5EF4-FFF2-40B4-BE49-F238E27FC236}">
                  <a16:creationId xmlns:a16="http://schemas.microsoft.com/office/drawing/2014/main" id="{45523BC7-2E40-1D5D-658E-8E9301DE2EA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8" name="Picture 7">
              <a:extLst>
                <a:ext uri="{FF2B5EF4-FFF2-40B4-BE49-F238E27FC236}">
                  <a16:creationId xmlns:a16="http://schemas.microsoft.com/office/drawing/2014/main" id="{588BAE5C-7FC2-88DD-EDBD-AF033BCC3CB3}"/>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9" name="Group 8">
            <a:extLst>
              <a:ext uri="{FF2B5EF4-FFF2-40B4-BE49-F238E27FC236}">
                <a16:creationId xmlns:a16="http://schemas.microsoft.com/office/drawing/2014/main" id="{ED2278C1-0579-5F74-06E4-2B05DCFBEA6E}"/>
              </a:ext>
            </a:extLst>
          </p:cNvPr>
          <p:cNvGrpSpPr/>
          <p:nvPr userDrawn="1"/>
        </p:nvGrpSpPr>
        <p:grpSpPr>
          <a:xfrm>
            <a:off x="6507742" y="5745486"/>
            <a:ext cx="4109049" cy="1079188"/>
            <a:chOff x="6404225" y="5724894"/>
            <a:chExt cx="4109049" cy="1079188"/>
          </a:xfrm>
        </p:grpSpPr>
        <p:pic>
          <p:nvPicPr>
            <p:cNvPr id="10" name="Picture 2">
              <a:extLst>
                <a:ext uri="{FF2B5EF4-FFF2-40B4-BE49-F238E27FC236}">
                  <a16:creationId xmlns:a16="http://schemas.microsoft.com/office/drawing/2014/main" id="{AF858113-F703-875A-08AD-69115B68847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AE0E2540-1D8A-A325-AF9C-69DC468B91DE}"/>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Date Placeholder 1">
            <a:extLst>
              <a:ext uri="{FF2B5EF4-FFF2-40B4-BE49-F238E27FC236}">
                <a16:creationId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3" name="Footer Placeholder 2">
            <a:extLst>
              <a:ext uri="{FF2B5EF4-FFF2-40B4-BE49-F238E27FC236}">
                <a16:creationId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
        <p:nvSpPr>
          <p:cNvPr id="13" name="TextBox 12">
            <a:extLst>
              <a:ext uri="{FF2B5EF4-FFF2-40B4-BE49-F238E27FC236}">
                <a16:creationId xmlns:a16="http://schemas.microsoft.com/office/drawing/2014/main" id="{A2B8CE16-5D64-891A-0616-D89B807FE5A0}"/>
              </a:ext>
            </a:extLst>
          </p:cNvPr>
          <p:cNvSpPr txBox="1"/>
          <p:nvPr userDrawn="1"/>
        </p:nvSpPr>
        <p:spPr>
          <a:xfrm>
            <a:off x="3204713" y="2981228"/>
            <a:ext cx="6409426" cy="369332"/>
          </a:xfrm>
          <a:prstGeom prst="rect">
            <a:avLst/>
          </a:prstGeom>
          <a:noFill/>
        </p:spPr>
        <p:txBody>
          <a:bodyPr wrap="square">
            <a:spAutoFit/>
          </a:bodyPr>
          <a:lstStyle/>
          <a:p>
            <a:r>
              <a:rPr lang="en-US" sz="1800" dirty="0" err="1">
                <a:solidFill>
                  <a:schemeClr val="bg1"/>
                </a:solidFill>
              </a:rPr>
              <a:t>ImpR</a:t>
            </a:r>
            <a:r>
              <a:rPr lang="en-US" sz="1800" dirty="0">
                <a:solidFill>
                  <a:schemeClr val="bg1"/>
                </a:solidFill>
              </a:rPr>
              <a:t> Concept Note</a:t>
            </a:r>
          </a:p>
        </p:txBody>
      </p:sp>
    </p:spTree>
    <p:extLst>
      <p:ext uri="{BB962C8B-B14F-4D97-AF65-F5344CB8AC3E}">
        <p14:creationId xmlns:p14="http://schemas.microsoft.com/office/powerpoint/2010/main" val="25925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2615DAF-530C-52A6-5F05-D73A03ACEFAB}"/>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9E2AB336-B621-D270-58F2-C6654288C347}"/>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72FECC6F-F843-BB06-1B51-34052B4C7BDF}"/>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98470E78-1258-F2A5-A801-55B03B146F50}"/>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E7781F14-C76F-8F06-19E4-1B9F5CA13142}"/>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2C4636D9-822C-F0CC-AFFF-F1F72E2D6BB5}"/>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3A9B985C-4253-0199-F71B-2E3B7B837928}"/>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87313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pPr/>
              <a:t>‹#›</a:t>
            </a:fld>
            <a:endParaRPr lang="en-US" dirty="0"/>
          </a:p>
        </p:txBody>
      </p:sp>
      <p:pic>
        <p:nvPicPr>
          <p:cNvPr id="9" name="Picture 8" descr="A logo with blue text&#10;&#10;AI-generated content may be incorrect.">
            <a:extLst>
              <a:ext uri="{FF2B5EF4-FFF2-40B4-BE49-F238E27FC236}">
                <a16:creationId xmlns:a16="http://schemas.microsoft.com/office/drawing/2014/main" id="{F99C2A7C-D096-1EB6-BCAE-C276744BE8A2}"/>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Rectangle 10">
            <a:extLst>
              <a:ext uri="{FF2B5EF4-FFF2-40B4-BE49-F238E27FC236}">
                <a16:creationId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on it&#10;&#10;AI-generated content may be incorrect.">
            <a:extLst>
              <a:ext uri="{FF2B5EF4-FFF2-40B4-BE49-F238E27FC236}">
                <a16:creationId xmlns:a16="http://schemas.microsoft.com/office/drawing/2014/main" id="{A40EC3FF-E68F-6EE7-974E-C7A3528874D3}"/>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214621373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FEDDB2-9D9B-864E-8FB1-69E82124BF0C}"/>
              </a:ext>
            </a:extLst>
          </p:cNvPr>
          <p:cNvSpPr txBox="1">
            <a:spLocks/>
          </p:cNvSpPr>
          <p:nvPr/>
        </p:nvSpPr>
        <p:spPr>
          <a:xfrm>
            <a:off x="1160585" y="1122363"/>
            <a:ext cx="9988061"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2F84B6"/>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sz="5400" dirty="0">
                <a:solidFill>
                  <a:schemeClr val="bg1"/>
                </a:solidFill>
              </a:rPr>
              <a:t>Implementation Research Question</a:t>
            </a:r>
          </a:p>
        </p:txBody>
      </p:sp>
      <p:sp>
        <p:nvSpPr>
          <p:cNvPr id="3" name="Subtitle 2">
            <a:extLst>
              <a:ext uri="{FF2B5EF4-FFF2-40B4-BE49-F238E27FC236}">
                <a16:creationId xmlns:a16="http://schemas.microsoft.com/office/drawing/2014/main" id="{703D8241-66EF-944E-87D8-7DF207F686E4}"/>
              </a:ext>
            </a:extLst>
          </p:cNvPr>
          <p:cNvSpPr txBox="1">
            <a:spLocks/>
          </p:cNvSpPr>
          <p:nvPr/>
        </p:nvSpPr>
        <p:spPr>
          <a:xfrm>
            <a:off x="1160585" y="3296093"/>
            <a:ext cx="9507415" cy="1225396"/>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600" dirty="0">
                <a:solidFill>
                  <a:schemeClr val="bg1"/>
                </a:solidFill>
              </a:rPr>
              <a:t>Abiy Seifu Estifanos</a:t>
            </a:r>
          </a:p>
          <a:p>
            <a:pPr marL="0" indent="0">
              <a:buFont typeface="Arial" panose="020B0604020202020204" pitchFamily="34" charset="0"/>
              <a:buNone/>
            </a:pPr>
            <a:r>
              <a:rPr lang="en-US" sz="3600" dirty="0">
                <a:solidFill>
                  <a:schemeClr val="bg1"/>
                </a:solidFill>
              </a:rPr>
              <a:t>Center for Implementation Sciences (CIS) in Health </a:t>
            </a:r>
          </a:p>
          <a:p>
            <a:pPr marL="0" indent="0">
              <a:buFont typeface="Arial" panose="020B0604020202020204" pitchFamily="34" charset="0"/>
              <a:buNone/>
            </a:pPr>
            <a:r>
              <a:rPr lang="en-US" sz="3600" dirty="0">
                <a:solidFill>
                  <a:schemeClr val="bg1"/>
                </a:solidFill>
              </a:rPr>
              <a:t>Addis Ababa University </a:t>
            </a:r>
          </a:p>
        </p:txBody>
      </p:sp>
    </p:spTree>
    <p:extLst>
      <p:ext uri="{BB962C8B-B14F-4D97-AF65-F5344CB8AC3E}">
        <p14:creationId xmlns:p14="http://schemas.microsoft.com/office/powerpoint/2010/main" val="3910188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88FBB-C439-E548-BBCE-30A27990FB5F}"/>
              </a:ext>
            </a:extLst>
          </p:cNvPr>
          <p:cNvSpPr>
            <a:spLocks noGrp="1"/>
          </p:cNvSpPr>
          <p:nvPr>
            <p:ph type="title"/>
          </p:nvPr>
        </p:nvSpPr>
        <p:spPr/>
        <p:txBody>
          <a:bodyPr>
            <a:normAutofit/>
          </a:bodyPr>
          <a:lstStyle/>
          <a:p>
            <a:r>
              <a:rPr lang="en-US" dirty="0">
                <a:solidFill>
                  <a:schemeClr val="accent1"/>
                </a:solidFill>
              </a:rPr>
              <a:t>Identify a good research question</a:t>
            </a:r>
          </a:p>
        </p:txBody>
      </p:sp>
      <p:sp>
        <p:nvSpPr>
          <p:cNvPr id="3" name="Content Placeholder 2">
            <a:extLst>
              <a:ext uri="{FF2B5EF4-FFF2-40B4-BE49-F238E27FC236}">
                <a16:creationId xmlns:a16="http://schemas.microsoft.com/office/drawing/2014/main" id="{B66DC507-D1AC-7B42-B1D7-0B8714C6A94E}"/>
              </a:ext>
            </a:extLst>
          </p:cNvPr>
          <p:cNvSpPr>
            <a:spLocks noGrp="1"/>
          </p:cNvSpPr>
          <p:nvPr>
            <p:ph idx="1"/>
          </p:nvPr>
        </p:nvSpPr>
        <p:spPr/>
        <p:txBody>
          <a:bodyPr>
            <a:normAutofit/>
          </a:bodyPr>
          <a:lstStyle/>
          <a:p>
            <a:r>
              <a:rPr lang="en-US" dirty="0"/>
              <a:t>Differentiate between ‘</a:t>
            </a:r>
            <a:r>
              <a:rPr lang="en-US" i="1" dirty="0"/>
              <a:t>what is interesting</a:t>
            </a:r>
            <a:r>
              <a:rPr lang="en-US" dirty="0"/>
              <a:t>’ and ‘</a:t>
            </a:r>
            <a:r>
              <a:rPr lang="en-US" i="1" dirty="0"/>
              <a:t>what is useful</a:t>
            </a:r>
            <a:r>
              <a:rPr lang="en-US" dirty="0"/>
              <a:t>’</a:t>
            </a:r>
          </a:p>
          <a:p>
            <a:r>
              <a:rPr lang="en-US" dirty="0"/>
              <a:t>Useful: Use the four s’s lens: size, scope, scalability, and sustainability.</a:t>
            </a:r>
          </a:p>
          <a:p>
            <a:r>
              <a:rPr lang="en-US" dirty="0"/>
              <a:t>Too broad? Break them down into specific questions</a:t>
            </a:r>
          </a:p>
          <a:p>
            <a:r>
              <a:rPr lang="en-US" dirty="0"/>
              <a:t>Purpose: research question is the purpose stated in the form of a question</a:t>
            </a:r>
          </a:p>
          <a:p>
            <a:r>
              <a:rPr lang="en-US" dirty="0"/>
              <a:t>Get to the heart of the issue: Ask ‘why’ five times</a:t>
            </a:r>
          </a:p>
          <a:p>
            <a:r>
              <a:rPr lang="en-US" dirty="0"/>
              <a:t>Grounds in the context, gains ’buy-in’ from stakeholders</a:t>
            </a:r>
          </a:p>
          <a:p>
            <a:endParaRPr lang="en-US" dirty="0"/>
          </a:p>
          <a:p>
            <a:endParaRPr lang="en-US" dirty="0"/>
          </a:p>
          <a:p>
            <a:endParaRPr lang="en-US" dirty="0"/>
          </a:p>
          <a:p>
            <a:endParaRPr lang="en-US" dirty="0"/>
          </a:p>
        </p:txBody>
      </p:sp>
      <p:sp>
        <p:nvSpPr>
          <p:cNvPr id="4" name="Title 1">
            <a:extLst>
              <a:ext uri="{FF2B5EF4-FFF2-40B4-BE49-F238E27FC236}">
                <a16:creationId xmlns:a16="http://schemas.microsoft.com/office/drawing/2014/main" id="{0B12F1C4-BDD4-3242-B249-B61AAA9EA6AD}"/>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3954024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802D16-F461-1847-8D8E-2FED58539AEE}"/>
              </a:ext>
            </a:extLst>
          </p:cNvPr>
          <p:cNvSpPr>
            <a:spLocks noGrp="1"/>
          </p:cNvSpPr>
          <p:nvPr>
            <p:ph type="title"/>
          </p:nvPr>
        </p:nvSpPr>
        <p:spPr/>
        <p:txBody>
          <a:bodyPr/>
          <a:lstStyle/>
          <a:p>
            <a:r>
              <a:rPr lang="en-US" dirty="0">
                <a:solidFill>
                  <a:schemeClr val="accent1"/>
                </a:solidFill>
              </a:rPr>
              <a:t>Criteria for selection and writing of research questions</a:t>
            </a:r>
            <a:r>
              <a:rPr lang="en-US" dirty="0"/>
              <a:t>:</a:t>
            </a:r>
          </a:p>
        </p:txBody>
      </p:sp>
      <p:sp>
        <p:nvSpPr>
          <p:cNvPr id="7" name="Text Placeholder 6">
            <a:extLst>
              <a:ext uri="{FF2B5EF4-FFF2-40B4-BE49-F238E27FC236}">
                <a16:creationId xmlns:a16="http://schemas.microsoft.com/office/drawing/2014/main" id="{945DDD9C-2600-3444-B1CB-BDE358F1F750}"/>
              </a:ext>
            </a:extLst>
          </p:cNvPr>
          <p:cNvSpPr>
            <a:spLocks noGrp="1"/>
          </p:cNvSpPr>
          <p:nvPr>
            <p:ph type="body" idx="1"/>
          </p:nvPr>
        </p:nvSpPr>
        <p:spPr/>
        <p:txBody>
          <a:bodyPr>
            <a:normAutofit/>
          </a:bodyPr>
          <a:lstStyle/>
          <a:p>
            <a:r>
              <a:rPr lang="en-US" sz="3200" dirty="0"/>
              <a:t>FINGER Criteria</a:t>
            </a:r>
          </a:p>
        </p:txBody>
      </p:sp>
      <p:sp>
        <p:nvSpPr>
          <p:cNvPr id="6" name="Content Placeholder 5">
            <a:extLst>
              <a:ext uri="{FF2B5EF4-FFF2-40B4-BE49-F238E27FC236}">
                <a16:creationId xmlns:a16="http://schemas.microsoft.com/office/drawing/2014/main" id="{9B6745DA-FD74-CB45-8A07-961BF8FED08A}"/>
              </a:ext>
            </a:extLst>
          </p:cNvPr>
          <p:cNvSpPr>
            <a:spLocks noGrp="1"/>
          </p:cNvSpPr>
          <p:nvPr>
            <p:ph sz="half" idx="2"/>
          </p:nvPr>
        </p:nvSpPr>
        <p:spPr/>
        <p:txBody>
          <a:bodyPr/>
          <a:lstStyle/>
          <a:p>
            <a:r>
              <a:rPr lang="en-US" dirty="0"/>
              <a:t>Feasible </a:t>
            </a:r>
          </a:p>
          <a:p>
            <a:r>
              <a:rPr lang="en-US" dirty="0"/>
              <a:t>Interesting </a:t>
            </a:r>
          </a:p>
          <a:p>
            <a:r>
              <a:rPr lang="en-US" dirty="0"/>
              <a:t>Novel</a:t>
            </a:r>
          </a:p>
          <a:p>
            <a:r>
              <a:rPr lang="en-US" dirty="0"/>
              <a:t>Good</a:t>
            </a:r>
          </a:p>
          <a:p>
            <a:r>
              <a:rPr lang="en-US" dirty="0"/>
              <a:t>Ethical </a:t>
            </a:r>
          </a:p>
          <a:p>
            <a:r>
              <a:rPr lang="en-US" dirty="0"/>
              <a:t>Relevant</a:t>
            </a:r>
          </a:p>
          <a:p>
            <a:endParaRPr lang="en-US" dirty="0"/>
          </a:p>
        </p:txBody>
      </p:sp>
      <p:sp>
        <p:nvSpPr>
          <p:cNvPr id="8" name="Text Placeholder 7">
            <a:extLst>
              <a:ext uri="{FF2B5EF4-FFF2-40B4-BE49-F238E27FC236}">
                <a16:creationId xmlns:a16="http://schemas.microsoft.com/office/drawing/2014/main" id="{6892425D-A2FA-1147-970C-77B8F8AFFE02}"/>
              </a:ext>
            </a:extLst>
          </p:cNvPr>
          <p:cNvSpPr>
            <a:spLocks noGrp="1"/>
          </p:cNvSpPr>
          <p:nvPr>
            <p:ph type="body" sz="quarter" idx="3"/>
          </p:nvPr>
        </p:nvSpPr>
        <p:spPr/>
        <p:txBody>
          <a:bodyPr>
            <a:normAutofit/>
          </a:bodyPr>
          <a:lstStyle/>
          <a:p>
            <a:r>
              <a:rPr lang="en-US" sz="3200" dirty="0"/>
              <a:t>PICOT Criteria</a:t>
            </a:r>
          </a:p>
        </p:txBody>
      </p:sp>
      <p:sp>
        <p:nvSpPr>
          <p:cNvPr id="9" name="Content Placeholder 8">
            <a:extLst>
              <a:ext uri="{FF2B5EF4-FFF2-40B4-BE49-F238E27FC236}">
                <a16:creationId xmlns:a16="http://schemas.microsoft.com/office/drawing/2014/main" id="{DE9D77D9-C031-2348-8381-9EFFB9EE58E9}"/>
              </a:ext>
            </a:extLst>
          </p:cNvPr>
          <p:cNvSpPr>
            <a:spLocks noGrp="1"/>
          </p:cNvSpPr>
          <p:nvPr>
            <p:ph sz="quarter" idx="4"/>
          </p:nvPr>
        </p:nvSpPr>
        <p:spPr/>
        <p:txBody>
          <a:bodyPr/>
          <a:lstStyle/>
          <a:p>
            <a:r>
              <a:rPr lang="en-US" dirty="0"/>
              <a:t>Population </a:t>
            </a:r>
          </a:p>
          <a:p>
            <a:r>
              <a:rPr lang="en-US" dirty="0"/>
              <a:t>Intervention </a:t>
            </a:r>
          </a:p>
          <a:p>
            <a:r>
              <a:rPr lang="en-US" dirty="0"/>
              <a:t>Comparison</a:t>
            </a:r>
          </a:p>
          <a:p>
            <a:r>
              <a:rPr lang="en-US" dirty="0"/>
              <a:t>Outcome </a:t>
            </a:r>
          </a:p>
          <a:p>
            <a:r>
              <a:rPr lang="en-US" dirty="0"/>
              <a:t>Time </a:t>
            </a:r>
          </a:p>
        </p:txBody>
      </p:sp>
      <p:sp>
        <p:nvSpPr>
          <p:cNvPr id="10" name="Title 1">
            <a:extLst>
              <a:ext uri="{FF2B5EF4-FFF2-40B4-BE49-F238E27FC236}">
                <a16:creationId xmlns:a16="http://schemas.microsoft.com/office/drawing/2014/main" id="{E8296441-A07B-504F-B8F7-8EA92E534058}"/>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952343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1940E-F00A-1348-8E2B-D381822DE81B}"/>
              </a:ext>
            </a:extLst>
          </p:cNvPr>
          <p:cNvSpPr>
            <a:spLocks noGrp="1"/>
          </p:cNvSpPr>
          <p:nvPr>
            <p:ph type="title"/>
          </p:nvPr>
        </p:nvSpPr>
        <p:spPr/>
        <p:txBody>
          <a:bodyPr>
            <a:normAutofit/>
          </a:bodyPr>
          <a:lstStyle/>
          <a:p>
            <a:r>
              <a:rPr lang="en-US" dirty="0">
                <a:solidFill>
                  <a:schemeClr val="accent1"/>
                </a:solidFill>
              </a:rPr>
              <a:t>Transform research questions to testable hypotheses</a:t>
            </a:r>
          </a:p>
        </p:txBody>
      </p:sp>
      <p:sp>
        <p:nvSpPr>
          <p:cNvPr id="3" name="Content Placeholder 2">
            <a:extLst>
              <a:ext uri="{FF2B5EF4-FFF2-40B4-BE49-F238E27FC236}">
                <a16:creationId xmlns:a16="http://schemas.microsoft.com/office/drawing/2014/main" id="{D0EE6551-E701-A74B-BE11-79E5BB65B03F}"/>
              </a:ext>
            </a:extLst>
          </p:cNvPr>
          <p:cNvSpPr>
            <a:spLocks noGrp="1"/>
          </p:cNvSpPr>
          <p:nvPr>
            <p:ph idx="1"/>
          </p:nvPr>
        </p:nvSpPr>
        <p:spPr/>
        <p:txBody>
          <a:bodyPr/>
          <a:lstStyle/>
          <a:p>
            <a:r>
              <a:rPr lang="en-US" dirty="0"/>
              <a:t>A hypothesis is a declarative sentence that predicts the results of a research study based on existing scientific knowledge and stated assumptions.</a:t>
            </a:r>
          </a:p>
          <a:p>
            <a:endParaRPr lang="en-US" dirty="0"/>
          </a:p>
          <a:p>
            <a:pPr marL="457200" lvl="1" indent="0">
              <a:buNone/>
            </a:pPr>
            <a:r>
              <a:rPr lang="en-US" dirty="0"/>
              <a:t>Example: “Health facilities that receive </a:t>
            </a:r>
            <a:r>
              <a:rPr lang="en-US" i="1" dirty="0"/>
              <a:t>monthly data quality assurance mentorship visit </a:t>
            </a:r>
            <a:r>
              <a:rPr lang="en-US" dirty="0"/>
              <a:t>from Woreda Health Office </a:t>
            </a:r>
            <a:r>
              <a:rPr lang="en-US" i="1" dirty="0"/>
              <a:t>progress from candidate to model facility</a:t>
            </a:r>
            <a:r>
              <a:rPr lang="en-US" dirty="0"/>
              <a:t> within a year”</a:t>
            </a:r>
          </a:p>
        </p:txBody>
      </p:sp>
      <p:sp>
        <p:nvSpPr>
          <p:cNvPr id="4" name="Title 1">
            <a:extLst>
              <a:ext uri="{FF2B5EF4-FFF2-40B4-BE49-F238E27FC236}">
                <a16:creationId xmlns:a16="http://schemas.microsoft.com/office/drawing/2014/main" id="{D3FC1E0E-3495-AA4B-B1ED-D7AD93601C02}"/>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327759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C4956C2-670E-634D-88E8-610F6BEF4EF5}"/>
              </a:ext>
            </a:extLst>
          </p:cNvPr>
          <p:cNvSpPr>
            <a:spLocks noGrp="1"/>
          </p:cNvSpPr>
          <p:nvPr>
            <p:ph type="title"/>
          </p:nvPr>
        </p:nvSpPr>
        <p:spPr/>
        <p:txBody>
          <a:bodyPr>
            <a:normAutofit/>
          </a:bodyPr>
          <a:lstStyle/>
          <a:p>
            <a:r>
              <a:rPr lang="en-US" dirty="0">
                <a:solidFill>
                  <a:schemeClr val="accent1"/>
                </a:solidFill>
              </a:rPr>
              <a:t>Select references</a:t>
            </a:r>
          </a:p>
        </p:txBody>
      </p:sp>
      <p:sp>
        <p:nvSpPr>
          <p:cNvPr id="8" name="Content Placeholder 7">
            <a:extLst>
              <a:ext uri="{FF2B5EF4-FFF2-40B4-BE49-F238E27FC236}">
                <a16:creationId xmlns:a16="http://schemas.microsoft.com/office/drawing/2014/main" id="{09754E84-62F5-6C46-BADB-6DBEBFD49BC4}"/>
              </a:ext>
            </a:extLst>
          </p:cNvPr>
          <p:cNvSpPr>
            <a:spLocks noGrp="1"/>
          </p:cNvSpPr>
          <p:nvPr>
            <p:ph idx="1"/>
          </p:nvPr>
        </p:nvSpPr>
        <p:spPr/>
        <p:txBody>
          <a:bodyPr/>
          <a:lstStyle/>
          <a:p>
            <a:r>
              <a:rPr lang="en-US" dirty="0" err="1"/>
              <a:t>Patino</a:t>
            </a:r>
            <a:r>
              <a:rPr lang="en-US" dirty="0"/>
              <a:t> CM, Ferreira JC. Developing research questions that make a difference. J Bras </a:t>
            </a:r>
            <a:r>
              <a:rPr lang="en-US" dirty="0" err="1"/>
              <a:t>Pneumol</a:t>
            </a:r>
            <a:r>
              <a:rPr lang="en-US" dirty="0"/>
              <a:t>. 2016;42(6):403.</a:t>
            </a:r>
          </a:p>
          <a:p>
            <a:r>
              <a:rPr lang="en-US" dirty="0" err="1"/>
              <a:t>Lipowski</a:t>
            </a:r>
            <a:r>
              <a:rPr lang="en-US" dirty="0"/>
              <a:t> EE. Developing great research questions. Am J Health </a:t>
            </a:r>
            <a:r>
              <a:rPr lang="en-US" dirty="0" err="1"/>
              <a:t>Syst</a:t>
            </a:r>
            <a:r>
              <a:rPr lang="en-US" dirty="0"/>
              <a:t> Pharm. 2008;65(17):1667-70.</a:t>
            </a:r>
          </a:p>
          <a:p>
            <a:endParaRPr lang="en-US" dirty="0"/>
          </a:p>
        </p:txBody>
      </p:sp>
      <p:sp>
        <p:nvSpPr>
          <p:cNvPr id="9" name="Title 1">
            <a:extLst>
              <a:ext uri="{FF2B5EF4-FFF2-40B4-BE49-F238E27FC236}">
                <a16:creationId xmlns:a16="http://schemas.microsoft.com/office/drawing/2014/main" id="{3C355381-C3B8-1A43-A4CF-C26308BCC256}"/>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1522042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42F1125-1744-1341-8F84-BFD57EAA4020}"/>
              </a:ext>
            </a:extLst>
          </p:cNvPr>
          <p:cNvSpPr>
            <a:spLocks noGrp="1"/>
          </p:cNvSpPr>
          <p:nvPr>
            <p:ph type="title"/>
          </p:nvPr>
        </p:nvSpPr>
        <p:spPr/>
        <p:txBody>
          <a:bodyPr>
            <a:normAutofit/>
          </a:bodyPr>
          <a:lstStyle/>
          <a:p>
            <a:r>
              <a:rPr lang="en-US" dirty="0">
                <a:solidFill>
                  <a:schemeClr val="accent1"/>
                </a:solidFill>
              </a:rPr>
              <a:t>Exercise 2</a:t>
            </a:r>
          </a:p>
        </p:txBody>
      </p:sp>
      <p:sp>
        <p:nvSpPr>
          <p:cNvPr id="13" name="Content Placeholder 12">
            <a:extLst>
              <a:ext uri="{FF2B5EF4-FFF2-40B4-BE49-F238E27FC236}">
                <a16:creationId xmlns:a16="http://schemas.microsoft.com/office/drawing/2014/main" id="{EAA64857-BDFA-BE4D-82B2-7581D5ED8C93}"/>
              </a:ext>
            </a:extLst>
          </p:cNvPr>
          <p:cNvSpPr>
            <a:spLocks noGrp="1"/>
          </p:cNvSpPr>
          <p:nvPr>
            <p:ph idx="1"/>
          </p:nvPr>
        </p:nvSpPr>
        <p:spPr>
          <a:xfrm>
            <a:off x="838200" y="4594301"/>
            <a:ext cx="9889273" cy="1297181"/>
          </a:xfrm>
        </p:spPr>
        <p:txBody>
          <a:bodyPr>
            <a:normAutofit lnSpcReduction="10000"/>
          </a:bodyPr>
          <a:lstStyle/>
          <a:p>
            <a:r>
              <a:rPr lang="en-US" dirty="0"/>
              <a:t>In small review your draft implementation research questions using the FINGER and PICOT criteria (</a:t>
            </a:r>
            <a:r>
              <a:rPr lang="en-US" b="1" dirty="0"/>
              <a:t>10 minutes</a:t>
            </a:r>
            <a:r>
              <a:rPr lang="en-US" dirty="0"/>
              <a:t>)</a:t>
            </a:r>
          </a:p>
          <a:p>
            <a:r>
              <a:rPr lang="en-US" dirty="0"/>
              <a:t>Share your revised research question to all of us (</a:t>
            </a:r>
            <a:r>
              <a:rPr lang="en-US" b="1" dirty="0"/>
              <a:t>5 minutes</a:t>
            </a:r>
            <a:r>
              <a:rPr lang="en-US" dirty="0"/>
              <a:t>) </a:t>
            </a:r>
          </a:p>
        </p:txBody>
      </p:sp>
      <p:grpSp>
        <p:nvGrpSpPr>
          <p:cNvPr id="6" name="Group 5">
            <a:extLst>
              <a:ext uri="{FF2B5EF4-FFF2-40B4-BE49-F238E27FC236}">
                <a16:creationId xmlns:a16="http://schemas.microsoft.com/office/drawing/2014/main" id="{48ED06FF-A488-5446-B529-994EBF344A96}"/>
              </a:ext>
            </a:extLst>
          </p:cNvPr>
          <p:cNvGrpSpPr/>
          <p:nvPr/>
        </p:nvGrpSpPr>
        <p:grpSpPr>
          <a:xfrm>
            <a:off x="8386113" y="990017"/>
            <a:ext cx="2869358" cy="1952788"/>
            <a:chOff x="991891" y="827799"/>
            <a:chExt cx="2869358" cy="1952788"/>
          </a:xfrm>
        </p:grpSpPr>
        <p:sp>
          <p:nvSpPr>
            <p:cNvPr id="7" name="Freeform 108">
              <a:extLst>
                <a:ext uri="{FF2B5EF4-FFF2-40B4-BE49-F238E27FC236}">
                  <a16:creationId xmlns:a16="http://schemas.microsoft.com/office/drawing/2014/main" id="{0FE1DDB6-CB15-D04E-9375-F39D27D32AAA}"/>
                </a:ext>
              </a:extLst>
            </p:cNvPr>
            <p:cNvSpPr/>
            <p:nvPr/>
          </p:nvSpPr>
          <p:spPr>
            <a:xfrm flipH="1">
              <a:off x="1007390" y="827799"/>
              <a:ext cx="773781" cy="852408"/>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8" name="Rounded Rectangle 51">
              <a:extLst>
                <a:ext uri="{FF2B5EF4-FFF2-40B4-BE49-F238E27FC236}">
                  <a16:creationId xmlns:a16="http://schemas.microsoft.com/office/drawing/2014/main" id="{06163F07-193D-BF48-9AC3-78D04922FB5D}"/>
                </a:ext>
              </a:extLst>
            </p:cNvPr>
            <p:cNvSpPr/>
            <p:nvPr/>
          </p:nvSpPr>
          <p:spPr>
            <a:xfrm rot="16200000" flipH="1">
              <a:off x="2011458" y="1344287"/>
              <a:ext cx="838913" cy="793302"/>
            </a:xfrm>
            <a:custGeom>
              <a:avLst/>
              <a:gdLst/>
              <a:ahLst/>
              <a:cxnLst/>
              <a:rect l="l" t="t" r="r" b="b"/>
              <a:pathLst>
                <a:path w="2928608" h="2758049">
                  <a:moveTo>
                    <a:pt x="2797052" y="1199936"/>
                  </a:moveTo>
                  <a:lnTo>
                    <a:pt x="2797052" y="1541978"/>
                  </a:lnTo>
                  <a:cubicBezTo>
                    <a:pt x="2797052" y="1578306"/>
                    <a:pt x="2826502" y="1607756"/>
                    <a:pt x="2862830" y="1607756"/>
                  </a:cubicBezTo>
                  <a:lnTo>
                    <a:pt x="2862830" y="1607755"/>
                  </a:lnTo>
                  <a:cubicBezTo>
                    <a:pt x="2899158" y="1607755"/>
                    <a:pt x="2928608" y="1578305"/>
                    <a:pt x="2928608" y="1541977"/>
                  </a:cubicBezTo>
                  <a:lnTo>
                    <a:pt x="2928607" y="1199936"/>
                  </a:lnTo>
                  <a:cubicBezTo>
                    <a:pt x="2928607" y="1163608"/>
                    <a:pt x="2899158" y="1134159"/>
                    <a:pt x="2862830" y="1134158"/>
                  </a:cubicBezTo>
                  <a:cubicBezTo>
                    <a:pt x="2826502" y="1134159"/>
                    <a:pt x="2797052" y="1163608"/>
                    <a:pt x="2797052" y="1199936"/>
                  </a:cubicBezTo>
                  <a:close/>
                  <a:moveTo>
                    <a:pt x="2593193" y="1147315"/>
                  </a:moveTo>
                  <a:lnTo>
                    <a:pt x="2593193" y="1594601"/>
                  </a:lnTo>
                  <a:cubicBezTo>
                    <a:pt x="2593193" y="1630929"/>
                    <a:pt x="2622643" y="1660379"/>
                    <a:pt x="2658971" y="1660379"/>
                  </a:cubicBezTo>
                  <a:lnTo>
                    <a:pt x="2658971" y="1660378"/>
                  </a:lnTo>
                  <a:cubicBezTo>
                    <a:pt x="2695299" y="1660378"/>
                    <a:pt x="2724749" y="1630928"/>
                    <a:pt x="2724749" y="1594600"/>
                  </a:cubicBezTo>
                  <a:lnTo>
                    <a:pt x="2724748" y="1147315"/>
                  </a:lnTo>
                  <a:cubicBezTo>
                    <a:pt x="2724748" y="1110987"/>
                    <a:pt x="2695299" y="1081538"/>
                    <a:pt x="2658971" y="1081537"/>
                  </a:cubicBezTo>
                  <a:cubicBezTo>
                    <a:pt x="2622643" y="1081538"/>
                    <a:pt x="2593193" y="1110987"/>
                    <a:pt x="2593193" y="1147315"/>
                  </a:cubicBezTo>
                  <a:close/>
                  <a:moveTo>
                    <a:pt x="2389334" y="1121004"/>
                  </a:moveTo>
                  <a:lnTo>
                    <a:pt x="2389334" y="1620912"/>
                  </a:lnTo>
                  <a:cubicBezTo>
                    <a:pt x="2389334" y="1657240"/>
                    <a:pt x="2418784" y="1686690"/>
                    <a:pt x="2455112" y="1686690"/>
                  </a:cubicBezTo>
                  <a:lnTo>
                    <a:pt x="2455112" y="1686689"/>
                  </a:lnTo>
                  <a:cubicBezTo>
                    <a:pt x="2491440" y="1686689"/>
                    <a:pt x="2520890" y="1657239"/>
                    <a:pt x="2520890" y="1620911"/>
                  </a:cubicBezTo>
                  <a:lnTo>
                    <a:pt x="2520889" y="1121004"/>
                  </a:lnTo>
                  <a:cubicBezTo>
                    <a:pt x="2520889" y="1084676"/>
                    <a:pt x="2491440" y="1055227"/>
                    <a:pt x="2455112" y="1055226"/>
                  </a:cubicBezTo>
                  <a:cubicBezTo>
                    <a:pt x="2418784" y="1055227"/>
                    <a:pt x="2389334" y="1084676"/>
                    <a:pt x="2389334" y="1121004"/>
                  </a:cubicBezTo>
                  <a:close/>
                  <a:moveTo>
                    <a:pt x="1314382" y="1247024"/>
                  </a:moveTo>
                  <a:cubicBezTo>
                    <a:pt x="1314381" y="1225915"/>
                    <a:pt x="1331494" y="1208803"/>
                    <a:pt x="1352603" y="1208803"/>
                  </a:cubicBezTo>
                  <a:lnTo>
                    <a:pt x="1410313" y="1208803"/>
                  </a:lnTo>
                  <a:lnTo>
                    <a:pt x="1410313" y="1146778"/>
                  </a:lnTo>
                  <a:cubicBezTo>
                    <a:pt x="1410313" y="1145599"/>
                    <a:pt x="1410393" y="1144438"/>
                    <a:pt x="1411688" y="1143457"/>
                  </a:cubicBezTo>
                  <a:lnTo>
                    <a:pt x="1408531" y="1133444"/>
                  </a:lnTo>
                  <a:cubicBezTo>
                    <a:pt x="1410371" y="1112415"/>
                    <a:pt x="1428909" y="1096860"/>
                    <a:pt x="1449938" y="1098699"/>
                  </a:cubicBezTo>
                  <a:lnTo>
                    <a:pt x="2236821" y="1167543"/>
                  </a:lnTo>
                  <a:cubicBezTo>
                    <a:pt x="2257849" y="1169383"/>
                    <a:pt x="2273405" y="1187920"/>
                    <a:pt x="2271565" y="1208950"/>
                  </a:cubicBezTo>
                  <a:cubicBezTo>
                    <a:pt x="2269725" y="1229978"/>
                    <a:pt x="2251187" y="1245533"/>
                    <a:pt x="2230159" y="1243693"/>
                  </a:cubicBezTo>
                  <a:cubicBezTo>
                    <a:pt x="1973864" y="1221271"/>
                    <a:pt x="1717570" y="1198849"/>
                    <a:pt x="1461275" y="1176426"/>
                  </a:cubicBezTo>
                  <a:lnTo>
                    <a:pt x="1461274" y="1208803"/>
                  </a:lnTo>
                  <a:lnTo>
                    <a:pt x="1518985" y="1208803"/>
                  </a:lnTo>
                  <a:cubicBezTo>
                    <a:pt x="1540095" y="1208802"/>
                    <a:pt x="1557205" y="1225915"/>
                    <a:pt x="1557206" y="1247025"/>
                  </a:cubicBezTo>
                  <a:lnTo>
                    <a:pt x="1557207" y="1247023"/>
                  </a:lnTo>
                  <a:cubicBezTo>
                    <a:pt x="1557207" y="1268132"/>
                    <a:pt x="1540095" y="1285244"/>
                    <a:pt x="1518986" y="1285244"/>
                  </a:cubicBezTo>
                  <a:cubicBezTo>
                    <a:pt x="1499749" y="1285244"/>
                    <a:pt x="1480511" y="1285243"/>
                    <a:pt x="1461275" y="1285244"/>
                  </a:cubicBezTo>
                  <a:lnTo>
                    <a:pt x="1461275" y="1337600"/>
                  </a:lnTo>
                  <a:lnTo>
                    <a:pt x="1518985" y="1337600"/>
                  </a:lnTo>
                  <a:cubicBezTo>
                    <a:pt x="1540095" y="1337600"/>
                    <a:pt x="1557206" y="1354713"/>
                    <a:pt x="1557206" y="1375821"/>
                  </a:cubicBezTo>
                  <a:lnTo>
                    <a:pt x="1557207" y="1375820"/>
                  </a:lnTo>
                  <a:cubicBezTo>
                    <a:pt x="1557206" y="1396928"/>
                    <a:pt x="1540095" y="1414041"/>
                    <a:pt x="1518986" y="1414041"/>
                  </a:cubicBezTo>
                  <a:cubicBezTo>
                    <a:pt x="1499750" y="1414041"/>
                    <a:pt x="1480511" y="1414041"/>
                    <a:pt x="1461275" y="1414042"/>
                  </a:cubicBezTo>
                  <a:lnTo>
                    <a:pt x="1461275" y="1466398"/>
                  </a:lnTo>
                  <a:lnTo>
                    <a:pt x="1518985" y="1466398"/>
                  </a:lnTo>
                  <a:cubicBezTo>
                    <a:pt x="1540095" y="1466398"/>
                    <a:pt x="1557206" y="1483509"/>
                    <a:pt x="1557206" y="1504618"/>
                  </a:cubicBezTo>
                  <a:lnTo>
                    <a:pt x="1557207" y="1504619"/>
                  </a:lnTo>
                  <a:cubicBezTo>
                    <a:pt x="1557207" y="1525727"/>
                    <a:pt x="1540094" y="1542838"/>
                    <a:pt x="1518986" y="1542839"/>
                  </a:cubicBezTo>
                  <a:cubicBezTo>
                    <a:pt x="1499749" y="1542839"/>
                    <a:pt x="1480511" y="1542838"/>
                    <a:pt x="1461275" y="1542839"/>
                  </a:cubicBezTo>
                  <a:lnTo>
                    <a:pt x="1461274" y="1575412"/>
                  </a:lnTo>
                  <a:lnTo>
                    <a:pt x="2226550" y="1494978"/>
                  </a:lnTo>
                  <a:cubicBezTo>
                    <a:pt x="2247542" y="1492772"/>
                    <a:pt x="2266350" y="1508001"/>
                    <a:pt x="2268556" y="1528995"/>
                  </a:cubicBezTo>
                  <a:cubicBezTo>
                    <a:pt x="2270763" y="1549988"/>
                    <a:pt x="2255534" y="1568794"/>
                    <a:pt x="2234542" y="1571000"/>
                  </a:cubicBezTo>
                  <a:cubicBezTo>
                    <a:pt x="1972686" y="1598522"/>
                    <a:pt x="1710833" y="1626046"/>
                    <a:pt x="1448978" y="1653567"/>
                  </a:cubicBezTo>
                  <a:cubicBezTo>
                    <a:pt x="1427984" y="1655774"/>
                    <a:pt x="1409178" y="1640544"/>
                    <a:pt x="1406971" y="1619551"/>
                  </a:cubicBezTo>
                  <a:cubicBezTo>
                    <a:pt x="1406474" y="1614827"/>
                    <a:pt x="1406862" y="1610214"/>
                    <a:pt x="1410805" y="1606610"/>
                  </a:cubicBezTo>
                  <a:lnTo>
                    <a:pt x="1410312" y="1605422"/>
                  </a:lnTo>
                  <a:lnTo>
                    <a:pt x="1410312" y="1542839"/>
                  </a:lnTo>
                  <a:lnTo>
                    <a:pt x="1352603" y="1542841"/>
                  </a:lnTo>
                  <a:cubicBezTo>
                    <a:pt x="1331494" y="1542841"/>
                    <a:pt x="1314382" y="1525729"/>
                    <a:pt x="1314382" y="1504619"/>
                  </a:cubicBezTo>
                  <a:cubicBezTo>
                    <a:pt x="1314382" y="1483510"/>
                    <a:pt x="1331493" y="1466397"/>
                    <a:pt x="1352603" y="1466398"/>
                  </a:cubicBezTo>
                  <a:lnTo>
                    <a:pt x="1410312" y="1466398"/>
                  </a:lnTo>
                  <a:lnTo>
                    <a:pt x="1410313" y="1414042"/>
                  </a:lnTo>
                  <a:lnTo>
                    <a:pt x="1352603" y="1414042"/>
                  </a:lnTo>
                  <a:cubicBezTo>
                    <a:pt x="1331494" y="1414041"/>
                    <a:pt x="1314383" y="1396930"/>
                    <a:pt x="1314382" y="1375820"/>
                  </a:cubicBezTo>
                  <a:cubicBezTo>
                    <a:pt x="1314383" y="1354713"/>
                    <a:pt x="1331494" y="1337600"/>
                    <a:pt x="1352603" y="1337601"/>
                  </a:cubicBezTo>
                  <a:lnTo>
                    <a:pt x="1410312" y="1337600"/>
                  </a:lnTo>
                  <a:lnTo>
                    <a:pt x="1410312" y="1285244"/>
                  </a:lnTo>
                  <a:lnTo>
                    <a:pt x="1352603" y="1285244"/>
                  </a:lnTo>
                  <a:cubicBezTo>
                    <a:pt x="1331494" y="1285244"/>
                    <a:pt x="1314381" y="1268133"/>
                    <a:pt x="1314382" y="1247024"/>
                  </a:cubicBezTo>
                  <a:close/>
                  <a:moveTo>
                    <a:pt x="1171967" y="72000"/>
                  </a:moveTo>
                  <a:lnTo>
                    <a:pt x="1171967" y="288000"/>
                  </a:lnTo>
                  <a:cubicBezTo>
                    <a:pt x="1171967" y="327765"/>
                    <a:pt x="1204202" y="360000"/>
                    <a:pt x="1243967" y="360000"/>
                  </a:cubicBezTo>
                  <a:cubicBezTo>
                    <a:pt x="1283732" y="360000"/>
                    <a:pt x="1315967" y="327765"/>
                    <a:pt x="1315967" y="288000"/>
                  </a:cubicBezTo>
                  <a:lnTo>
                    <a:pt x="1315967" y="72000"/>
                  </a:lnTo>
                  <a:cubicBezTo>
                    <a:pt x="1315967" y="32235"/>
                    <a:pt x="1283732" y="0"/>
                    <a:pt x="1243967" y="0"/>
                  </a:cubicBezTo>
                  <a:cubicBezTo>
                    <a:pt x="1204202" y="0"/>
                    <a:pt x="1171967" y="32235"/>
                    <a:pt x="1171967" y="72000"/>
                  </a:cubicBezTo>
                  <a:close/>
                  <a:moveTo>
                    <a:pt x="1171966" y="2470049"/>
                  </a:moveTo>
                  <a:lnTo>
                    <a:pt x="1171966" y="2686049"/>
                  </a:lnTo>
                  <a:cubicBezTo>
                    <a:pt x="1171966" y="2725814"/>
                    <a:pt x="1204201" y="2758049"/>
                    <a:pt x="1243966" y="2758049"/>
                  </a:cubicBezTo>
                  <a:cubicBezTo>
                    <a:pt x="1283731" y="2758049"/>
                    <a:pt x="1315966" y="2725814"/>
                    <a:pt x="1315966" y="2686049"/>
                  </a:cubicBezTo>
                  <a:lnTo>
                    <a:pt x="1315966" y="2470049"/>
                  </a:lnTo>
                  <a:cubicBezTo>
                    <a:pt x="1315966" y="2430284"/>
                    <a:pt x="1283731" y="2398049"/>
                    <a:pt x="1243966" y="2398049"/>
                  </a:cubicBezTo>
                  <a:cubicBezTo>
                    <a:pt x="1204201" y="2398049"/>
                    <a:pt x="1171966" y="2430284"/>
                    <a:pt x="1171966" y="2470049"/>
                  </a:cubicBezTo>
                  <a:close/>
                  <a:moveTo>
                    <a:pt x="515345" y="1370958"/>
                  </a:moveTo>
                  <a:cubicBezTo>
                    <a:pt x="515344" y="1558300"/>
                    <a:pt x="586814" y="1745642"/>
                    <a:pt x="729750" y="1888579"/>
                  </a:cubicBezTo>
                  <a:cubicBezTo>
                    <a:pt x="1015625" y="2174454"/>
                    <a:pt x="1479119" y="2174454"/>
                    <a:pt x="1764994" y="1888580"/>
                  </a:cubicBezTo>
                  <a:lnTo>
                    <a:pt x="1940572" y="1713001"/>
                  </a:lnTo>
                  <a:lnTo>
                    <a:pt x="2136413" y="1713002"/>
                  </a:lnTo>
                  <a:cubicBezTo>
                    <a:pt x="2215124" y="1713001"/>
                    <a:pt x="2278929" y="1649195"/>
                    <a:pt x="2278929" y="1570486"/>
                  </a:cubicBezTo>
                  <a:lnTo>
                    <a:pt x="2278929" y="1374645"/>
                  </a:lnTo>
                  <a:lnTo>
                    <a:pt x="2282614" y="1370959"/>
                  </a:lnTo>
                  <a:lnTo>
                    <a:pt x="2278929" y="1367272"/>
                  </a:lnTo>
                  <a:lnTo>
                    <a:pt x="2278929" y="1171432"/>
                  </a:lnTo>
                  <a:cubicBezTo>
                    <a:pt x="2278929" y="1092722"/>
                    <a:pt x="2215123" y="1028916"/>
                    <a:pt x="2136413" y="1028916"/>
                  </a:cubicBezTo>
                  <a:lnTo>
                    <a:pt x="1940571" y="1028916"/>
                  </a:lnTo>
                  <a:cubicBezTo>
                    <a:pt x="1882045" y="970390"/>
                    <a:pt x="1823519" y="911862"/>
                    <a:pt x="1764993" y="853336"/>
                  </a:cubicBezTo>
                  <a:cubicBezTo>
                    <a:pt x="1479118" y="567461"/>
                    <a:pt x="1015625" y="567462"/>
                    <a:pt x="729750" y="853336"/>
                  </a:cubicBezTo>
                  <a:cubicBezTo>
                    <a:pt x="586813" y="996273"/>
                    <a:pt x="515344" y="1183616"/>
                    <a:pt x="515345" y="1370958"/>
                  </a:cubicBezTo>
                  <a:close/>
                  <a:moveTo>
                    <a:pt x="388776" y="2386770"/>
                  </a:moveTo>
                  <a:cubicBezTo>
                    <a:pt x="388776" y="2405196"/>
                    <a:pt x="395805" y="2423622"/>
                    <a:pt x="409865" y="2437681"/>
                  </a:cubicBezTo>
                  <a:cubicBezTo>
                    <a:pt x="437983" y="2465800"/>
                    <a:pt x="483570" y="2465800"/>
                    <a:pt x="511688" y="2437681"/>
                  </a:cubicBezTo>
                  <a:lnTo>
                    <a:pt x="664423" y="2284946"/>
                  </a:lnTo>
                  <a:cubicBezTo>
                    <a:pt x="692541" y="2256828"/>
                    <a:pt x="692541" y="2211241"/>
                    <a:pt x="664423" y="2183123"/>
                  </a:cubicBezTo>
                  <a:cubicBezTo>
                    <a:pt x="636305" y="2155005"/>
                    <a:pt x="590718" y="2155005"/>
                    <a:pt x="562599" y="2183123"/>
                  </a:cubicBezTo>
                  <a:lnTo>
                    <a:pt x="409865" y="2335858"/>
                  </a:lnTo>
                  <a:cubicBezTo>
                    <a:pt x="395805" y="2349917"/>
                    <a:pt x="388776" y="2368343"/>
                    <a:pt x="388776" y="2386770"/>
                  </a:cubicBezTo>
                  <a:close/>
                  <a:moveTo>
                    <a:pt x="388776" y="365689"/>
                  </a:moveTo>
                  <a:cubicBezTo>
                    <a:pt x="388776" y="384115"/>
                    <a:pt x="395805" y="402541"/>
                    <a:pt x="409865" y="416600"/>
                  </a:cubicBezTo>
                  <a:lnTo>
                    <a:pt x="562599" y="569335"/>
                  </a:lnTo>
                  <a:cubicBezTo>
                    <a:pt x="590718" y="597454"/>
                    <a:pt x="636305" y="597454"/>
                    <a:pt x="664423" y="569335"/>
                  </a:cubicBezTo>
                  <a:cubicBezTo>
                    <a:pt x="692541" y="541217"/>
                    <a:pt x="692541" y="495630"/>
                    <a:pt x="664423" y="467512"/>
                  </a:cubicBezTo>
                  <a:lnTo>
                    <a:pt x="511688" y="314777"/>
                  </a:lnTo>
                  <a:cubicBezTo>
                    <a:pt x="483570" y="286659"/>
                    <a:pt x="437983" y="286659"/>
                    <a:pt x="409865" y="314777"/>
                  </a:cubicBezTo>
                  <a:cubicBezTo>
                    <a:pt x="395805" y="328836"/>
                    <a:pt x="388776" y="347262"/>
                    <a:pt x="388776" y="365689"/>
                  </a:cubicBezTo>
                  <a:close/>
                  <a:moveTo>
                    <a:pt x="0" y="1379024"/>
                  </a:moveTo>
                  <a:cubicBezTo>
                    <a:pt x="0" y="1418789"/>
                    <a:pt x="32235" y="1451024"/>
                    <a:pt x="72000" y="1451024"/>
                  </a:cubicBezTo>
                  <a:lnTo>
                    <a:pt x="288000" y="1451024"/>
                  </a:lnTo>
                  <a:cubicBezTo>
                    <a:pt x="327765" y="1451024"/>
                    <a:pt x="360000" y="1418789"/>
                    <a:pt x="360000" y="1379024"/>
                  </a:cubicBezTo>
                  <a:cubicBezTo>
                    <a:pt x="360000" y="1339259"/>
                    <a:pt x="327765" y="1307024"/>
                    <a:pt x="288000" y="1307024"/>
                  </a:cubicBezTo>
                  <a:lnTo>
                    <a:pt x="72000" y="1307024"/>
                  </a:lnTo>
                  <a:cubicBezTo>
                    <a:pt x="32235" y="1307024"/>
                    <a:pt x="0" y="1339259"/>
                    <a:pt x="0" y="1379024"/>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solidFill>
                  <a:schemeClr val="tx1"/>
                </a:solidFill>
              </a:endParaRPr>
            </a:p>
          </p:txBody>
        </p:sp>
        <p:sp>
          <p:nvSpPr>
            <p:cNvPr id="9" name="Freeform 108">
              <a:extLst>
                <a:ext uri="{FF2B5EF4-FFF2-40B4-BE49-F238E27FC236}">
                  <a16:creationId xmlns:a16="http://schemas.microsoft.com/office/drawing/2014/main" id="{70169CF8-D41A-9649-A262-1B57335C5824}"/>
                </a:ext>
              </a:extLst>
            </p:cNvPr>
            <p:cNvSpPr/>
            <p:nvPr/>
          </p:nvSpPr>
          <p:spPr>
            <a:xfrm>
              <a:off x="3080655" y="841293"/>
              <a:ext cx="780594" cy="838913"/>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 name="Freeform 108">
              <a:extLst>
                <a:ext uri="{FF2B5EF4-FFF2-40B4-BE49-F238E27FC236}">
                  <a16:creationId xmlns:a16="http://schemas.microsoft.com/office/drawing/2014/main" id="{5AF09C57-B822-E84C-BEA6-F72ED8124135}"/>
                </a:ext>
              </a:extLst>
            </p:cNvPr>
            <p:cNvSpPr/>
            <p:nvPr/>
          </p:nvSpPr>
          <p:spPr>
            <a:xfrm flipH="1">
              <a:off x="991891" y="1928179"/>
              <a:ext cx="773781" cy="852408"/>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1" name="Freeform 108">
              <a:extLst>
                <a:ext uri="{FF2B5EF4-FFF2-40B4-BE49-F238E27FC236}">
                  <a16:creationId xmlns:a16="http://schemas.microsoft.com/office/drawing/2014/main" id="{176DA6EC-DD5B-434C-A5ED-DB43A6CB5E09}"/>
                </a:ext>
              </a:extLst>
            </p:cNvPr>
            <p:cNvSpPr/>
            <p:nvPr/>
          </p:nvSpPr>
          <p:spPr>
            <a:xfrm>
              <a:off x="3065156" y="1941673"/>
              <a:ext cx="780594" cy="838913"/>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sp>
        <p:nvSpPr>
          <p:cNvPr id="14" name="Title 1">
            <a:extLst>
              <a:ext uri="{FF2B5EF4-FFF2-40B4-BE49-F238E27FC236}">
                <a16:creationId xmlns:a16="http://schemas.microsoft.com/office/drawing/2014/main" id="{2E140605-34AB-6743-BFFC-68E42EE646C9}"/>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2932820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727C4-3948-CB43-AFDB-5507C1CC0B5D}"/>
              </a:ext>
            </a:extLst>
          </p:cNvPr>
          <p:cNvSpPr>
            <a:spLocks noGrp="1"/>
          </p:cNvSpPr>
          <p:nvPr>
            <p:ph type="title"/>
          </p:nvPr>
        </p:nvSpPr>
        <p:spPr/>
        <p:txBody>
          <a:bodyPr>
            <a:normAutofit/>
          </a:bodyPr>
          <a:lstStyle/>
          <a:p>
            <a:r>
              <a:rPr lang="en-US" dirty="0">
                <a:solidFill>
                  <a:schemeClr val="accent1"/>
                </a:solidFill>
              </a:rPr>
              <a:t>Research Questions</a:t>
            </a:r>
          </a:p>
        </p:txBody>
      </p:sp>
      <p:sp>
        <p:nvSpPr>
          <p:cNvPr id="3" name="Content Placeholder 2">
            <a:extLst>
              <a:ext uri="{FF2B5EF4-FFF2-40B4-BE49-F238E27FC236}">
                <a16:creationId xmlns:a16="http://schemas.microsoft.com/office/drawing/2014/main" id="{E601B23D-DAE7-6D49-9A3E-E55E9C1BE774}"/>
              </a:ext>
            </a:extLst>
          </p:cNvPr>
          <p:cNvSpPr>
            <a:spLocks noGrp="1"/>
          </p:cNvSpPr>
          <p:nvPr>
            <p:ph idx="1"/>
          </p:nvPr>
        </p:nvSpPr>
        <p:spPr/>
        <p:txBody>
          <a:bodyPr>
            <a:normAutofit/>
          </a:bodyPr>
          <a:lstStyle/>
          <a:p>
            <a:pPr marL="0" indent="0">
              <a:buNone/>
            </a:pPr>
            <a:r>
              <a:rPr lang="en-US" b="1" dirty="0"/>
              <a:t>Group 1</a:t>
            </a:r>
            <a:r>
              <a:rPr lang="en-US" dirty="0"/>
              <a:t>:</a:t>
            </a:r>
          </a:p>
          <a:p>
            <a:pPr marL="0" indent="0">
              <a:buNone/>
            </a:pPr>
            <a:r>
              <a:rPr lang="en-US" b="1" dirty="0"/>
              <a:t>Group 2</a:t>
            </a:r>
            <a:r>
              <a:rPr lang="en-US" dirty="0"/>
              <a:t>: </a:t>
            </a:r>
          </a:p>
          <a:p>
            <a:pPr marL="0" indent="0">
              <a:buNone/>
            </a:pPr>
            <a:r>
              <a:rPr lang="en-US" b="1" dirty="0"/>
              <a:t>Group 3</a:t>
            </a:r>
            <a:r>
              <a:rPr lang="en-US" dirty="0"/>
              <a:t>:</a:t>
            </a:r>
          </a:p>
          <a:p>
            <a:pPr marL="0" indent="0">
              <a:buNone/>
            </a:pPr>
            <a:r>
              <a:rPr lang="en-US" b="1" dirty="0"/>
              <a:t>Group 4</a:t>
            </a:r>
            <a:r>
              <a:rPr lang="en-US" dirty="0"/>
              <a:t>:</a:t>
            </a:r>
          </a:p>
        </p:txBody>
      </p:sp>
    </p:spTree>
    <p:extLst>
      <p:ext uri="{BB962C8B-B14F-4D97-AF65-F5344CB8AC3E}">
        <p14:creationId xmlns:p14="http://schemas.microsoft.com/office/powerpoint/2010/main" val="4169064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E3B45-5D09-C750-3B77-F8937853F4C7}"/>
              </a:ext>
            </a:extLst>
          </p:cNvPr>
          <p:cNvSpPr>
            <a:spLocks noGrp="1"/>
          </p:cNvSpPr>
          <p:nvPr>
            <p:ph type="title"/>
          </p:nvPr>
        </p:nvSpPr>
        <p:spPr>
          <a:xfrm>
            <a:off x="1048512" y="2766218"/>
            <a:ext cx="10515600" cy="1325563"/>
          </a:xfrm>
        </p:spPr>
        <p:txBody>
          <a:bodyPr/>
          <a:lstStyle/>
          <a:p>
            <a:pPr algn="ctr"/>
            <a:r>
              <a:rPr lang="en-US" dirty="0">
                <a:solidFill>
                  <a:srgbClr val="0674A4"/>
                </a:solidFill>
              </a:rPr>
              <a:t>Thank you!</a:t>
            </a:r>
          </a:p>
        </p:txBody>
      </p:sp>
    </p:spTree>
    <p:extLst>
      <p:ext uri="{BB962C8B-B14F-4D97-AF65-F5344CB8AC3E}">
        <p14:creationId xmlns:p14="http://schemas.microsoft.com/office/powerpoint/2010/main" val="3129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764B-C501-EA48-B116-CFFFB9D85846}"/>
              </a:ext>
            </a:extLst>
          </p:cNvPr>
          <p:cNvSpPr>
            <a:spLocks noGrp="1"/>
          </p:cNvSpPr>
          <p:nvPr>
            <p:ph type="title"/>
          </p:nvPr>
        </p:nvSpPr>
        <p:spPr/>
        <p:txBody>
          <a:bodyPr/>
          <a:lstStyle/>
          <a:p>
            <a:r>
              <a:rPr lang="en-US" dirty="0">
                <a:solidFill>
                  <a:schemeClr val="accent1"/>
                </a:solidFill>
              </a:rPr>
              <a:t>Contents</a:t>
            </a:r>
          </a:p>
        </p:txBody>
      </p:sp>
      <p:sp>
        <p:nvSpPr>
          <p:cNvPr id="3" name="Content Placeholder 2">
            <a:extLst>
              <a:ext uri="{FF2B5EF4-FFF2-40B4-BE49-F238E27FC236}">
                <a16:creationId xmlns:a16="http://schemas.microsoft.com/office/drawing/2014/main" id="{660282A0-3B04-354A-9CAD-7D306B488581}"/>
              </a:ext>
            </a:extLst>
          </p:cNvPr>
          <p:cNvSpPr>
            <a:spLocks noGrp="1"/>
          </p:cNvSpPr>
          <p:nvPr>
            <p:ph idx="1"/>
          </p:nvPr>
        </p:nvSpPr>
        <p:spPr/>
        <p:txBody>
          <a:bodyPr/>
          <a:lstStyle/>
          <a:p>
            <a:r>
              <a:rPr lang="en-US" dirty="0"/>
              <a:t>Definitions</a:t>
            </a:r>
          </a:p>
          <a:p>
            <a:r>
              <a:rPr lang="en-US" dirty="0"/>
              <a:t>Scope of implementation research questions</a:t>
            </a:r>
          </a:p>
          <a:p>
            <a:r>
              <a:rPr lang="en-US" dirty="0"/>
              <a:t>Formulating research questions</a:t>
            </a:r>
          </a:p>
          <a:p>
            <a:r>
              <a:rPr lang="en-US" dirty="0"/>
              <a:t>Criteria for selecting and writing research questions</a:t>
            </a:r>
          </a:p>
          <a:p>
            <a:endParaRPr lang="en-US" dirty="0"/>
          </a:p>
        </p:txBody>
      </p:sp>
      <p:sp>
        <p:nvSpPr>
          <p:cNvPr id="4" name="Title 1">
            <a:extLst>
              <a:ext uri="{FF2B5EF4-FFF2-40B4-BE49-F238E27FC236}">
                <a16:creationId xmlns:a16="http://schemas.microsoft.com/office/drawing/2014/main" id="{A358F481-F34C-2B4B-A96B-2EF60D11DEE1}"/>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774963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4DBD2-5079-1D42-AE99-0B43A88C8A76}"/>
              </a:ext>
            </a:extLst>
          </p:cNvPr>
          <p:cNvSpPr>
            <a:spLocks noGrp="1"/>
          </p:cNvSpPr>
          <p:nvPr>
            <p:ph type="title"/>
          </p:nvPr>
        </p:nvSpPr>
        <p:spPr/>
        <p:txBody>
          <a:bodyPr>
            <a:normAutofit/>
          </a:bodyPr>
          <a:lstStyle/>
          <a:p>
            <a:r>
              <a:rPr lang="en-US" dirty="0">
                <a:solidFill>
                  <a:schemeClr val="accent1"/>
                </a:solidFill>
              </a:rPr>
              <a:t>Learning objectives</a:t>
            </a:r>
          </a:p>
        </p:txBody>
      </p:sp>
      <p:sp>
        <p:nvSpPr>
          <p:cNvPr id="3" name="Content Placeholder 2">
            <a:extLst>
              <a:ext uri="{FF2B5EF4-FFF2-40B4-BE49-F238E27FC236}">
                <a16:creationId xmlns:a16="http://schemas.microsoft.com/office/drawing/2014/main" id="{55D7648C-A798-374A-9E13-A2117881F307}"/>
              </a:ext>
            </a:extLst>
          </p:cNvPr>
          <p:cNvSpPr>
            <a:spLocks noGrp="1"/>
          </p:cNvSpPr>
          <p:nvPr>
            <p:ph idx="1"/>
          </p:nvPr>
        </p:nvSpPr>
        <p:spPr/>
        <p:txBody>
          <a:bodyPr/>
          <a:lstStyle/>
          <a:p>
            <a:r>
              <a:rPr lang="en-US" dirty="0"/>
              <a:t>Define research, implementation research, and research question</a:t>
            </a:r>
          </a:p>
          <a:p>
            <a:r>
              <a:rPr lang="en-US" dirty="0"/>
              <a:t>Explain scope of implementation research questions </a:t>
            </a:r>
          </a:p>
          <a:p>
            <a:r>
              <a:rPr lang="en-US" dirty="0"/>
              <a:t>Describe steps in formulating research questions</a:t>
            </a:r>
          </a:p>
          <a:p>
            <a:r>
              <a:rPr lang="en-US" dirty="0"/>
              <a:t>Apply criteria for selecting and writing research questions</a:t>
            </a:r>
          </a:p>
          <a:p>
            <a:endParaRPr lang="en-US" dirty="0"/>
          </a:p>
        </p:txBody>
      </p:sp>
    </p:spTree>
    <p:extLst>
      <p:ext uri="{BB962C8B-B14F-4D97-AF65-F5344CB8AC3E}">
        <p14:creationId xmlns:p14="http://schemas.microsoft.com/office/powerpoint/2010/main" val="2989212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91121-E3D2-3A42-AD2D-D0FA71E815C3}"/>
              </a:ext>
            </a:extLst>
          </p:cNvPr>
          <p:cNvSpPr>
            <a:spLocks noGrp="1"/>
          </p:cNvSpPr>
          <p:nvPr>
            <p:ph type="title"/>
          </p:nvPr>
        </p:nvSpPr>
        <p:spPr/>
        <p:txBody>
          <a:bodyPr>
            <a:normAutofit/>
          </a:bodyPr>
          <a:lstStyle/>
          <a:p>
            <a:r>
              <a:rPr lang="en-US" dirty="0">
                <a:solidFill>
                  <a:schemeClr val="accent1"/>
                </a:solidFill>
              </a:rPr>
              <a:t>Definitions</a:t>
            </a:r>
          </a:p>
        </p:txBody>
      </p:sp>
      <p:sp>
        <p:nvSpPr>
          <p:cNvPr id="3" name="Content Placeholder 2">
            <a:extLst>
              <a:ext uri="{FF2B5EF4-FFF2-40B4-BE49-F238E27FC236}">
                <a16:creationId xmlns:a16="http://schemas.microsoft.com/office/drawing/2014/main" id="{8AF771B4-E385-1E41-8BDA-82F232AB0FCC}"/>
              </a:ext>
            </a:extLst>
          </p:cNvPr>
          <p:cNvSpPr>
            <a:spLocks noGrp="1"/>
          </p:cNvSpPr>
          <p:nvPr>
            <p:ph sz="half" idx="1"/>
          </p:nvPr>
        </p:nvSpPr>
        <p:spPr>
          <a:xfrm>
            <a:off x="838200" y="1442853"/>
            <a:ext cx="10730023" cy="2937761"/>
          </a:xfrm>
        </p:spPr>
        <p:txBody>
          <a:bodyPr>
            <a:noAutofit/>
          </a:bodyPr>
          <a:lstStyle/>
          <a:p>
            <a:r>
              <a:rPr lang="en-US" sz="2400" b="1" dirty="0"/>
              <a:t>Research</a:t>
            </a:r>
            <a:r>
              <a:rPr lang="en-US" sz="2400" dirty="0"/>
              <a:t> is a careful, detailed, systematic study into a specific problem, concern, or issue using the scientific method to </a:t>
            </a:r>
            <a:r>
              <a:rPr lang="en-US" sz="2400" i="1" dirty="0"/>
              <a:t>generate new knowledge, methodologies or understandings</a:t>
            </a:r>
          </a:p>
          <a:p>
            <a:r>
              <a:rPr lang="en-US" sz="2400" b="1" dirty="0"/>
              <a:t>Implementation Research</a:t>
            </a:r>
            <a:r>
              <a:rPr lang="en-US" sz="2400" dirty="0"/>
              <a:t>: use of strategies to adopt and integrate evidence-based health interventions into clinical and community settings in order to improve individual outcomes and benefit population health </a:t>
            </a:r>
            <a:r>
              <a:rPr lang="en-US" sz="2400" b="1" i="1" dirty="0"/>
              <a:t>and systems</a:t>
            </a:r>
          </a:p>
        </p:txBody>
      </p:sp>
      <p:graphicFrame>
        <p:nvGraphicFramePr>
          <p:cNvPr id="7" name="Content Placeholder 6">
            <a:extLst>
              <a:ext uri="{FF2B5EF4-FFF2-40B4-BE49-F238E27FC236}">
                <a16:creationId xmlns:a16="http://schemas.microsoft.com/office/drawing/2014/main" id="{F5A81EF9-7C6F-5E40-88A3-AC8FA81669D3}"/>
              </a:ext>
            </a:extLst>
          </p:cNvPr>
          <p:cNvGraphicFramePr>
            <a:graphicFrameLocks noGrp="1"/>
          </p:cNvGraphicFramePr>
          <p:nvPr>
            <p:ph sz="half" idx="2"/>
          </p:nvPr>
        </p:nvGraphicFramePr>
        <p:xfrm>
          <a:off x="840240" y="4210494"/>
          <a:ext cx="10513560" cy="16973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a:extLst>
              <a:ext uri="{FF2B5EF4-FFF2-40B4-BE49-F238E27FC236}">
                <a16:creationId xmlns:a16="http://schemas.microsoft.com/office/drawing/2014/main" id="{0A7B5EEA-7FE9-D94A-8967-D3BC96AE0E9B}"/>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
        <p:nvSpPr>
          <p:cNvPr id="8" name="Oval 7">
            <a:extLst>
              <a:ext uri="{FF2B5EF4-FFF2-40B4-BE49-F238E27FC236}">
                <a16:creationId xmlns:a16="http://schemas.microsoft.com/office/drawing/2014/main" id="{D90B51EB-4D42-924A-91C3-DA06C2CF4D94}"/>
              </a:ext>
            </a:extLst>
          </p:cNvPr>
          <p:cNvSpPr/>
          <p:nvPr/>
        </p:nvSpPr>
        <p:spPr>
          <a:xfrm>
            <a:off x="8818830" y="4210494"/>
            <a:ext cx="1755648" cy="1697370"/>
          </a:xfrm>
          <a:prstGeom prst="ellipse">
            <a:avLst/>
          </a:prstGeom>
          <a:solidFill>
            <a:schemeClr val="accent5">
              <a:lumMod val="40000"/>
              <a:lumOff val="6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1979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ACA831-C7B3-F94B-971C-31E4E33877FB}"/>
              </a:ext>
            </a:extLst>
          </p:cNvPr>
          <p:cNvSpPr>
            <a:spLocks noGrp="1"/>
          </p:cNvSpPr>
          <p:nvPr>
            <p:ph type="title"/>
          </p:nvPr>
        </p:nvSpPr>
        <p:spPr/>
        <p:txBody>
          <a:bodyPr>
            <a:normAutofit/>
          </a:bodyPr>
          <a:lstStyle/>
          <a:p>
            <a:r>
              <a:rPr lang="en-US" dirty="0">
                <a:solidFill>
                  <a:schemeClr val="accent1"/>
                </a:solidFill>
              </a:rPr>
              <a:t>Definition</a:t>
            </a:r>
          </a:p>
        </p:txBody>
      </p:sp>
      <p:sp>
        <p:nvSpPr>
          <p:cNvPr id="6" name="Content Placeholder 5">
            <a:extLst>
              <a:ext uri="{FF2B5EF4-FFF2-40B4-BE49-F238E27FC236}">
                <a16:creationId xmlns:a16="http://schemas.microsoft.com/office/drawing/2014/main" id="{B093435B-F541-F840-8550-20E1A381228E}"/>
              </a:ext>
            </a:extLst>
          </p:cNvPr>
          <p:cNvSpPr>
            <a:spLocks noGrp="1"/>
          </p:cNvSpPr>
          <p:nvPr>
            <p:ph idx="1"/>
          </p:nvPr>
        </p:nvSpPr>
        <p:spPr/>
        <p:txBody>
          <a:bodyPr/>
          <a:lstStyle/>
          <a:p>
            <a:r>
              <a:rPr lang="en-US" b="1" dirty="0"/>
              <a:t>Research question </a:t>
            </a:r>
            <a:r>
              <a:rPr lang="en-US" dirty="0"/>
              <a:t>is a logical statement that progresses from what is known or believed to be true to that which is unknown and requires validation</a:t>
            </a:r>
          </a:p>
          <a:p>
            <a:endParaRPr lang="en-US" dirty="0"/>
          </a:p>
          <a:p>
            <a:r>
              <a:rPr lang="en-US" dirty="0"/>
              <a:t>Developing a good research question is </a:t>
            </a:r>
            <a:r>
              <a:rPr lang="en-US" b="1" i="1" dirty="0"/>
              <a:t>foundational </a:t>
            </a:r>
            <a:r>
              <a:rPr lang="en-US" dirty="0"/>
              <a:t>– the rest of the research processes are built on your research question</a:t>
            </a:r>
          </a:p>
          <a:p>
            <a:endParaRPr lang="en-US" dirty="0"/>
          </a:p>
          <a:p>
            <a:endParaRPr lang="en-US" dirty="0"/>
          </a:p>
        </p:txBody>
      </p:sp>
      <p:sp>
        <p:nvSpPr>
          <p:cNvPr id="7" name="Title 1">
            <a:extLst>
              <a:ext uri="{FF2B5EF4-FFF2-40B4-BE49-F238E27FC236}">
                <a16:creationId xmlns:a16="http://schemas.microsoft.com/office/drawing/2014/main" id="{6E71135A-21E9-8F4F-8D68-4AB9A9DCFA2A}"/>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1639373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71CCE-CCF1-3040-AA36-EEB5D6A3BF36}"/>
              </a:ext>
            </a:extLst>
          </p:cNvPr>
          <p:cNvSpPr>
            <a:spLocks noGrp="1"/>
          </p:cNvSpPr>
          <p:nvPr>
            <p:ph type="title"/>
          </p:nvPr>
        </p:nvSpPr>
        <p:spPr/>
        <p:txBody>
          <a:bodyPr>
            <a:normAutofit/>
          </a:bodyPr>
          <a:lstStyle/>
          <a:p>
            <a:r>
              <a:rPr lang="en-US" dirty="0">
                <a:solidFill>
                  <a:schemeClr val="accent1"/>
                </a:solidFill>
              </a:rPr>
              <a:t>Knowledge frontier </a:t>
            </a:r>
          </a:p>
        </p:txBody>
      </p:sp>
      <p:graphicFrame>
        <p:nvGraphicFramePr>
          <p:cNvPr id="4" name="Content Placeholder 3">
            <a:extLst>
              <a:ext uri="{FF2B5EF4-FFF2-40B4-BE49-F238E27FC236}">
                <a16:creationId xmlns:a16="http://schemas.microsoft.com/office/drawing/2014/main" id="{3576AB84-E0C7-F14F-B896-1FDE1022E213}"/>
              </a:ext>
            </a:extLst>
          </p:cNvPr>
          <p:cNvGraphicFramePr>
            <a:graphicFrameLocks noGrp="1"/>
          </p:cNvGraphicFramePr>
          <p:nvPr>
            <p:ph sz="half" idx="1"/>
          </p:nvPr>
        </p:nvGraphicFramePr>
        <p:xfrm>
          <a:off x="6736080" y="925484"/>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Content Placeholder 11">
            <a:extLst>
              <a:ext uri="{FF2B5EF4-FFF2-40B4-BE49-F238E27FC236}">
                <a16:creationId xmlns:a16="http://schemas.microsoft.com/office/drawing/2014/main" id="{8354D8D7-2C90-8C4F-9242-5D8CAC915567}"/>
              </a:ext>
            </a:extLst>
          </p:cNvPr>
          <p:cNvSpPr>
            <a:spLocks noGrp="1"/>
          </p:cNvSpPr>
          <p:nvPr>
            <p:ph sz="half" idx="2"/>
          </p:nvPr>
        </p:nvSpPr>
        <p:spPr>
          <a:xfrm>
            <a:off x="920496" y="3604296"/>
            <a:ext cx="4693920" cy="2175669"/>
          </a:xfrm>
        </p:spPr>
        <p:txBody>
          <a:bodyPr>
            <a:normAutofit/>
          </a:bodyPr>
          <a:lstStyle/>
          <a:p>
            <a:endParaRPr lang="en-US" sz="2400" dirty="0"/>
          </a:p>
          <a:p>
            <a:pPr marL="0" indent="0">
              <a:buNone/>
            </a:pPr>
            <a:endParaRPr lang="en-US" sz="2400" dirty="0"/>
          </a:p>
          <a:p>
            <a:r>
              <a:rPr lang="en-US" sz="2400" dirty="0"/>
              <a:t>Where does the focus of implementation research fit in the knowledge frontier chart? </a:t>
            </a:r>
          </a:p>
        </p:txBody>
      </p:sp>
      <p:sp>
        <p:nvSpPr>
          <p:cNvPr id="5" name="TextBox 4">
            <a:extLst>
              <a:ext uri="{FF2B5EF4-FFF2-40B4-BE49-F238E27FC236}">
                <a16:creationId xmlns:a16="http://schemas.microsoft.com/office/drawing/2014/main" id="{7D354BCB-0EE5-F743-AE2B-E6AB945C799A}"/>
              </a:ext>
            </a:extLst>
          </p:cNvPr>
          <p:cNvSpPr txBox="1"/>
          <p:nvPr/>
        </p:nvSpPr>
        <p:spPr>
          <a:xfrm>
            <a:off x="7612912" y="4986532"/>
            <a:ext cx="1573618" cy="369332"/>
          </a:xfrm>
          <a:prstGeom prst="rect">
            <a:avLst/>
          </a:prstGeom>
          <a:noFill/>
        </p:spPr>
        <p:txBody>
          <a:bodyPr wrap="square" rtlCol="0">
            <a:spAutoFit/>
          </a:bodyPr>
          <a:lstStyle/>
          <a:p>
            <a:pPr algn="ct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Known</a:t>
            </a:r>
          </a:p>
        </p:txBody>
      </p:sp>
      <p:sp>
        <p:nvSpPr>
          <p:cNvPr id="6" name="TextBox 5">
            <a:extLst>
              <a:ext uri="{FF2B5EF4-FFF2-40B4-BE49-F238E27FC236}">
                <a16:creationId xmlns:a16="http://schemas.microsoft.com/office/drawing/2014/main" id="{F4A3F0FD-157C-8942-8D36-29A9B9A7FBF8}"/>
              </a:ext>
            </a:extLst>
          </p:cNvPr>
          <p:cNvSpPr txBox="1"/>
          <p:nvPr/>
        </p:nvSpPr>
        <p:spPr>
          <a:xfrm>
            <a:off x="9399182" y="4997024"/>
            <a:ext cx="1573618" cy="369332"/>
          </a:xfrm>
          <a:prstGeom prst="rect">
            <a:avLst/>
          </a:prstGeom>
          <a:noFill/>
        </p:spPr>
        <p:txBody>
          <a:bodyPr wrap="square" rtlCol="0">
            <a:spAutoFit/>
          </a:bodyPr>
          <a:lstStyle/>
          <a:p>
            <a:pPr algn="ct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Unknown</a:t>
            </a:r>
          </a:p>
        </p:txBody>
      </p:sp>
      <p:sp>
        <p:nvSpPr>
          <p:cNvPr id="7" name="TextBox 6">
            <a:extLst>
              <a:ext uri="{FF2B5EF4-FFF2-40B4-BE49-F238E27FC236}">
                <a16:creationId xmlns:a16="http://schemas.microsoft.com/office/drawing/2014/main" id="{908D4459-D986-9241-92D0-8DFFBCE38750}"/>
              </a:ext>
            </a:extLst>
          </p:cNvPr>
          <p:cNvSpPr txBox="1"/>
          <p:nvPr/>
        </p:nvSpPr>
        <p:spPr>
          <a:xfrm>
            <a:off x="5847908" y="3604296"/>
            <a:ext cx="1573618" cy="369332"/>
          </a:xfrm>
          <a:prstGeom prst="rect">
            <a:avLst/>
          </a:prstGeom>
          <a:noFill/>
        </p:spPr>
        <p:txBody>
          <a:bodyPr wrap="square" rtlCol="0">
            <a:spAutoFit/>
          </a:bodyPr>
          <a:lstStyle/>
          <a:p>
            <a:pPr algn="ct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Known</a:t>
            </a:r>
          </a:p>
        </p:txBody>
      </p:sp>
      <p:sp>
        <p:nvSpPr>
          <p:cNvPr id="8" name="TextBox 7">
            <a:extLst>
              <a:ext uri="{FF2B5EF4-FFF2-40B4-BE49-F238E27FC236}">
                <a16:creationId xmlns:a16="http://schemas.microsoft.com/office/drawing/2014/main" id="{C04D5523-2379-1A43-85D0-76B023456057}"/>
              </a:ext>
            </a:extLst>
          </p:cNvPr>
          <p:cNvSpPr txBox="1"/>
          <p:nvPr/>
        </p:nvSpPr>
        <p:spPr>
          <a:xfrm>
            <a:off x="5847908" y="1549110"/>
            <a:ext cx="1573618" cy="369332"/>
          </a:xfrm>
          <a:prstGeom prst="rect">
            <a:avLst/>
          </a:prstGeom>
          <a:noFill/>
        </p:spPr>
        <p:txBody>
          <a:bodyPr wrap="square" rtlCol="0">
            <a:spAutoFit/>
          </a:bodyPr>
          <a:lstStyle/>
          <a:p>
            <a:pPr algn="ct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Unknown</a:t>
            </a:r>
          </a:p>
        </p:txBody>
      </p:sp>
      <p:sp>
        <p:nvSpPr>
          <p:cNvPr id="9" name="TextBox 8">
            <a:extLst>
              <a:ext uri="{FF2B5EF4-FFF2-40B4-BE49-F238E27FC236}">
                <a16:creationId xmlns:a16="http://schemas.microsoft.com/office/drawing/2014/main" id="{1C152710-6B23-E747-917F-1C1C8A5DB092}"/>
              </a:ext>
            </a:extLst>
          </p:cNvPr>
          <p:cNvSpPr txBox="1"/>
          <p:nvPr/>
        </p:nvSpPr>
        <p:spPr>
          <a:xfrm>
            <a:off x="4714640" y="2777987"/>
            <a:ext cx="1573618" cy="646331"/>
          </a:xfrm>
          <a:prstGeom prst="rect">
            <a:avLst/>
          </a:prstGeom>
          <a:noFill/>
        </p:spPr>
        <p:txBody>
          <a:bodyPr wrap="square" rtlCol="0">
            <a:spAutoFit/>
          </a:bodyPr>
          <a:lstStyle/>
          <a:p>
            <a:r>
              <a:rPr lang="en-US" b="1"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What we comprehend</a:t>
            </a:r>
          </a:p>
        </p:txBody>
      </p:sp>
      <p:sp>
        <p:nvSpPr>
          <p:cNvPr id="10" name="TextBox 9">
            <a:extLst>
              <a:ext uri="{FF2B5EF4-FFF2-40B4-BE49-F238E27FC236}">
                <a16:creationId xmlns:a16="http://schemas.microsoft.com/office/drawing/2014/main" id="{44415CC2-6215-DE4A-A8FE-523058440210}"/>
              </a:ext>
            </a:extLst>
          </p:cNvPr>
          <p:cNvSpPr txBox="1"/>
          <p:nvPr/>
        </p:nvSpPr>
        <p:spPr>
          <a:xfrm>
            <a:off x="7790689" y="5482430"/>
            <a:ext cx="3286664" cy="369332"/>
          </a:xfrm>
          <a:prstGeom prst="rect">
            <a:avLst/>
          </a:prstGeom>
          <a:noFill/>
        </p:spPr>
        <p:txBody>
          <a:bodyPr wrap="square" rtlCol="0">
            <a:spAutoFit/>
          </a:bodyPr>
          <a:lstStyle/>
          <a:p>
            <a:pPr algn="ctr"/>
            <a:r>
              <a:rPr lang="en-US" b="1"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What there is to know</a:t>
            </a:r>
          </a:p>
        </p:txBody>
      </p:sp>
      <p:sp>
        <p:nvSpPr>
          <p:cNvPr id="11" name="Title 1">
            <a:extLst>
              <a:ext uri="{FF2B5EF4-FFF2-40B4-BE49-F238E27FC236}">
                <a16:creationId xmlns:a16="http://schemas.microsoft.com/office/drawing/2014/main" id="{924F168E-EDCB-9E40-8985-7067BFB9DA6A}"/>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302803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42F1125-1744-1341-8F84-BFD57EAA4020}"/>
              </a:ext>
            </a:extLst>
          </p:cNvPr>
          <p:cNvSpPr>
            <a:spLocks noGrp="1"/>
          </p:cNvSpPr>
          <p:nvPr>
            <p:ph type="title"/>
          </p:nvPr>
        </p:nvSpPr>
        <p:spPr/>
        <p:txBody>
          <a:bodyPr>
            <a:normAutofit/>
          </a:bodyPr>
          <a:lstStyle/>
          <a:p>
            <a:r>
              <a:rPr lang="en-US" dirty="0">
                <a:solidFill>
                  <a:schemeClr val="accent1"/>
                </a:solidFill>
              </a:rPr>
              <a:t>Exercise 1</a:t>
            </a:r>
          </a:p>
        </p:txBody>
      </p:sp>
      <p:sp>
        <p:nvSpPr>
          <p:cNvPr id="13" name="Content Placeholder 12">
            <a:extLst>
              <a:ext uri="{FF2B5EF4-FFF2-40B4-BE49-F238E27FC236}">
                <a16:creationId xmlns:a16="http://schemas.microsoft.com/office/drawing/2014/main" id="{EAA64857-BDFA-BE4D-82B2-7581D5ED8C93}"/>
              </a:ext>
            </a:extLst>
          </p:cNvPr>
          <p:cNvSpPr>
            <a:spLocks noGrp="1"/>
          </p:cNvSpPr>
          <p:nvPr>
            <p:ph idx="1"/>
          </p:nvPr>
        </p:nvSpPr>
        <p:spPr>
          <a:xfrm>
            <a:off x="838200" y="4228541"/>
            <a:ext cx="10710672" cy="1297181"/>
          </a:xfrm>
        </p:spPr>
        <p:txBody>
          <a:bodyPr>
            <a:normAutofit lnSpcReduction="10000"/>
          </a:bodyPr>
          <a:lstStyle/>
          <a:p>
            <a:r>
              <a:rPr lang="en-US" dirty="0"/>
              <a:t>In small group discuss the process we should follow to formulate smart implementation research questions (</a:t>
            </a:r>
            <a:r>
              <a:rPr lang="en-US" b="1" dirty="0"/>
              <a:t>5 minutes</a:t>
            </a:r>
            <a:r>
              <a:rPr lang="en-US" dirty="0"/>
              <a:t>)</a:t>
            </a:r>
          </a:p>
          <a:p>
            <a:r>
              <a:rPr lang="en-US" dirty="0"/>
              <a:t>Share your ideas with all of us (</a:t>
            </a:r>
            <a:r>
              <a:rPr lang="en-US" b="1" dirty="0"/>
              <a:t>5 minutes</a:t>
            </a:r>
            <a:r>
              <a:rPr lang="en-US" dirty="0"/>
              <a:t>) </a:t>
            </a:r>
          </a:p>
        </p:txBody>
      </p:sp>
      <p:grpSp>
        <p:nvGrpSpPr>
          <p:cNvPr id="6" name="Group 5">
            <a:extLst>
              <a:ext uri="{FF2B5EF4-FFF2-40B4-BE49-F238E27FC236}">
                <a16:creationId xmlns:a16="http://schemas.microsoft.com/office/drawing/2014/main" id="{48ED06FF-A488-5446-B529-994EBF344A96}"/>
              </a:ext>
            </a:extLst>
          </p:cNvPr>
          <p:cNvGrpSpPr/>
          <p:nvPr/>
        </p:nvGrpSpPr>
        <p:grpSpPr>
          <a:xfrm>
            <a:off x="8386113" y="990017"/>
            <a:ext cx="2869358" cy="1952788"/>
            <a:chOff x="991891" y="827799"/>
            <a:chExt cx="2869358" cy="1952788"/>
          </a:xfrm>
        </p:grpSpPr>
        <p:sp>
          <p:nvSpPr>
            <p:cNvPr id="7" name="Freeform 108">
              <a:extLst>
                <a:ext uri="{FF2B5EF4-FFF2-40B4-BE49-F238E27FC236}">
                  <a16:creationId xmlns:a16="http://schemas.microsoft.com/office/drawing/2014/main" id="{0FE1DDB6-CB15-D04E-9375-F39D27D32AAA}"/>
                </a:ext>
              </a:extLst>
            </p:cNvPr>
            <p:cNvSpPr/>
            <p:nvPr/>
          </p:nvSpPr>
          <p:spPr>
            <a:xfrm flipH="1">
              <a:off x="1007390" y="827799"/>
              <a:ext cx="773781" cy="852408"/>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8" name="Rounded Rectangle 51">
              <a:extLst>
                <a:ext uri="{FF2B5EF4-FFF2-40B4-BE49-F238E27FC236}">
                  <a16:creationId xmlns:a16="http://schemas.microsoft.com/office/drawing/2014/main" id="{06163F07-193D-BF48-9AC3-78D04922FB5D}"/>
                </a:ext>
              </a:extLst>
            </p:cNvPr>
            <p:cNvSpPr/>
            <p:nvPr/>
          </p:nvSpPr>
          <p:spPr>
            <a:xfrm rot="16200000" flipH="1">
              <a:off x="2011458" y="1344287"/>
              <a:ext cx="838913" cy="793302"/>
            </a:xfrm>
            <a:custGeom>
              <a:avLst/>
              <a:gdLst/>
              <a:ahLst/>
              <a:cxnLst/>
              <a:rect l="l" t="t" r="r" b="b"/>
              <a:pathLst>
                <a:path w="2928608" h="2758049">
                  <a:moveTo>
                    <a:pt x="2797052" y="1199936"/>
                  </a:moveTo>
                  <a:lnTo>
                    <a:pt x="2797052" y="1541978"/>
                  </a:lnTo>
                  <a:cubicBezTo>
                    <a:pt x="2797052" y="1578306"/>
                    <a:pt x="2826502" y="1607756"/>
                    <a:pt x="2862830" y="1607756"/>
                  </a:cubicBezTo>
                  <a:lnTo>
                    <a:pt x="2862830" y="1607755"/>
                  </a:lnTo>
                  <a:cubicBezTo>
                    <a:pt x="2899158" y="1607755"/>
                    <a:pt x="2928608" y="1578305"/>
                    <a:pt x="2928608" y="1541977"/>
                  </a:cubicBezTo>
                  <a:lnTo>
                    <a:pt x="2928607" y="1199936"/>
                  </a:lnTo>
                  <a:cubicBezTo>
                    <a:pt x="2928607" y="1163608"/>
                    <a:pt x="2899158" y="1134159"/>
                    <a:pt x="2862830" y="1134158"/>
                  </a:cubicBezTo>
                  <a:cubicBezTo>
                    <a:pt x="2826502" y="1134159"/>
                    <a:pt x="2797052" y="1163608"/>
                    <a:pt x="2797052" y="1199936"/>
                  </a:cubicBezTo>
                  <a:close/>
                  <a:moveTo>
                    <a:pt x="2593193" y="1147315"/>
                  </a:moveTo>
                  <a:lnTo>
                    <a:pt x="2593193" y="1594601"/>
                  </a:lnTo>
                  <a:cubicBezTo>
                    <a:pt x="2593193" y="1630929"/>
                    <a:pt x="2622643" y="1660379"/>
                    <a:pt x="2658971" y="1660379"/>
                  </a:cubicBezTo>
                  <a:lnTo>
                    <a:pt x="2658971" y="1660378"/>
                  </a:lnTo>
                  <a:cubicBezTo>
                    <a:pt x="2695299" y="1660378"/>
                    <a:pt x="2724749" y="1630928"/>
                    <a:pt x="2724749" y="1594600"/>
                  </a:cubicBezTo>
                  <a:lnTo>
                    <a:pt x="2724748" y="1147315"/>
                  </a:lnTo>
                  <a:cubicBezTo>
                    <a:pt x="2724748" y="1110987"/>
                    <a:pt x="2695299" y="1081538"/>
                    <a:pt x="2658971" y="1081537"/>
                  </a:cubicBezTo>
                  <a:cubicBezTo>
                    <a:pt x="2622643" y="1081538"/>
                    <a:pt x="2593193" y="1110987"/>
                    <a:pt x="2593193" y="1147315"/>
                  </a:cubicBezTo>
                  <a:close/>
                  <a:moveTo>
                    <a:pt x="2389334" y="1121004"/>
                  </a:moveTo>
                  <a:lnTo>
                    <a:pt x="2389334" y="1620912"/>
                  </a:lnTo>
                  <a:cubicBezTo>
                    <a:pt x="2389334" y="1657240"/>
                    <a:pt x="2418784" y="1686690"/>
                    <a:pt x="2455112" y="1686690"/>
                  </a:cubicBezTo>
                  <a:lnTo>
                    <a:pt x="2455112" y="1686689"/>
                  </a:lnTo>
                  <a:cubicBezTo>
                    <a:pt x="2491440" y="1686689"/>
                    <a:pt x="2520890" y="1657239"/>
                    <a:pt x="2520890" y="1620911"/>
                  </a:cubicBezTo>
                  <a:lnTo>
                    <a:pt x="2520889" y="1121004"/>
                  </a:lnTo>
                  <a:cubicBezTo>
                    <a:pt x="2520889" y="1084676"/>
                    <a:pt x="2491440" y="1055227"/>
                    <a:pt x="2455112" y="1055226"/>
                  </a:cubicBezTo>
                  <a:cubicBezTo>
                    <a:pt x="2418784" y="1055227"/>
                    <a:pt x="2389334" y="1084676"/>
                    <a:pt x="2389334" y="1121004"/>
                  </a:cubicBezTo>
                  <a:close/>
                  <a:moveTo>
                    <a:pt x="1314382" y="1247024"/>
                  </a:moveTo>
                  <a:cubicBezTo>
                    <a:pt x="1314381" y="1225915"/>
                    <a:pt x="1331494" y="1208803"/>
                    <a:pt x="1352603" y="1208803"/>
                  </a:cubicBezTo>
                  <a:lnTo>
                    <a:pt x="1410313" y="1208803"/>
                  </a:lnTo>
                  <a:lnTo>
                    <a:pt x="1410313" y="1146778"/>
                  </a:lnTo>
                  <a:cubicBezTo>
                    <a:pt x="1410313" y="1145599"/>
                    <a:pt x="1410393" y="1144438"/>
                    <a:pt x="1411688" y="1143457"/>
                  </a:cubicBezTo>
                  <a:lnTo>
                    <a:pt x="1408531" y="1133444"/>
                  </a:lnTo>
                  <a:cubicBezTo>
                    <a:pt x="1410371" y="1112415"/>
                    <a:pt x="1428909" y="1096860"/>
                    <a:pt x="1449938" y="1098699"/>
                  </a:cubicBezTo>
                  <a:lnTo>
                    <a:pt x="2236821" y="1167543"/>
                  </a:lnTo>
                  <a:cubicBezTo>
                    <a:pt x="2257849" y="1169383"/>
                    <a:pt x="2273405" y="1187920"/>
                    <a:pt x="2271565" y="1208950"/>
                  </a:cubicBezTo>
                  <a:cubicBezTo>
                    <a:pt x="2269725" y="1229978"/>
                    <a:pt x="2251187" y="1245533"/>
                    <a:pt x="2230159" y="1243693"/>
                  </a:cubicBezTo>
                  <a:cubicBezTo>
                    <a:pt x="1973864" y="1221271"/>
                    <a:pt x="1717570" y="1198849"/>
                    <a:pt x="1461275" y="1176426"/>
                  </a:cubicBezTo>
                  <a:lnTo>
                    <a:pt x="1461274" y="1208803"/>
                  </a:lnTo>
                  <a:lnTo>
                    <a:pt x="1518985" y="1208803"/>
                  </a:lnTo>
                  <a:cubicBezTo>
                    <a:pt x="1540095" y="1208802"/>
                    <a:pt x="1557205" y="1225915"/>
                    <a:pt x="1557206" y="1247025"/>
                  </a:cubicBezTo>
                  <a:lnTo>
                    <a:pt x="1557207" y="1247023"/>
                  </a:lnTo>
                  <a:cubicBezTo>
                    <a:pt x="1557207" y="1268132"/>
                    <a:pt x="1540095" y="1285244"/>
                    <a:pt x="1518986" y="1285244"/>
                  </a:cubicBezTo>
                  <a:cubicBezTo>
                    <a:pt x="1499749" y="1285244"/>
                    <a:pt x="1480511" y="1285243"/>
                    <a:pt x="1461275" y="1285244"/>
                  </a:cubicBezTo>
                  <a:lnTo>
                    <a:pt x="1461275" y="1337600"/>
                  </a:lnTo>
                  <a:lnTo>
                    <a:pt x="1518985" y="1337600"/>
                  </a:lnTo>
                  <a:cubicBezTo>
                    <a:pt x="1540095" y="1337600"/>
                    <a:pt x="1557206" y="1354713"/>
                    <a:pt x="1557206" y="1375821"/>
                  </a:cubicBezTo>
                  <a:lnTo>
                    <a:pt x="1557207" y="1375820"/>
                  </a:lnTo>
                  <a:cubicBezTo>
                    <a:pt x="1557206" y="1396928"/>
                    <a:pt x="1540095" y="1414041"/>
                    <a:pt x="1518986" y="1414041"/>
                  </a:cubicBezTo>
                  <a:cubicBezTo>
                    <a:pt x="1499750" y="1414041"/>
                    <a:pt x="1480511" y="1414041"/>
                    <a:pt x="1461275" y="1414042"/>
                  </a:cubicBezTo>
                  <a:lnTo>
                    <a:pt x="1461275" y="1466398"/>
                  </a:lnTo>
                  <a:lnTo>
                    <a:pt x="1518985" y="1466398"/>
                  </a:lnTo>
                  <a:cubicBezTo>
                    <a:pt x="1540095" y="1466398"/>
                    <a:pt x="1557206" y="1483509"/>
                    <a:pt x="1557206" y="1504618"/>
                  </a:cubicBezTo>
                  <a:lnTo>
                    <a:pt x="1557207" y="1504619"/>
                  </a:lnTo>
                  <a:cubicBezTo>
                    <a:pt x="1557207" y="1525727"/>
                    <a:pt x="1540094" y="1542838"/>
                    <a:pt x="1518986" y="1542839"/>
                  </a:cubicBezTo>
                  <a:cubicBezTo>
                    <a:pt x="1499749" y="1542839"/>
                    <a:pt x="1480511" y="1542838"/>
                    <a:pt x="1461275" y="1542839"/>
                  </a:cubicBezTo>
                  <a:lnTo>
                    <a:pt x="1461274" y="1575412"/>
                  </a:lnTo>
                  <a:lnTo>
                    <a:pt x="2226550" y="1494978"/>
                  </a:lnTo>
                  <a:cubicBezTo>
                    <a:pt x="2247542" y="1492772"/>
                    <a:pt x="2266350" y="1508001"/>
                    <a:pt x="2268556" y="1528995"/>
                  </a:cubicBezTo>
                  <a:cubicBezTo>
                    <a:pt x="2270763" y="1549988"/>
                    <a:pt x="2255534" y="1568794"/>
                    <a:pt x="2234542" y="1571000"/>
                  </a:cubicBezTo>
                  <a:cubicBezTo>
                    <a:pt x="1972686" y="1598522"/>
                    <a:pt x="1710833" y="1626046"/>
                    <a:pt x="1448978" y="1653567"/>
                  </a:cubicBezTo>
                  <a:cubicBezTo>
                    <a:pt x="1427984" y="1655774"/>
                    <a:pt x="1409178" y="1640544"/>
                    <a:pt x="1406971" y="1619551"/>
                  </a:cubicBezTo>
                  <a:cubicBezTo>
                    <a:pt x="1406474" y="1614827"/>
                    <a:pt x="1406862" y="1610214"/>
                    <a:pt x="1410805" y="1606610"/>
                  </a:cubicBezTo>
                  <a:lnTo>
                    <a:pt x="1410312" y="1605422"/>
                  </a:lnTo>
                  <a:lnTo>
                    <a:pt x="1410312" y="1542839"/>
                  </a:lnTo>
                  <a:lnTo>
                    <a:pt x="1352603" y="1542841"/>
                  </a:lnTo>
                  <a:cubicBezTo>
                    <a:pt x="1331494" y="1542841"/>
                    <a:pt x="1314382" y="1525729"/>
                    <a:pt x="1314382" y="1504619"/>
                  </a:cubicBezTo>
                  <a:cubicBezTo>
                    <a:pt x="1314382" y="1483510"/>
                    <a:pt x="1331493" y="1466397"/>
                    <a:pt x="1352603" y="1466398"/>
                  </a:cubicBezTo>
                  <a:lnTo>
                    <a:pt x="1410312" y="1466398"/>
                  </a:lnTo>
                  <a:lnTo>
                    <a:pt x="1410313" y="1414042"/>
                  </a:lnTo>
                  <a:lnTo>
                    <a:pt x="1352603" y="1414042"/>
                  </a:lnTo>
                  <a:cubicBezTo>
                    <a:pt x="1331494" y="1414041"/>
                    <a:pt x="1314383" y="1396930"/>
                    <a:pt x="1314382" y="1375820"/>
                  </a:cubicBezTo>
                  <a:cubicBezTo>
                    <a:pt x="1314383" y="1354713"/>
                    <a:pt x="1331494" y="1337600"/>
                    <a:pt x="1352603" y="1337601"/>
                  </a:cubicBezTo>
                  <a:lnTo>
                    <a:pt x="1410312" y="1337600"/>
                  </a:lnTo>
                  <a:lnTo>
                    <a:pt x="1410312" y="1285244"/>
                  </a:lnTo>
                  <a:lnTo>
                    <a:pt x="1352603" y="1285244"/>
                  </a:lnTo>
                  <a:cubicBezTo>
                    <a:pt x="1331494" y="1285244"/>
                    <a:pt x="1314381" y="1268133"/>
                    <a:pt x="1314382" y="1247024"/>
                  </a:cubicBezTo>
                  <a:close/>
                  <a:moveTo>
                    <a:pt x="1171967" y="72000"/>
                  </a:moveTo>
                  <a:lnTo>
                    <a:pt x="1171967" y="288000"/>
                  </a:lnTo>
                  <a:cubicBezTo>
                    <a:pt x="1171967" y="327765"/>
                    <a:pt x="1204202" y="360000"/>
                    <a:pt x="1243967" y="360000"/>
                  </a:cubicBezTo>
                  <a:cubicBezTo>
                    <a:pt x="1283732" y="360000"/>
                    <a:pt x="1315967" y="327765"/>
                    <a:pt x="1315967" y="288000"/>
                  </a:cubicBezTo>
                  <a:lnTo>
                    <a:pt x="1315967" y="72000"/>
                  </a:lnTo>
                  <a:cubicBezTo>
                    <a:pt x="1315967" y="32235"/>
                    <a:pt x="1283732" y="0"/>
                    <a:pt x="1243967" y="0"/>
                  </a:cubicBezTo>
                  <a:cubicBezTo>
                    <a:pt x="1204202" y="0"/>
                    <a:pt x="1171967" y="32235"/>
                    <a:pt x="1171967" y="72000"/>
                  </a:cubicBezTo>
                  <a:close/>
                  <a:moveTo>
                    <a:pt x="1171966" y="2470049"/>
                  </a:moveTo>
                  <a:lnTo>
                    <a:pt x="1171966" y="2686049"/>
                  </a:lnTo>
                  <a:cubicBezTo>
                    <a:pt x="1171966" y="2725814"/>
                    <a:pt x="1204201" y="2758049"/>
                    <a:pt x="1243966" y="2758049"/>
                  </a:cubicBezTo>
                  <a:cubicBezTo>
                    <a:pt x="1283731" y="2758049"/>
                    <a:pt x="1315966" y="2725814"/>
                    <a:pt x="1315966" y="2686049"/>
                  </a:cubicBezTo>
                  <a:lnTo>
                    <a:pt x="1315966" y="2470049"/>
                  </a:lnTo>
                  <a:cubicBezTo>
                    <a:pt x="1315966" y="2430284"/>
                    <a:pt x="1283731" y="2398049"/>
                    <a:pt x="1243966" y="2398049"/>
                  </a:cubicBezTo>
                  <a:cubicBezTo>
                    <a:pt x="1204201" y="2398049"/>
                    <a:pt x="1171966" y="2430284"/>
                    <a:pt x="1171966" y="2470049"/>
                  </a:cubicBezTo>
                  <a:close/>
                  <a:moveTo>
                    <a:pt x="515345" y="1370958"/>
                  </a:moveTo>
                  <a:cubicBezTo>
                    <a:pt x="515344" y="1558300"/>
                    <a:pt x="586814" y="1745642"/>
                    <a:pt x="729750" y="1888579"/>
                  </a:cubicBezTo>
                  <a:cubicBezTo>
                    <a:pt x="1015625" y="2174454"/>
                    <a:pt x="1479119" y="2174454"/>
                    <a:pt x="1764994" y="1888580"/>
                  </a:cubicBezTo>
                  <a:lnTo>
                    <a:pt x="1940572" y="1713001"/>
                  </a:lnTo>
                  <a:lnTo>
                    <a:pt x="2136413" y="1713002"/>
                  </a:lnTo>
                  <a:cubicBezTo>
                    <a:pt x="2215124" y="1713001"/>
                    <a:pt x="2278929" y="1649195"/>
                    <a:pt x="2278929" y="1570486"/>
                  </a:cubicBezTo>
                  <a:lnTo>
                    <a:pt x="2278929" y="1374645"/>
                  </a:lnTo>
                  <a:lnTo>
                    <a:pt x="2282614" y="1370959"/>
                  </a:lnTo>
                  <a:lnTo>
                    <a:pt x="2278929" y="1367272"/>
                  </a:lnTo>
                  <a:lnTo>
                    <a:pt x="2278929" y="1171432"/>
                  </a:lnTo>
                  <a:cubicBezTo>
                    <a:pt x="2278929" y="1092722"/>
                    <a:pt x="2215123" y="1028916"/>
                    <a:pt x="2136413" y="1028916"/>
                  </a:cubicBezTo>
                  <a:lnTo>
                    <a:pt x="1940571" y="1028916"/>
                  </a:lnTo>
                  <a:cubicBezTo>
                    <a:pt x="1882045" y="970390"/>
                    <a:pt x="1823519" y="911862"/>
                    <a:pt x="1764993" y="853336"/>
                  </a:cubicBezTo>
                  <a:cubicBezTo>
                    <a:pt x="1479118" y="567461"/>
                    <a:pt x="1015625" y="567462"/>
                    <a:pt x="729750" y="853336"/>
                  </a:cubicBezTo>
                  <a:cubicBezTo>
                    <a:pt x="586813" y="996273"/>
                    <a:pt x="515344" y="1183616"/>
                    <a:pt x="515345" y="1370958"/>
                  </a:cubicBezTo>
                  <a:close/>
                  <a:moveTo>
                    <a:pt x="388776" y="2386770"/>
                  </a:moveTo>
                  <a:cubicBezTo>
                    <a:pt x="388776" y="2405196"/>
                    <a:pt x="395805" y="2423622"/>
                    <a:pt x="409865" y="2437681"/>
                  </a:cubicBezTo>
                  <a:cubicBezTo>
                    <a:pt x="437983" y="2465800"/>
                    <a:pt x="483570" y="2465800"/>
                    <a:pt x="511688" y="2437681"/>
                  </a:cubicBezTo>
                  <a:lnTo>
                    <a:pt x="664423" y="2284946"/>
                  </a:lnTo>
                  <a:cubicBezTo>
                    <a:pt x="692541" y="2256828"/>
                    <a:pt x="692541" y="2211241"/>
                    <a:pt x="664423" y="2183123"/>
                  </a:cubicBezTo>
                  <a:cubicBezTo>
                    <a:pt x="636305" y="2155005"/>
                    <a:pt x="590718" y="2155005"/>
                    <a:pt x="562599" y="2183123"/>
                  </a:cubicBezTo>
                  <a:lnTo>
                    <a:pt x="409865" y="2335858"/>
                  </a:lnTo>
                  <a:cubicBezTo>
                    <a:pt x="395805" y="2349917"/>
                    <a:pt x="388776" y="2368343"/>
                    <a:pt x="388776" y="2386770"/>
                  </a:cubicBezTo>
                  <a:close/>
                  <a:moveTo>
                    <a:pt x="388776" y="365689"/>
                  </a:moveTo>
                  <a:cubicBezTo>
                    <a:pt x="388776" y="384115"/>
                    <a:pt x="395805" y="402541"/>
                    <a:pt x="409865" y="416600"/>
                  </a:cubicBezTo>
                  <a:lnTo>
                    <a:pt x="562599" y="569335"/>
                  </a:lnTo>
                  <a:cubicBezTo>
                    <a:pt x="590718" y="597454"/>
                    <a:pt x="636305" y="597454"/>
                    <a:pt x="664423" y="569335"/>
                  </a:cubicBezTo>
                  <a:cubicBezTo>
                    <a:pt x="692541" y="541217"/>
                    <a:pt x="692541" y="495630"/>
                    <a:pt x="664423" y="467512"/>
                  </a:cubicBezTo>
                  <a:lnTo>
                    <a:pt x="511688" y="314777"/>
                  </a:lnTo>
                  <a:cubicBezTo>
                    <a:pt x="483570" y="286659"/>
                    <a:pt x="437983" y="286659"/>
                    <a:pt x="409865" y="314777"/>
                  </a:cubicBezTo>
                  <a:cubicBezTo>
                    <a:pt x="395805" y="328836"/>
                    <a:pt x="388776" y="347262"/>
                    <a:pt x="388776" y="365689"/>
                  </a:cubicBezTo>
                  <a:close/>
                  <a:moveTo>
                    <a:pt x="0" y="1379024"/>
                  </a:moveTo>
                  <a:cubicBezTo>
                    <a:pt x="0" y="1418789"/>
                    <a:pt x="32235" y="1451024"/>
                    <a:pt x="72000" y="1451024"/>
                  </a:cubicBezTo>
                  <a:lnTo>
                    <a:pt x="288000" y="1451024"/>
                  </a:lnTo>
                  <a:cubicBezTo>
                    <a:pt x="327765" y="1451024"/>
                    <a:pt x="360000" y="1418789"/>
                    <a:pt x="360000" y="1379024"/>
                  </a:cubicBezTo>
                  <a:cubicBezTo>
                    <a:pt x="360000" y="1339259"/>
                    <a:pt x="327765" y="1307024"/>
                    <a:pt x="288000" y="1307024"/>
                  </a:cubicBezTo>
                  <a:lnTo>
                    <a:pt x="72000" y="1307024"/>
                  </a:lnTo>
                  <a:cubicBezTo>
                    <a:pt x="32235" y="1307024"/>
                    <a:pt x="0" y="1339259"/>
                    <a:pt x="0" y="1379024"/>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ko-KR" altLang="en-US" sz="2400">
                <a:solidFill>
                  <a:schemeClr val="tx1"/>
                </a:solidFill>
              </a:endParaRPr>
            </a:p>
          </p:txBody>
        </p:sp>
        <p:sp>
          <p:nvSpPr>
            <p:cNvPr id="9" name="Freeform 108">
              <a:extLst>
                <a:ext uri="{FF2B5EF4-FFF2-40B4-BE49-F238E27FC236}">
                  <a16:creationId xmlns:a16="http://schemas.microsoft.com/office/drawing/2014/main" id="{70169CF8-D41A-9649-A262-1B57335C5824}"/>
                </a:ext>
              </a:extLst>
            </p:cNvPr>
            <p:cNvSpPr/>
            <p:nvPr/>
          </p:nvSpPr>
          <p:spPr>
            <a:xfrm>
              <a:off x="3080655" y="841293"/>
              <a:ext cx="780594" cy="838913"/>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0" name="Freeform 108">
              <a:extLst>
                <a:ext uri="{FF2B5EF4-FFF2-40B4-BE49-F238E27FC236}">
                  <a16:creationId xmlns:a16="http://schemas.microsoft.com/office/drawing/2014/main" id="{5AF09C57-B822-E84C-BEA6-F72ED8124135}"/>
                </a:ext>
              </a:extLst>
            </p:cNvPr>
            <p:cNvSpPr/>
            <p:nvPr/>
          </p:nvSpPr>
          <p:spPr>
            <a:xfrm flipH="1">
              <a:off x="991891" y="1928179"/>
              <a:ext cx="773781" cy="852408"/>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sp>
          <p:nvSpPr>
            <p:cNvPr id="11" name="Freeform 108">
              <a:extLst>
                <a:ext uri="{FF2B5EF4-FFF2-40B4-BE49-F238E27FC236}">
                  <a16:creationId xmlns:a16="http://schemas.microsoft.com/office/drawing/2014/main" id="{176DA6EC-DD5B-434C-A5ED-DB43A6CB5E09}"/>
                </a:ext>
              </a:extLst>
            </p:cNvPr>
            <p:cNvSpPr/>
            <p:nvPr/>
          </p:nvSpPr>
          <p:spPr>
            <a:xfrm>
              <a:off x="3065156" y="1941673"/>
              <a:ext cx="780594" cy="838913"/>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sp>
        <p:nvSpPr>
          <p:cNvPr id="14" name="Title 1">
            <a:extLst>
              <a:ext uri="{FF2B5EF4-FFF2-40B4-BE49-F238E27FC236}">
                <a16:creationId xmlns:a16="http://schemas.microsoft.com/office/drawing/2014/main" id="{2E140605-34AB-6743-BFFC-68E42EE646C9}"/>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3973960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91EBB8F-F607-3642-B76C-88927C1A85EE}"/>
              </a:ext>
            </a:extLst>
          </p:cNvPr>
          <p:cNvSpPr>
            <a:spLocks noGrp="1"/>
          </p:cNvSpPr>
          <p:nvPr>
            <p:ph type="title"/>
          </p:nvPr>
        </p:nvSpPr>
        <p:spPr/>
        <p:txBody>
          <a:bodyPr>
            <a:normAutofit/>
          </a:bodyPr>
          <a:lstStyle/>
          <a:p>
            <a:r>
              <a:rPr lang="en-US" dirty="0">
                <a:solidFill>
                  <a:schemeClr val="accent1"/>
                </a:solidFill>
              </a:rPr>
              <a:t>Formulating Research Question</a:t>
            </a:r>
          </a:p>
        </p:txBody>
      </p:sp>
      <p:sp>
        <p:nvSpPr>
          <p:cNvPr id="6" name="Content Placeholder 5">
            <a:extLst>
              <a:ext uri="{FF2B5EF4-FFF2-40B4-BE49-F238E27FC236}">
                <a16:creationId xmlns:a16="http://schemas.microsoft.com/office/drawing/2014/main" id="{8B460247-CBA5-FE4A-B5F3-728374A7C212}"/>
              </a:ext>
            </a:extLst>
          </p:cNvPr>
          <p:cNvSpPr>
            <a:spLocks noGrp="1"/>
          </p:cNvSpPr>
          <p:nvPr>
            <p:ph idx="1"/>
          </p:nvPr>
        </p:nvSpPr>
        <p:spPr/>
        <p:txBody>
          <a:bodyPr/>
          <a:lstStyle/>
          <a:p>
            <a:pPr marL="0" indent="0">
              <a:buNone/>
            </a:pPr>
            <a:r>
              <a:rPr lang="en-US" b="1" dirty="0"/>
              <a:t>Three steps: </a:t>
            </a:r>
          </a:p>
          <a:p>
            <a:pPr marL="514350" indent="-514350">
              <a:buFont typeface="+mj-lt"/>
              <a:buAutoNum type="arabicPeriod"/>
            </a:pPr>
            <a:r>
              <a:rPr lang="en-US" dirty="0"/>
              <a:t>Ask important questions,</a:t>
            </a:r>
          </a:p>
          <a:p>
            <a:pPr marL="514350" indent="-514350">
              <a:buFont typeface="+mj-lt"/>
              <a:buAutoNum type="arabicPeriod"/>
            </a:pPr>
            <a:r>
              <a:rPr lang="en-US" dirty="0"/>
              <a:t>Select the best question for research,</a:t>
            </a:r>
          </a:p>
          <a:p>
            <a:pPr marL="514350" indent="-514350">
              <a:buFont typeface="+mj-lt"/>
              <a:buAutoNum type="arabicPeriod"/>
            </a:pPr>
            <a:r>
              <a:rPr lang="en-US" dirty="0"/>
              <a:t>Turn the research question into a testable hypothesis.</a:t>
            </a:r>
          </a:p>
          <a:p>
            <a:endParaRPr lang="en-US" dirty="0"/>
          </a:p>
        </p:txBody>
      </p:sp>
      <p:sp>
        <p:nvSpPr>
          <p:cNvPr id="7" name="Title 1">
            <a:extLst>
              <a:ext uri="{FF2B5EF4-FFF2-40B4-BE49-F238E27FC236}">
                <a16:creationId xmlns:a16="http://schemas.microsoft.com/office/drawing/2014/main" id="{330DC8FB-A6F4-8A4D-A9ED-DB30B6A6F135}"/>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2052413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C3893-27B6-FB4B-B3E0-9F3615E9512D}"/>
              </a:ext>
            </a:extLst>
          </p:cNvPr>
          <p:cNvSpPr>
            <a:spLocks noGrp="1"/>
          </p:cNvSpPr>
          <p:nvPr>
            <p:ph type="title"/>
          </p:nvPr>
        </p:nvSpPr>
        <p:spPr/>
        <p:txBody>
          <a:bodyPr>
            <a:normAutofit/>
          </a:bodyPr>
          <a:lstStyle/>
          <a:p>
            <a:r>
              <a:rPr lang="en-US" dirty="0">
                <a:solidFill>
                  <a:schemeClr val="accent1"/>
                </a:solidFill>
              </a:rPr>
              <a:t>Ask important research questions</a:t>
            </a:r>
          </a:p>
        </p:txBody>
      </p:sp>
      <p:sp>
        <p:nvSpPr>
          <p:cNvPr id="3" name="Content Placeholder 2">
            <a:extLst>
              <a:ext uri="{FF2B5EF4-FFF2-40B4-BE49-F238E27FC236}">
                <a16:creationId xmlns:a16="http://schemas.microsoft.com/office/drawing/2014/main" id="{FF7D6D41-9E97-2846-9848-5C6EF7DE9B7B}"/>
              </a:ext>
            </a:extLst>
          </p:cNvPr>
          <p:cNvSpPr>
            <a:spLocks noGrp="1"/>
          </p:cNvSpPr>
          <p:nvPr>
            <p:ph idx="1"/>
          </p:nvPr>
        </p:nvSpPr>
        <p:spPr>
          <a:xfrm>
            <a:off x="838200" y="1481328"/>
            <a:ext cx="10515600" cy="4410155"/>
          </a:xfrm>
        </p:spPr>
        <p:txBody>
          <a:bodyPr>
            <a:normAutofit lnSpcReduction="10000"/>
          </a:bodyPr>
          <a:lstStyle/>
          <a:p>
            <a:pPr marL="0" indent="0">
              <a:buNone/>
            </a:pPr>
            <a:r>
              <a:rPr lang="en-US" dirty="0"/>
              <a:t>Contemplate personal experiences: </a:t>
            </a:r>
          </a:p>
          <a:p>
            <a:pPr marL="228600" lvl="1">
              <a:spcBef>
                <a:spcPts val="1000"/>
              </a:spcBef>
            </a:pPr>
            <a:r>
              <a:rPr lang="en-US" sz="2800" dirty="0"/>
              <a:t>Have others faced a similar practice problem? </a:t>
            </a:r>
          </a:p>
          <a:p>
            <a:pPr marL="228600" lvl="1">
              <a:spcBef>
                <a:spcPts val="1000"/>
              </a:spcBef>
            </a:pPr>
            <a:r>
              <a:rPr lang="en-US" sz="2800" dirty="0"/>
              <a:t>Is this a routinely observed occurrence?</a:t>
            </a:r>
          </a:p>
          <a:p>
            <a:pPr marL="228600" lvl="1">
              <a:spcBef>
                <a:spcPts val="1000"/>
              </a:spcBef>
            </a:pPr>
            <a:r>
              <a:rPr lang="en-US" sz="2800" dirty="0"/>
              <a:t>What circumstances would make the situation controllable?</a:t>
            </a:r>
          </a:p>
          <a:p>
            <a:pPr marL="228600" lvl="1">
              <a:spcBef>
                <a:spcPts val="1000"/>
              </a:spcBef>
            </a:pPr>
            <a:r>
              <a:rPr lang="en-US" sz="2800" dirty="0"/>
              <a:t>Why do we do it that way?</a:t>
            </a:r>
          </a:p>
          <a:p>
            <a:pPr marL="228600" lvl="1">
              <a:spcBef>
                <a:spcPts val="1000"/>
              </a:spcBef>
            </a:pPr>
            <a:r>
              <a:rPr lang="en-US" sz="2800" dirty="0"/>
              <a:t>Is there deviation from the norm? Has the trend changed? </a:t>
            </a:r>
          </a:p>
          <a:p>
            <a:pPr marL="228600" lvl="1">
              <a:spcBef>
                <a:spcPts val="1000"/>
              </a:spcBef>
            </a:pPr>
            <a:r>
              <a:rPr lang="en-US" sz="2800" dirty="0"/>
              <a:t>Quality improvement programs are culture for great research ideas</a:t>
            </a:r>
          </a:p>
          <a:p>
            <a:pPr marL="228600" lvl="1">
              <a:spcBef>
                <a:spcPts val="1000"/>
              </a:spcBef>
            </a:pPr>
            <a:r>
              <a:rPr lang="en-US" sz="2800" dirty="0"/>
              <a:t>Inquisitiveness and open mindedness encourage creative thinking</a:t>
            </a:r>
          </a:p>
          <a:p>
            <a:endParaRPr lang="en-US" dirty="0"/>
          </a:p>
          <a:p>
            <a:endParaRPr lang="en-US" dirty="0"/>
          </a:p>
        </p:txBody>
      </p:sp>
      <p:sp>
        <p:nvSpPr>
          <p:cNvPr id="4" name="Title 1">
            <a:extLst>
              <a:ext uri="{FF2B5EF4-FFF2-40B4-BE49-F238E27FC236}">
                <a16:creationId xmlns:a16="http://schemas.microsoft.com/office/drawing/2014/main" id="{D2B2C671-D794-9D42-9CB0-27DB2E85A8EB}"/>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Research Question</a:t>
            </a:r>
          </a:p>
        </p:txBody>
      </p:sp>
    </p:spTree>
    <p:extLst>
      <p:ext uri="{BB962C8B-B14F-4D97-AF65-F5344CB8AC3E}">
        <p14:creationId xmlns:p14="http://schemas.microsoft.com/office/powerpoint/2010/main" val="483015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a213d2-8f6c-400d-9e74-4e8b475316c6}" enabled="0" method="" siteId="{f8a213d2-8f6c-400d-9e74-4e8b475316c6}" removed="1"/>
</clbl:labelList>
</file>

<file path=docProps/app.xml><?xml version="1.0" encoding="utf-8"?>
<Properties xmlns="http://schemas.openxmlformats.org/officeDocument/2006/extended-properties" xmlns:vt="http://schemas.openxmlformats.org/officeDocument/2006/docPropsVTypes">
  <TotalTime>58</TotalTime>
  <Words>1578</Words>
  <Application>Microsoft Office PowerPoint</Application>
  <PresentationFormat>Widescreen</PresentationFormat>
  <Paragraphs>170</Paragraphs>
  <Slides>16</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ADLaM Display</vt:lpstr>
      <vt:lpstr>Amasis MT Pro</vt:lpstr>
      <vt:lpstr>Amasis MT Pro Black</vt:lpstr>
      <vt:lpstr>Aptos</vt:lpstr>
      <vt:lpstr>Arial</vt:lpstr>
      <vt:lpstr>Calibri</vt:lpstr>
      <vt:lpstr>Gotham Bold</vt:lpstr>
      <vt:lpstr>Gotham Medium</vt:lpstr>
      <vt:lpstr>Helvetica Neue</vt:lpstr>
      <vt:lpstr>Office Theme</vt:lpstr>
      <vt:lpstr>PowerPoint Presentation</vt:lpstr>
      <vt:lpstr>Contents</vt:lpstr>
      <vt:lpstr>Learning objectives</vt:lpstr>
      <vt:lpstr>Definitions</vt:lpstr>
      <vt:lpstr>Definition</vt:lpstr>
      <vt:lpstr>Knowledge frontier </vt:lpstr>
      <vt:lpstr>Exercise 1</vt:lpstr>
      <vt:lpstr>Formulating Research Question</vt:lpstr>
      <vt:lpstr>Ask important research questions</vt:lpstr>
      <vt:lpstr>Identify a good research question</vt:lpstr>
      <vt:lpstr>Criteria for selection and writing of research questions:</vt:lpstr>
      <vt:lpstr>Transform research questions to testable hypotheses</vt:lpstr>
      <vt:lpstr>Select references</vt:lpstr>
      <vt:lpstr>Exercise 2</vt:lpstr>
      <vt:lpstr>Research 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Mitiku Getu Moges</dc:creator>
  <cp:lastModifiedBy>Abiy Seifu Estifanos</cp:lastModifiedBy>
  <cp:revision>3</cp:revision>
  <dcterms:created xsi:type="dcterms:W3CDTF">2025-11-21T09:11:49Z</dcterms:created>
  <dcterms:modified xsi:type="dcterms:W3CDTF">2025-11-24T05:30:37Z</dcterms:modified>
</cp:coreProperties>
</file>