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7" r:id="rId2"/>
    <p:sldId id="275" r:id="rId3"/>
    <p:sldId id="309" r:id="rId4"/>
    <p:sldId id="289" r:id="rId5"/>
    <p:sldId id="277" r:id="rId6"/>
    <p:sldId id="290" r:id="rId7"/>
    <p:sldId id="291" r:id="rId8"/>
    <p:sldId id="292" r:id="rId9"/>
    <p:sldId id="311" r:id="rId10"/>
    <p:sldId id="278" r:id="rId11"/>
    <p:sldId id="310" r:id="rId12"/>
    <p:sldId id="313" r:id="rId13"/>
    <p:sldId id="279" r:id="rId14"/>
    <p:sldId id="286" r:id="rId15"/>
    <p:sldId id="312" r:id="rId16"/>
    <p:sldId id="25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3F0AFA-5F3F-4719-A776-09401CEDC721}" v="3" dt="2025-11-24T06:44:12.316"/>
    <p1510:client id="{5CC51628-719E-4726-AAD5-8F0DC7B3DF74}" v="4" dt="2025-11-24T05:18:16.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8" d="100"/>
          <a:sy n="78" d="100"/>
        </p:scale>
        <p:origin x="878" y="6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iy Seifu Estifanos" userId="38bca2dc-f0d0-4847-a0c5-2f1566db6b0c" providerId="ADAL" clId="{5AB74225-0487-4ABC-A0AC-5687E1AD09E3}"/>
    <pc:docChg chg="undo custSel addSld modSld">
      <pc:chgData name="Abiy Seifu Estifanos" userId="38bca2dc-f0d0-4847-a0c5-2f1566db6b0c" providerId="ADAL" clId="{5AB74225-0487-4ABC-A0AC-5687E1AD09E3}" dt="2025-11-24T05:18:59.524" v="62" actId="20577"/>
      <pc:docMkLst>
        <pc:docMk/>
      </pc:docMkLst>
      <pc:sldChg chg="modSp new mod">
        <pc:chgData name="Abiy Seifu Estifanos" userId="38bca2dc-f0d0-4847-a0c5-2f1566db6b0c" providerId="ADAL" clId="{5AB74225-0487-4ABC-A0AC-5687E1AD09E3}" dt="2025-11-24T05:18:59.524" v="62" actId="20577"/>
        <pc:sldMkLst>
          <pc:docMk/>
          <pc:sldMk cId="1747131646" sldId="312"/>
        </pc:sldMkLst>
        <pc:spChg chg="mod">
          <ac:chgData name="Abiy Seifu Estifanos" userId="38bca2dc-f0d0-4847-a0c5-2f1566db6b0c" providerId="ADAL" clId="{5AB74225-0487-4ABC-A0AC-5687E1AD09E3}" dt="2025-11-24T05:18:59.524" v="62" actId="20577"/>
          <ac:spMkLst>
            <pc:docMk/>
            <pc:sldMk cId="1747131646" sldId="312"/>
            <ac:spMk id="2" creationId="{BEA9D47F-30A4-3C4B-7208-8CA025A3BBFC}"/>
          </ac:spMkLst>
        </pc:spChg>
        <pc:spChg chg="mod">
          <ac:chgData name="Abiy Seifu Estifanos" userId="38bca2dc-f0d0-4847-a0c5-2f1566db6b0c" providerId="ADAL" clId="{5AB74225-0487-4ABC-A0AC-5687E1AD09E3}" dt="2025-11-24T05:18:16.234" v="56" actId="20578"/>
          <ac:spMkLst>
            <pc:docMk/>
            <pc:sldMk cId="1747131646" sldId="312"/>
            <ac:spMk id="3" creationId="{C43E73E5-A21A-D863-52E9-744186D381E5}"/>
          </ac:spMkLst>
        </pc:spChg>
      </pc:sldChg>
    </pc:docChg>
  </pc:docChgLst>
  <pc:docChgLst>
    <pc:chgData name="Abiy Seifu Estifanos" userId="38bca2dc-f0d0-4847-a0c5-2f1566db6b0c" providerId="ADAL" clId="{0AEAEB5F-2095-449C-A8DD-EBEAC89EB1E5}"/>
    <pc:docChg chg="custSel addSld modSld">
      <pc:chgData name="Abiy Seifu Estifanos" userId="38bca2dc-f0d0-4847-a0c5-2f1566db6b0c" providerId="ADAL" clId="{0AEAEB5F-2095-449C-A8DD-EBEAC89EB1E5}" dt="2025-11-24T06:44:43.310" v="63" actId="1036"/>
      <pc:docMkLst>
        <pc:docMk/>
      </pc:docMkLst>
      <pc:sldChg chg="modSp mod">
        <pc:chgData name="Abiy Seifu Estifanos" userId="38bca2dc-f0d0-4847-a0c5-2f1566db6b0c" providerId="ADAL" clId="{0AEAEB5F-2095-449C-A8DD-EBEAC89EB1E5}" dt="2025-11-24T06:25:01.215" v="5" actId="20577"/>
        <pc:sldMkLst>
          <pc:docMk/>
          <pc:sldMk cId="1789330522" sldId="279"/>
        </pc:sldMkLst>
        <pc:spChg chg="mod">
          <ac:chgData name="Abiy Seifu Estifanos" userId="38bca2dc-f0d0-4847-a0c5-2f1566db6b0c" providerId="ADAL" clId="{0AEAEB5F-2095-449C-A8DD-EBEAC89EB1E5}" dt="2025-11-24T06:25:01.215" v="5" actId="20577"/>
          <ac:spMkLst>
            <pc:docMk/>
            <pc:sldMk cId="1789330522" sldId="279"/>
            <ac:spMk id="7" creationId="{6EB9B032-8811-AF40-98CA-F2E6F79CD03B}"/>
          </ac:spMkLst>
        </pc:spChg>
        <pc:graphicFrameChg chg="mod modGraphic">
          <ac:chgData name="Abiy Seifu Estifanos" userId="38bca2dc-f0d0-4847-a0c5-2f1566db6b0c" providerId="ADAL" clId="{0AEAEB5F-2095-449C-A8DD-EBEAC89EB1E5}" dt="2025-11-24T06:15:50.829" v="3" actId="403"/>
          <ac:graphicFrameMkLst>
            <pc:docMk/>
            <pc:sldMk cId="1789330522" sldId="279"/>
            <ac:graphicFrameMk id="4" creationId="{4E2349B4-12F5-0B44-BCD3-9D9B051F92F9}"/>
          </ac:graphicFrameMkLst>
        </pc:graphicFrameChg>
      </pc:sldChg>
      <pc:sldChg chg="modSp mod">
        <pc:chgData name="Abiy Seifu Estifanos" userId="38bca2dc-f0d0-4847-a0c5-2f1566db6b0c" providerId="ADAL" clId="{0AEAEB5F-2095-449C-A8DD-EBEAC89EB1E5}" dt="2025-11-24T06:44:02.958" v="54" actId="1076"/>
        <pc:sldMkLst>
          <pc:docMk/>
          <pc:sldMk cId="585576308" sldId="310"/>
        </pc:sldMkLst>
        <pc:spChg chg="mod">
          <ac:chgData name="Abiy Seifu Estifanos" userId="38bca2dc-f0d0-4847-a0c5-2f1566db6b0c" providerId="ADAL" clId="{0AEAEB5F-2095-449C-A8DD-EBEAC89EB1E5}" dt="2025-11-24T06:44:02.958" v="54" actId="1076"/>
          <ac:spMkLst>
            <pc:docMk/>
            <pc:sldMk cId="585576308" sldId="310"/>
            <ac:spMk id="3" creationId="{68836652-19A4-664F-848E-F8830C3A8744}"/>
          </ac:spMkLst>
        </pc:spChg>
      </pc:sldChg>
      <pc:sldChg chg="addSp delSp modSp new mod modClrScheme chgLayout">
        <pc:chgData name="Abiy Seifu Estifanos" userId="38bca2dc-f0d0-4847-a0c5-2f1566db6b0c" providerId="ADAL" clId="{0AEAEB5F-2095-449C-A8DD-EBEAC89EB1E5}" dt="2025-11-24T06:44:43.310" v="63" actId="1036"/>
        <pc:sldMkLst>
          <pc:docMk/>
          <pc:sldMk cId="4075295376" sldId="313"/>
        </pc:sldMkLst>
        <pc:spChg chg="del">
          <ac:chgData name="Abiy Seifu Estifanos" userId="38bca2dc-f0d0-4847-a0c5-2f1566db6b0c" providerId="ADAL" clId="{0AEAEB5F-2095-449C-A8DD-EBEAC89EB1E5}" dt="2025-11-24T06:44:24.879" v="58" actId="700"/>
          <ac:spMkLst>
            <pc:docMk/>
            <pc:sldMk cId="4075295376" sldId="313"/>
            <ac:spMk id="2" creationId="{9792A6D0-C82F-DC1E-AB3F-5117D432C23F}"/>
          </ac:spMkLst>
        </pc:spChg>
        <pc:spChg chg="del">
          <ac:chgData name="Abiy Seifu Estifanos" userId="38bca2dc-f0d0-4847-a0c5-2f1566db6b0c" providerId="ADAL" clId="{0AEAEB5F-2095-449C-A8DD-EBEAC89EB1E5}" dt="2025-11-24T06:44:12.316" v="56"/>
          <ac:spMkLst>
            <pc:docMk/>
            <pc:sldMk cId="4075295376" sldId="313"/>
            <ac:spMk id="3" creationId="{C8C31634-BF59-F99C-F329-289785B65774}"/>
          </ac:spMkLst>
        </pc:spChg>
        <pc:picChg chg="add mod ord">
          <ac:chgData name="Abiy Seifu Estifanos" userId="38bca2dc-f0d0-4847-a0c5-2f1566db6b0c" providerId="ADAL" clId="{0AEAEB5F-2095-449C-A8DD-EBEAC89EB1E5}" dt="2025-11-24T06:44:43.310" v="63" actId="1036"/>
          <ac:picMkLst>
            <pc:docMk/>
            <pc:sldMk cId="4075295376" sldId="313"/>
            <ac:picMk id="4" creationId="{1E1FD473-332E-767A-25DA-D2E146EC328F}"/>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961D20-FBEC-3A47-B366-8E09445683A5}" type="doc">
      <dgm:prSet loTypeId="urn:microsoft.com/office/officeart/2005/8/layout/target1" loCatId="" qsTypeId="urn:microsoft.com/office/officeart/2005/8/quickstyle/simple1" qsCatId="simple" csTypeId="urn:microsoft.com/office/officeart/2005/8/colors/accent1_2" csCatId="accent1" phldr="1"/>
      <dgm:spPr/>
    </dgm:pt>
    <dgm:pt modelId="{8E91BD60-6BD3-6447-9F41-57F0E3792726}">
      <dgm:prSet phldrT="[Text]" custT="1"/>
      <dgm:spPr/>
      <dgm:t>
        <a:bodyPr/>
        <a:lstStyle/>
        <a:p>
          <a:r>
            <a:rPr lang="en-US" sz="18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Issues directly related to your research</a:t>
          </a:r>
        </a:p>
      </dgm:t>
    </dgm:pt>
    <dgm:pt modelId="{10451CBE-0022-B342-A05C-1CAF40A3BC58}" type="parTrans" cxnId="{8EC29C0C-A4F4-084B-A441-59B265991AB1}">
      <dgm:prSet/>
      <dgm:spPr/>
      <dgm:t>
        <a:bodyPr/>
        <a:lstStyle/>
        <a:p>
          <a:endParaRPr lang="en-US"/>
        </a:p>
      </dgm:t>
    </dgm:pt>
    <dgm:pt modelId="{381B824A-9AEC-5149-BF6D-2C033ED36EDD}" type="sibTrans" cxnId="{8EC29C0C-A4F4-084B-A441-59B265991AB1}">
      <dgm:prSet/>
      <dgm:spPr/>
      <dgm:t>
        <a:bodyPr/>
        <a:lstStyle/>
        <a:p>
          <a:endParaRPr lang="en-US"/>
        </a:p>
      </dgm:t>
    </dgm:pt>
    <dgm:pt modelId="{A84BC960-CD8C-1A46-9018-D7C2304A5810}">
      <dgm:prSet phldrT="[Text]" custT="1"/>
      <dgm:spPr/>
      <dgm:t>
        <a:bodyPr/>
        <a:lstStyle/>
        <a:p>
          <a:r>
            <a:rPr lang="en-US" sz="18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Issues related to your research</a:t>
          </a:r>
        </a:p>
      </dgm:t>
    </dgm:pt>
    <dgm:pt modelId="{9AB8C509-FBDB-2148-96A6-007332ADCE13}" type="parTrans" cxnId="{9F646C9A-3C62-DC45-A8A6-9BA8578BD643}">
      <dgm:prSet/>
      <dgm:spPr/>
      <dgm:t>
        <a:bodyPr/>
        <a:lstStyle/>
        <a:p>
          <a:endParaRPr lang="en-US"/>
        </a:p>
      </dgm:t>
    </dgm:pt>
    <dgm:pt modelId="{198ACF53-424E-8343-9D33-0E9A068D612F}" type="sibTrans" cxnId="{9F646C9A-3C62-DC45-A8A6-9BA8578BD643}">
      <dgm:prSet/>
      <dgm:spPr/>
      <dgm:t>
        <a:bodyPr/>
        <a:lstStyle/>
        <a:p>
          <a:endParaRPr lang="en-US"/>
        </a:p>
      </dgm:t>
    </dgm:pt>
    <dgm:pt modelId="{23DA4FB3-1F3C-D54F-AACA-26E773E2EE87}">
      <dgm:prSet phldrT="[Text]" custT="1"/>
      <dgm:spPr/>
      <dgm:t>
        <a:bodyPr/>
        <a:lstStyle/>
        <a:p>
          <a:r>
            <a:rPr lang="en-US" sz="18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Broad issues </a:t>
          </a:r>
        </a:p>
      </dgm:t>
    </dgm:pt>
    <dgm:pt modelId="{E4B72C5C-D013-8846-B6D7-A53FE915D666}" type="parTrans" cxnId="{E1B769B5-554C-2840-AB0B-9549DB8C95EF}">
      <dgm:prSet/>
      <dgm:spPr/>
      <dgm:t>
        <a:bodyPr/>
        <a:lstStyle/>
        <a:p>
          <a:endParaRPr lang="en-US"/>
        </a:p>
      </dgm:t>
    </dgm:pt>
    <dgm:pt modelId="{FCBA3793-9D99-CF41-8907-6D865C4AC382}" type="sibTrans" cxnId="{E1B769B5-554C-2840-AB0B-9549DB8C95EF}">
      <dgm:prSet/>
      <dgm:spPr/>
      <dgm:t>
        <a:bodyPr/>
        <a:lstStyle/>
        <a:p>
          <a:endParaRPr lang="en-US"/>
        </a:p>
      </dgm:t>
    </dgm:pt>
    <dgm:pt modelId="{CC16150A-FEEE-C444-95D9-E88C2CAE39EA}" type="pres">
      <dgm:prSet presAssocID="{58961D20-FBEC-3A47-B366-8E09445683A5}" presName="composite" presStyleCnt="0">
        <dgm:presLayoutVars>
          <dgm:chMax val="5"/>
          <dgm:dir/>
          <dgm:resizeHandles val="exact"/>
        </dgm:presLayoutVars>
      </dgm:prSet>
      <dgm:spPr/>
    </dgm:pt>
    <dgm:pt modelId="{0FA0BC29-1758-2448-AE5A-74C88937D95F}" type="pres">
      <dgm:prSet presAssocID="{8E91BD60-6BD3-6447-9F41-57F0E3792726}" presName="circle1" presStyleLbl="lnNode1" presStyleIdx="0" presStyleCnt="3"/>
      <dgm:spPr>
        <a:solidFill>
          <a:srgbClr val="2F84B6"/>
        </a:solidFill>
      </dgm:spPr>
    </dgm:pt>
    <dgm:pt modelId="{3995FB60-08C4-A64A-808D-E34796E400B4}" type="pres">
      <dgm:prSet presAssocID="{8E91BD60-6BD3-6447-9F41-57F0E3792726}" presName="text1" presStyleLbl="revTx" presStyleIdx="0" presStyleCnt="3">
        <dgm:presLayoutVars>
          <dgm:bulletEnabled val="1"/>
        </dgm:presLayoutVars>
      </dgm:prSet>
      <dgm:spPr/>
    </dgm:pt>
    <dgm:pt modelId="{A1AD2C05-26C6-8C40-9B58-731049A25C7D}" type="pres">
      <dgm:prSet presAssocID="{8E91BD60-6BD3-6447-9F41-57F0E3792726}" presName="line1" presStyleLbl="callout" presStyleIdx="0" presStyleCnt="6"/>
      <dgm:spPr>
        <a:ln>
          <a:solidFill>
            <a:srgbClr val="0674A4"/>
          </a:solidFill>
        </a:ln>
      </dgm:spPr>
    </dgm:pt>
    <dgm:pt modelId="{9D4E540C-FA42-D840-91DF-C64114683548}" type="pres">
      <dgm:prSet presAssocID="{8E91BD60-6BD3-6447-9F41-57F0E3792726}" presName="d1" presStyleLbl="callout" presStyleIdx="1" presStyleCnt="6"/>
      <dgm:spPr>
        <a:ln>
          <a:solidFill>
            <a:srgbClr val="0674A4"/>
          </a:solidFill>
        </a:ln>
      </dgm:spPr>
    </dgm:pt>
    <dgm:pt modelId="{D21185BC-4C3C-E044-A602-466941F0E897}" type="pres">
      <dgm:prSet presAssocID="{A84BC960-CD8C-1A46-9018-D7C2304A5810}" presName="circle2" presStyleLbl="lnNode1" presStyleIdx="1" presStyleCnt="3"/>
      <dgm:spPr>
        <a:solidFill>
          <a:schemeClr val="accent5">
            <a:lumMod val="60000"/>
            <a:lumOff val="40000"/>
          </a:schemeClr>
        </a:solidFill>
      </dgm:spPr>
    </dgm:pt>
    <dgm:pt modelId="{C18ABC39-5C5E-D44D-9C0F-C6E98B14483A}" type="pres">
      <dgm:prSet presAssocID="{A84BC960-CD8C-1A46-9018-D7C2304A5810}" presName="text2" presStyleLbl="revTx" presStyleIdx="1" presStyleCnt="3">
        <dgm:presLayoutVars>
          <dgm:bulletEnabled val="1"/>
        </dgm:presLayoutVars>
      </dgm:prSet>
      <dgm:spPr/>
    </dgm:pt>
    <dgm:pt modelId="{72E83000-632D-D84A-AC8F-D8BBFBBC351B}" type="pres">
      <dgm:prSet presAssocID="{A84BC960-CD8C-1A46-9018-D7C2304A5810}" presName="line2" presStyleLbl="callout" presStyleIdx="2" presStyleCnt="6"/>
      <dgm:spPr>
        <a:ln>
          <a:solidFill>
            <a:srgbClr val="0674A4"/>
          </a:solidFill>
        </a:ln>
      </dgm:spPr>
    </dgm:pt>
    <dgm:pt modelId="{10C29441-61B5-CD47-94FB-7CC9FFF74AF8}" type="pres">
      <dgm:prSet presAssocID="{A84BC960-CD8C-1A46-9018-D7C2304A5810}" presName="d2" presStyleLbl="callout" presStyleIdx="3" presStyleCnt="6"/>
      <dgm:spPr>
        <a:ln>
          <a:solidFill>
            <a:srgbClr val="0674A4"/>
          </a:solidFill>
        </a:ln>
      </dgm:spPr>
    </dgm:pt>
    <dgm:pt modelId="{CEED680E-8940-3741-8CF1-83014CDEAE77}" type="pres">
      <dgm:prSet presAssocID="{23DA4FB3-1F3C-D54F-AACA-26E773E2EE87}" presName="circle3" presStyleLbl="lnNode1" presStyleIdx="2" presStyleCnt="3"/>
      <dgm:spPr>
        <a:solidFill>
          <a:schemeClr val="accent5">
            <a:lumMod val="40000"/>
            <a:lumOff val="60000"/>
          </a:schemeClr>
        </a:solidFill>
      </dgm:spPr>
    </dgm:pt>
    <dgm:pt modelId="{E35C57B6-F2D8-F445-AFE3-61B1B20CFB5A}" type="pres">
      <dgm:prSet presAssocID="{23DA4FB3-1F3C-D54F-AACA-26E773E2EE87}" presName="text3" presStyleLbl="revTx" presStyleIdx="2" presStyleCnt="3">
        <dgm:presLayoutVars>
          <dgm:bulletEnabled val="1"/>
        </dgm:presLayoutVars>
      </dgm:prSet>
      <dgm:spPr/>
    </dgm:pt>
    <dgm:pt modelId="{0BE4BF9D-7DA0-D448-9716-2194A9349832}" type="pres">
      <dgm:prSet presAssocID="{23DA4FB3-1F3C-D54F-AACA-26E773E2EE87}" presName="line3" presStyleLbl="callout" presStyleIdx="4" presStyleCnt="6"/>
      <dgm:spPr>
        <a:ln>
          <a:solidFill>
            <a:srgbClr val="0674A4"/>
          </a:solidFill>
        </a:ln>
      </dgm:spPr>
    </dgm:pt>
    <dgm:pt modelId="{7DE459E0-2265-F341-A4DF-88E22F3962D1}" type="pres">
      <dgm:prSet presAssocID="{23DA4FB3-1F3C-D54F-AACA-26E773E2EE87}" presName="d3" presStyleLbl="callout" presStyleIdx="5" presStyleCnt="6"/>
      <dgm:spPr>
        <a:ln>
          <a:solidFill>
            <a:srgbClr val="0674A4"/>
          </a:solidFill>
        </a:ln>
      </dgm:spPr>
    </dgm:pt>
  </dgm:ptLst>
  <dgm:cxnLst>
    <dgm:cxn modelId="{A0652001-BA0F-B340-ABAC-6A335FD4FF71}" type="presOf" srcId="{8E91BD60-6BD3-6447-9F41-57F0E3792726}" destId="{3995FB60-08C4-A64A-808D-E34796E400B4}" srcOrd="0" destOrd="0" presId="urn:microsoft.com/office/officeart/2005/8/layout/target1"/>
    <dgm:cxn modelId="{8EC29C0C-A4F4-084B-A441-59B265991AB1}" srcId="{58961D20-FBEC-3A47-B366-8E09445683A5}" destId="{8E91BD60-6BD3-6447-9F41-57F0E3792726}" srcOrd="0" destOrd="0" parTransId="{10451CBE-0022-B342-A05C-1CAF40A3BC58}" sibTransId="{381B824A-9AEC-5149-BF6D-2C033ED36EDD}"/>
    <dgm:cxn modelId="{95898D74-C3DA-7E45-ABB5-0A5425EEE9F2}" type="presOf" srcId="{A84BC960-CD8C-1A46-9018-D7C2304A5810}" destId="{C18ABC39-5C5E-D44D-9C0F-C6E98B14483A}" srcOrd="0" destOrd="0" presId="urn:microsoft.com/office/officeart/2005/8/layout/target1"/>
    <dgm:cxn modelId="{9F646C9A-3C62-DC45-A8A6-9BA8578BD643}" srcId="{58961D20-FBEC-3A47-B366-8E09445683A5}" destId="{A84BC960-CD8C-1A46-9018-D7C2304A5810}" srcOrd="1" destOrd="0" parTransId="{9AB8C509-FBDB-2148-96A6-007332ADCE13}" sibTransId="{198ACF53-424E-8343-9D33-0E9A068D612F}"/>
    <dgm:cxn modelId="{E1B769B5-554C-2840-AB0B-9549DB8C95EF}" srcId="{58961D20-FBEC-3A47-B366-8E09445683A5}" destId="{23DA4FB3-1F3C-D54F-AACA-26E773E2EE87}" srcOrd="2" destOrd="0" parTransId="{E4B72C5C-D013-8846-B6D7-A53FE915D666}" sibTransId="{FCBA3793-9D99-CF41-8907-6D865C4AC382}"/>
    <dgm:cxn modelId="{955B32C4-4DE4-4242-9580-C0B5289B8B56}" type="presOf" srcId="{23DA4FB3-1F3C-D54F-AACA-26E773E2EE87}" destId="{E35C57B6-F2D8-F445-AFE3-61B1B20CFB5A}" srcOrd="0" destOrd="0" presId="urn:microsoft.com/office/officeart/2005/8/layout/target1"/>
    <dgm:cxn modelId="{F34301F5-0443-8B41-8972-2BE323A45110}" type="presOf" srcId="{58961D20-FBEC-3A47-B366-8E09445683A5}" destId="{CC16150A-FEEE-C444-95D9-E88C2CAE39EA}" srcOrd="0" destOrd="0" presId="urn:microsoft.com/office/officeart/2005/8/layout/target1"/>
    <dgm:cxn modelId="{16CCD5BF-5B57-A24E-BF5B-68B3637D8D3A}" type="presParOf" srcId="{CC16150A-FEEE-C444-95D9-E88C2CAE39EA}" destId="{0FA0BC29-1758-2448-AE5A-74C88937D95F}" srcOrd="0" destOrd="0" presId="urn:microsoft.com/office/officeart/2005/8/layout/target1"/>
    <dgm:cxn modelId="{A791545F-14D9-F140-A4DA-84A6E9318C8C}" type="presParOf" srcId="{CC16150A-FEEE-C444-95D9-E88C2CAE39EA}" destId="{3995FB60-08C4-A64A-808D-E34796E400B4}" srcOrd="1" destOrd="0" presId="urn:microsoft.com/office/officeart/2005/8/layout/target1"/>
    <dgm:cxn modelId="{59F34FF1-3570-A741-8C5C-AAD440DBC08F}" type="presParOf" srcId="{CC16150A-FEEE-C444-95D9-E88C2CAE39EA}" destId="{A1AD2C05-26C6-8C40-9B58-731049A25C7D}" srcOrd="2" destOrd="0" presId="urn:microsoft.com/office/officeart/2005/8/layout/target1"/>
    <dgm:cxn modelId="{65483572-504C-A74E-BBCD-EBBC6220DC77}" type="presParOf" srcId="{CC16150A-FEEE-C444-95D9-E88C2CAE39EA}" destId="{9D4E540C-FA42-D840-91DF-C64114683548}" srcOrd="3" destOrd="0" presId="urn:microsoft.com/office/officeart/2005/8/layout/target1"/>
    <dgm:cxn modelId="{F0012AF6-CB4A-F644-99DD-A4C916096630}" type="presParOf" srcId="{CC16150A-FEEE-C444-95D9-E88C2CAE39EA}" destId="{D21185BC-4C3C-E044-A602-466941F0E897}" srcOrd="4" destOrd="0" presId="urn:microsoft.com/office/officeart/2005/8/layout/target1"/>
    <dgm:cxn modelId="{CBEBA17D-647C-2547-A532-A4BB1B894553}" type="presParOf" srcId="{CC16150A-FEEE-C444-95D9-E88C2CAE39EA}" destId="{C18ABC39-5C5E-D44D-9C0F-C6E98B14483A}" srcOrd="5" destOrd="0" presId="urn:microsoft.com/office/officeart/2005/8/layout/target1"/>
    <dgm:cxn modelId="{E13DC055-4147-6C49-82C0-5BC7B542FF52}" type="presParOf" srcId="{CC16150A-FEEE-C444-95D9-E88C2CAE39EA}" destId="{72E83000-632D-D84A-AC8F-D8BBFBBC351B}" srcOrd="6" destOrd="0" presId="urn:microsoft.com/office/officeart/2005/8/layout/target1"/>
    <dgm:cxn modelId="{5E3F4052-5516-C543-9BF5-5DE141D3E495}" type="presParOf" srcId="{CC16150A-FEEE-C444-95D9-E88C2CAE39EA}" destId="{10C29441-61B5-CD47-94FB-7CC9FFF74AF8}" srcOrd="7" destOrd="0" presId="urn:microsoft.com/office/officeart/2005/8/layout/target1"/>
    <dgm:cxn modelId="{CD4FACB1-A65D-2047-A733-BE8E351F34B8}" type="presParOf" srcId="{CC16150A-FEEE-C444-95D9-E88C2CAE39EA}" destId="{CEED680E-8940-3741-8CF1-83014CDEAE77}" srcOrd="8" destOrd="0" presId="urn:microsoft.com/office/officeart/2005/8/layout/target1"/>
    <dgm:cxn modelId="{37742DFF-3357-9E4A-B66B-135DC0B2460A}" type="presParOf" srcId="{CC16150A-FEEE-C444-95D9-E88C2CAE39EA}" destId="{E35C57B6-F2D8-F445-AFE3-61B1B20CFB5A}" srcOrd="9" destOrd="0" presId="urn:microsoft.com/office/officeart/2005/8/layout/target1"/>
    <dgm:cxn modelId="{8D4E47FE-62C5-D043-BA65-E7322E46EC52}" type="presParOf" srcId="{CC16150A-FEEE-C444-95D9-E88C2CAE39EA}" destId="{0BE4BF9D-7DA0-D448-9716-2194A9349832}" srcOrd="10" destOrd="0" presId="urn:microsoft.com/office/officeart/2005/8/layout/target1"/>
    <dgm:cxn modelId="{154550D5-23F0-4D4F-AB85-21B8B7EEEEC4}" type="presParOf" srcId="{CC16150A-FEEE-C444-95D9-E88C2CAE39EA}" destId="{7DE459E0-2265-F341-A4DF-88E22F3962D1}" srcOrd="11"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EED1F3-08F4-2A49-82B2-CBF3E5F2645F}" type="doc">
      <dgm:prSet loTypeId="urn:microsoft.com/office/officeart/2005/8/layout/orgChart1" loCatId="hierarchy" qsTypeId="urn:microsoft.com/office/officeart/2005/8/quickstyle/simple2" qsCatId="simple" csTypeId="urn:microsoft.com/office/officeart/2005/8/colors/accent1_2" csCatId="accent1" phldr="1"/>
      <dgm:spPr/>
      <dgm:t>
        <a:bodyPr/>
        <a:lstStyle/>
        <a:p>
          <a:endParaRPr lang="en-US"/>
        </a:p>
      </dgm:t>
    </dgm:pt>
    <dgm:pt modelId="{E19797ED-0B47-F947-BFE8-96E52B489B66}">
      <dgm:prSet phldrT="[Tex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Theoretical approaches used in implementation science </a:t>
          </a:r>
        </a:p>
      </dgm:t>
    </dgm:pt>
    <dgm:pt modelId="{CE868958-866D-7A4A-853F-F43BB45126D0}" type="parTrans" cxnId="{129C46DB-2FCD-9943-B630-146318F4C0EA}">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9A04A1BF-1894-4743-88D3-95560F3752D0}" type="sibTrans" cxnId="{129C46DB-2FCD-9943-B630-146318F4C0EA}">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0B575E7C-3F20-FE41-8EC0-9A1363127B03}">
      <dgm:prSet phldrT="[Tex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Describing and/or translating research into practices</a:t>
          </a:r>
        </a:p>
      </dgm:t>
    </dgm:pt>
    <dgm:pt modelId="{7A59C8BA-F6A8-7E48-84A3-EA1D0EA6A7A3}" type="parTrans" cxnId="{5696F814-8AC3-184D-9885-BC3607E952EB}">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64EB308D-5289-B942-B5D1-3538D918F817}" type="sibTrans" cxnId="{5696F814-8AC3-184D-9885-BC3607E952EB}">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275D72F1-A508-2145-B107-859F5E8704F1}">
      <dgm:prSet phldrT="[Tex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Process Models </a:t>
          </a:r>
        </a:p>
      </dgm:t>
    </dgm:pt>
    <dgm:pt modelId="{AB7BBCA7-BB58-4844-8444-226B7FD5D278}" type="parTrans" cxnId="{599FDDFA-7906-1944-8F8E-F6466CADAF02}">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9245466A-3391-C34B-BA4A-77267610CA8B}" type="sibTrans" cxnId="{599FDDFA-7906-1944-8F8E-F6466CADAF02}">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A82F17DF-5159-8342-B49C-B4D2832C7A53}">
      <dgm:prSet phldrT="[Tex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Understanding and/or explaining what influences implementation outcomes</a:t>
          </a:r>
        </a:p>
      </dgm:t>
    </dgm:pt>
    <dgm:pt modelId="{C03D131A-709B-A54B-9CD4-652C1426E638}" type="parTrans" cxnId="{91C19591-F7D4-1248-8161-7525DF6B3B9A}">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2AE0A8E3-EFB5-6C4A-B124-4C938FE3FCEE}" type="sibTrans" cxnId="{91C19591-F7D4-1248-8161-7525DF6B3B9A}">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A2FB7497-56BB-F847-B2FF-AFC138ACF7DE}">
      <dgm:prSet phldrT="[Tex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Evaluating Implementation </a:t>
          </a:r>
        </a:p>
      </dgm:t>
    </dgm:pt>
    <dgm:pt modelId="{5A545AE3-F7EB-0744-B638-2064D0D2C2FD}" type="parTrans" cxnId="{BB725D0A-02D2-7A42-A9B5-C46465926713}">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D89D3E2D-7ED7-B740-83CC-F9738E1E9D16}" type="sibTrans" cxnId="{BB725D0A-02D2-7A42-A9B5-C46465926713}">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88ED3C7A-1E46-A64A-9C0D-21405ABE05EE}">
      <dgm:prSet phldrT="[Tex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Evaluation Frameworks </a:t>
          </a:r>
        </a:p>
      </dgm:t>
    </dgm:pt>
    <dgm:pt modelId="{34EA1A59-2A77-4D4C-85E7-7E576A203A8A}" type="parTrans" cxnId="{DCC10014-80DD-5648-9444-C0A3E228BEA6}">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CB410222-EB88-D249-80A3-C68277C834AE}" type="sibTrans" cxnId="{DCC10014-80DD-5648-9444-C0A3E228BEA6}">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2857673D-D3DE-AB4C-8BAB-7191C93E32E4}">
      <dgm:prSe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Determinant Frameworks</a:t>
          </a:r>
        </a:p>
      </dgm:t>
    </dgm:pt>
    <dgm:pt modelId="{5AF06092-9BF0-864D-B3D4-9D85CE00AB0D}" type="parTrans" cxnId="{184934E3-8876-6841-86D7-18D48E638AF9}">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1D81E346-242A-2C48-9A98-7B2A9C141FDE}" type="sibTrans" cxnId="{184934E3-8876-6841-86D7-18D48E638AF9}">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24BCB0A0-68F4-1842-B4C0-FCCBE102BFC1}">
      <dgm:prSe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Classic Frameworks</a:t>
          </a:r>
        </a:p>
      </dgm:t>
    </dgm:pt>
    <dgm:pt modelId="{29C9D7FE-D6CE-4549-B81A-385C1A5B301B}" type="parTrans" cxnId="{7E35FB8D-0B54-6A4F-9F6D-18FB8CD8E197}">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8F75F4DD-6831-FC43-84B1-E8C9C6A4496D}" type="sibTrans" cxnId="{7E35FB8D-0B54-6A4F-9F6D-18FB8CD8E197}">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8F3E9690-0A6A-184C-AEEC-C3B139D40805}">
      <dgm:prSet custT="1"/>
      <dgm:spPr>
        <a:ln>
          <a:noFill/>
        </a:ln>
      </dgm:spPr>
      <dgm:t>
        <a:bodyPr/>
        <a:lstStyle/>
        <a:p>
          <a:r>
            <a:rPr lang="en-US" sz="1100" b="0" dirty="0">
              <a:solidFill>
                <a:schemeClr val="bg1"/>
              </a:solidFill>
              <a:latin typeface="+mn-lt"/>
              <a:ea typeface="Helvetica Neue" panose="02000503000000020004" pitchFamily="2" charset="0"/>
              <a:cs typeface="Helvetica Neue" panose="02000503000000020004" pitchFamily="2" charset="0"/>
            </a:rPr>
            <a:t>Implementation Theories </a:t>
          </a:r>
        </a:p>
      </dgm:t>
    </dgm:pt>
    <dgm:pt modelId="{F59435F8-797F-7B40-B5AA-2A72F983A703}" type="parTrans" cxnId="{E6FC9265-7BC3-9343-9081-73AEA52F0F05}">
      <dgm:prSet/>
      <dgm:spPr>
        <a:ln>
          <a:noFill/>
        </a:ln>
      </dgm:spPr>
      <dgm:t>
        <a:bodyPr/>
        <a:lstStyle/>
        <a:p>
          <a:endParaRPr lang="en-US" sz="1100" b="0">
            <a:solidFill>
              <a:schemeClr val="bg1"/>
            </a:solidFill>
            <a:latin typeface="+mn-lt"/>
            <a:ea typeface="Helvetica Neue" panose="02000503000000020004" pitchFamily="2" charset="0"/>
            <a:cs typeface="Helvetica Neue" panose="02000503000000020004" pitchFamily="2" charset="0"/>
          </a:endParaRPr>
        </a:p>
      </dgm:t>
    </dgm:pt>
    <dgm:pt modelId="{C415B3C8-8D21-974C-97ED-DD746C1A4E43}" type="sibTrans" cxnId="{E6FC9265-7BC3-9343-9081-73AEA52F0F05}">
      <dgm:prSet/>
      <dgm:spPr/>
      <dgm:t>
        <a:bodyPr/>
        <a:lstStyle/>
        <a:p>
          <a:endParaRPr lang="en-US" sz="1000" b="0">
            <a:solidFill>
              <a:schemeClr val="bg1"/>
            </a:solidFill>
            <a:latin typeface="+mn-lt"/>
            <a:ea typeface="Helvetica Neue" panose="02000503000000020004" pitchFamily="2" charset="0"/>
            <a:cs typeface="Helvetica Neue" panose="02000503000000020004" pitchFamily="2" charset="0"/>
          </a:endParaRPr>
        </a:p>
      </dgm:t>
    </dgm:pt>
    <dgm:pt modelId="{C3B42233-8797-43E1-BEC1-8A0CB7B47D95}" type="pres">
      <dgm:prSet presAssocID="{C2EED1F3-08F4-2A49-82B2-CBF3E5F2645F}" presName="hierChild1" presStyleCnt="0">
        <dgm:presLayoutVars>
          <dgm:orgChart val="1"/>
          <dgm:chPref val="1"/>
          <dgm:dir/>
          <dgm:animOne val="branch"/>
          <dgm:animLvl val="lvl"/>
          <dgm:resizeHandles/>
        </dgm:presLayoutVars>
      </dgm:prSet>
      <dgm:spPr/>
    </dgm:pt>
    <dgm:pt modelId="{B64B938C-8C6B-4F65-BF9F-2C2523AC0B42}" type="pres">
      <dgm:prSet presAssocID="{E19797ED-0B47-F947-BFE8-96E52B489B66}" presName="hierRoot1" presStyleCnt="0">
        <dgm:presLayoutVars>
          <dgm:hierBranch val="init"/>
        </dgm:presLayoutVars>
      </dgm:prSet>
      <dgm:spPr/>
    </dgm:pt>
    <dgm:pt modelId="{ACCC55E7-3F6D-437E-94C2-A70D9635E6F4}" type="pres">
      <dgm:prSet presAssocID="{E19797ED-0B47-F947-BFE8-96E52B489B66}" presName="rootComposite1" presStyleCnt="0"/>
      <dgm:spPr/>
    </dgm:pt>
    <dgm:pt modelId="{BB43B711-F44D-4B9A-88F2-DC447F79E679}" type="pres">
      <dgm:prSet presAssocID="{E19797ED-0B47-F947-BFE8-96E52B489B66}" presName="rootText1" presStyleLbl="node0" presStyleIdx="0" presStyleCnt="1">
        <dgm:presLayoutVars>
          <dgm:chPref val="3"/>
        </dgm:presLayoutVars>
      </dgm:prSet>
      <dgm:spPr/>
    </dgm:pt>
    <dgm:pt modelId="{D3FB98C9-2980-490D-A551-DD16B359A14B}" type="pres">
      <dgm:prSet presAssocID="{E19797ED-0B47-F947-BFE8-96E52B489B66}" presName="rootConnector1" presStyleLbl="node1" presStyleIdx="0" presStyleCnt="0"/>
      <dgm:spPr/>
    </dgm:pt>
    <dgm:pt modelId="{1E4EFFEC-2D32-479F-B545-E0507E873D1A}" type="pres">
      <dgm:prSet presAssocID="{E19797ED-0B47-F947-BFE8-96E52B489B66}" presName="hierChild2" presStyleCnt="0"/>
      <dgm:spPr/>
    </dgm:pt>
    <dgm:pt modelId="{5CAF2A0F-F792-421D-B4D8-2F906E051641}" type="pres">
      <dgm:prSet presAssocID="{7A59C8BA-F6A8-7E48-84A3-EA1D0EA6A7A3}" presName="Name37" presStyleLbl="parChTrans1D2" presStyleIdx="0" presStyleCnt="3"/>
      <dgm:spPr/>
    </dgm:pt>
    <dgm:pt modelId="{00ECEF07-AB82-4D8A-A19F-0095586F2FEB}" type="pres">
      <dgm:prSet presAssocID="{0B575E7C-3F20-FE41-8EC0-9A1363127B03}" presName="hierRoot2" presStyleCnt="0">
        <dgm:presLayoutVars>
          <dgm:hierBranch val="init"/>
        </dgm:presLayoutVars>
      </dgm:prSet>
      <dgm:spPr/>
    </dgm:pt>
    <dgm:pt modelId="{709BA1D8-2483-42D1-8965-B03EAA4B0377}" type="pres">
      <dgm:prSet presAssocID="{0B575E7C-3F20-FE41-8EC0-9A1363127B03}" presName="rootComposite" presStyleCnt="0"/>
      <dgm:spPr/>
    </dgm:pt>
    <dgm:pt modelId="{C3F85041-A26A-410B-B4F8-61FE15145DBD}" type="pres">
      <dgm:prSet presAssocID="{0B575E7C-3F20-FE41-8EC0-9A1363127B03}" presName="rootText" presStyleLbl="node2" presStyleIdx="0" presStyleCnt="3">
        <dgm:presLayoutVars>
          <dgm:chPref val="3"/>
        </dgm:presLayoutVars>
      </dgm:prSet>
      <dgm:spPr/>
    </dgm:pt>
    <dgm:pt modelId="{A9F6AEE1-9A44-4796-9C89-C60DEE58535F}" type="pres">
      <dgm:prSet presAssocID="{0B575E7C-3F20-FE41-8EC0-9A1363127B03}" presName="rootConnector" presStyleLbl="node2" presStyleIdx="0" presStyleCnt="3"/>
      <dgm:spPr/>
    </dgm:pt>
    <dgm:pt modelId="{10708205-2FFD-4AC0-9BE7-326D428A5B67}" type="pres">
      <dgm:prSet presAssocID="{0B575E7C-3F20-FE41-8EC0-9A1363127B03}" presName="hierChild4" presStyleCnt="0"/>
      <dgm:spPr/>
    </dgm:pt>
    <dgm:pt modelId="{E4B5A40B-630C-45E3-86F0-02766F9A782B}" type="pres">
      <dgm:prSet presAssocID="{AB7BBCA7-BB58-4844-8444-226B7FD5D278}" presName="Name37" presStyleLbl="parChTrans1D3" presStyleIdx="0" presStyleCnt="5"/>
      <dgm:spPr/>
    </dgm:pt>
    <dgm:pt modelId="{0825CE1F-0AAC-4C97-9CE0-8BDE7B14225C}" type="pres">
      <dgm:prSet presAssocID="{275D72F1-A508-2145-B107-859F5E8704F1}" presName="hierRoot2" presStyleCnt="0">
        <dgm:presLayoutVars>
          <dgm:hierBranch val="init"/>
        </dgm:presLayoutVars>
      </dgm:prSet>
      <dgm:spPr/>
    </dgm:pt>
    <dgm:pt modelId="{057C83CC-0B5F-4FC5-8ABE-206AD86C7A4C}" type="pres">
      <dgm:prSet presAssocID="{275D72F1-A508-2145-B107-859F5E8704F1}" presName="rootComposite" presStyleCnt="0"/>
      <dgm:spPr/>
    </dgm:pt>
    <dgm:pt modelId="{DC66685E-215F-40F5-8F41-FD6FDB893688}" type="pres">
      <dgm:prSet presAssocID="{275D72F1-A508-2145-B107-859F5E8704F1}" presName="rootText" presStyleLbl="node3" presStyleIdx="0" presStyleCnt="5">
        <dgm:presLayoutVars>
          <dgm:chPref val="3"/>
        </dgm:presLayoutVars>
      </dgm:prSet>
      <dgm:spPr/>
    </dgm:pt>
    <dgm:pt modelId="{705A20C1-3386-41B1-9504-DB95D2AD3EAB}" type="pres">
      <dgm:prSet presAssocID="{275D72F1-A508-2145-B107-859F5E8704F1}" presName="rootConnector" presStyleLbl="node3" presStyleIdx="0" presStyleCnt="5"/>
      <dgm:spPr/>
    </dgm:pt>
    <dgm:pt modelId="{7E0927F6-5B59-4CAF-A082-37DA864FBD61}" type="pres">
      <dgm:prSet presAssocID="{275D72F1-A508-2145-B107-859F5E8704F1}" presName="hierChild4" presStyleCnt="0"/>
      <dgm:spPr/>
    </dgm:pt>
    <dgm:pt modelId="{9101C3F7-248D-4882-9EF5-C88560C6F2A1}" type="pres">
      <dgm:prSet presAssocID="{275D72F1-A508-2145-B107-859F5E8704F1}" presName="hierChild5" presStyleCnt="0"/>
      <dgm:spPr/>
    </dgm:pt>
    <dgm:pt modelId="{3FFCEE08-33F6-443A-ADB9-8D1D0CD28238}" type="pres">
      <dgm:prSet presAssocID="{0B575E7C-3F20-FE41-8EC0-9A1363127B03}" presName="hierChild5" presStyleCnt="0"/>
      <dgm:spPr/>
    </dgm:pt>
    <dgm:pt modelId="{1323B2F4-1F6E-4992-85AE-B8EA055F3271}" type="pres">
      <dgm:prSet presAssocID="{C03D131A-709B-A54B-9CD4-652C1426E638}" presName="Name37" presStyleLbl="parChTrans1D2" presStyleIdx="1" presStyleCnt="3"/>
      <dgm:spPr/>
    </dgm:pt>
    <dgm:pt modelId="{33394121-197B-4441-B8B0-72EFA9113BB5}" type="pres">
      <dgm:prSet presAssocID="{A82F17DF-5159-8342-B49C-B4D2832C7A53}" presName="hierRoot2" presStyleCnt="0">
        <dgm:presLayoutVars>
          <dgm:hierBranch val="init"/>
        </dgm:presLayoutVars>
      </dgm:prSet>
      <dgm:spPr/>
    </dgm:pt>
    <dgm:pt modelId="{B94E15BE-714E-4C13-B8E5-B50DACC175DF}" type="pres">
      <dgm:prSet presAssocID="{A82F17DF-5159-8342-B49C-B4D2832C7A53}" presName="rootComposite" presStyleCnt="0"/>
      <dgm:spPr/>
    </dgm:pt>
    <dgm:pt modelId="{B5DE0F8B-2791-407B-9D22-5FB34A2A91D1}" type="pres">
      <dgm:prSet presAssocID="{A82F17DF-5159-8342-B49C-B4D2832C7A53}" presName="rootText" presStyleLbl="node2" presStyleIdx="1" presStyleCnt="3">
        <dgm:presLayoutVars>
          <dgm:chPref val="3"/>
        </dgm:presLayoutVars>
      </dgm:prSet>
      <dgm:spPr/>
    </dgm:pt>
    <dgm:pt modelId="{0E22E2D7-52AD-40E6-992A-52BF2557E575}" type="pres">
      <dgm:prSet presAssocID="{A82F17DF-5159-8342-B49C-B4D2832C7A53}" presName="rootConnector" presStyleLbl="node2" presStyleIdx="1" presStyleCnt="3"/>
      <dgm:spPr/>
    </dgm:pt>
    <dgm:pt modelId="{B950B347-0561-423D-8CC2-7CE720E123AF}" type="pres">
      <dgm:prSet presAssocID="{A82F17DF-5159-8342-B49C-B4D2832C7A53}" presName="hierChild4" presStyleCnt="0"/>
      <dgm:spPr/>
    </dgm:pt>
    <dgm:pt modelId="{8E79D853-4912-422E-9F9C-B19E21649B63}" type="pres">
      <dgm:prSet presAssocID="{5AF06092-9BF0-864D-B3D4-9D85CE00AB0D}" presName="Name37" presStyleLbl="parChTrans1D3" presStyleIdx="1" presStyleCnt="5"/>
      <dgm:spPr/>
    </dgm:pt>
    <dgm:pt modelId="{5263CA4D-B9C3-4BE4-9F17-E69FA35F4CD2}" type="pres">
      <dgm:prSet presAssocID="{2857673D-D3DE-AB4C-8BAB-7191C93E32E4}" presName="hierRoot2" presStyleCnt="0">
        <dgm:presLayoutVars>
          <dgm:hierBranch val="init"/>
        </dgm:presLayoutVars>
      </dgm:prSet>
      <dgm:spPr/>
    </dgm:pt>
    <dgm:pt modelId="{32A38A8C-A356-437D-B1AF-2325718E5C96}" type="pres">
      <dgm:prSet presAssocID="{2857673D-D3DE-AB4C-8BAB-7191C93E32E4}" presName="rootComposite" presStyleCnt="0"/>
      <dgm:spPr/>
    </dgm:pt>
    <dgm:pt modelId="{520B22EE-AA31-47F6-A327-94B1AE0AE073}" type="pres">
      <dgm:prSet presAssocID="{2857673D-D3DE-AB4C-8BAB-7191C93E32E4}" presName="rootText" presStyleLbl="node3" presStyleIdx="1" presStyleCnt="5">
        <dgm:presLayoutVars>
          <dgm:chPref val="3"/>
        </dgm:presLayoutVars>
      </dgm:prSet>
      <dgm:spPr/>
    </dgm:pt>
    <dgm:pt modelId="{D1317DF8-8D8A-43E8-861B-762A6BC58271}" type="pres">
      <dgm:prSet presAssocID="{2857673D-D3DE-AB4C-8BAB-7191C93E32E4}" presName="rootConnector" presStyleLbl="node3" presStyleIdx="1" presStyleCnt="5"/>
      <dgm:spPr/>
    </dgm:pt>
    <dgm:pt modelId="{8303704B-6CCF-4894-BFE8-C56962FEA955}" type="pres">
      <dgm:prSet presAssocID="{2857673D-D3DE-AB4C-8BAB-7191C93E32E4}" presName="hierChild4" presStyleCnt="0"/>
      <dgm:spPr/>
    </dgm:pt>
    <dgm:pt modelId="{D1BB5D02-827F-49B9-AFDE-9BFD2A3F165F}" type="pres">
      <dgm:prSet presAssocID="{2857673D-D3DE-AB4C-8BAB-7191C93E32E4}" presName="hierChild5" presStyleCnt="0"/>
      <dgm:spPr/>
    </dgm:pt>
    <dgm:pt modelId="{C8DFC40E-AD2D-4DB5-BA8F-86939E1AAAA9}" type="pres">
      <dgm:prSet presAssocID="{29C9D7FE-D6CE-4549-B81A-385C1A5B301B}" presName="Name37" presStyleLbl="parChTrans1D3" presStyleIdx="2" presStyleCnt="5"/>
      <dgm:spPr/>
    </dgm:pt>
    <dgm:pt modelId="{09BD3963-B0B4-42B2-98E5-7F1B73C1D82C}" type="pres">
      <dgm:prSet presAssocID="{24BCB0A0-68F4-1842-B4C0-FCCBE102BFC1}" presName="hierRoot2" presStyleCnt="0">
        <dgm:presLayoutVars>
          <dgm:hierBranch val="init"/>
        </dgm:presLayoutVars>
      </dgm:prSet>
      <dgm:spPr/>
    </dgm:pt>
    <dgm:pt modelId="{B050D174-E7A0-42AD-A31B-EF6A10AD00C1}" type="pres">
      <dgm:prSet presAssocID="{24BCB0A0-68F4-1842-B4C0-FCCBE102BFC1}" presName="rootComposite" presStyleCnt="0"/>
      <dgm:spPr/>
    </dgm:pt>
    <dgm:pt modelId="{12CBDB65-39EA-49B0-BD6B-54EADAB21A2F}" type="pres">
      <dgm:prSet presAssocID="{24BCB0A0-68F4-1842-B4C0-FCCBE102BFC1}" presName="rootText" presStyleLbl="node3" presStyleIdx="2" presStyleCnt="5">
        <dgm:presLayoutVars>
          <dgm:chPref val="3"/>
        </dgm:presLayoutVars>
      </dgm:prSet>
      <dgm:spPr/>
    </dgm:pt>
    <dgm:pt modelId="{4839A1D7-0853-46F4-AEC5-2AB2EE5DE03F}" type="pres">
      <dgm:prSet presAssocID="{24BCB0A0-68F4-1842-B4C0-FCCBE102BFC1}" presName="rootConnector" presStyleLbl="node3" presStyleIdx="2" presStyleCnt="5"/>
      <dgm:spPr/>
    </dgm:pt>
    <dgm:pt modelId="{FE46E795-A6E7-4A06-B306-FE85BD10BF67}" type="pres">
      <dgm:prSet presAssocID="{24BCB0A0-68F4-1842-B4C0-FCCBE102BFC1}" presName="hierChild4" presStyleCnt="0"/>
      <dgm:spPr/>
    </dgm:pt>
    <dgm:pt modelId="{03FFBBD3-B57D-4263-B8E6-310331E52AB3}" type="pres">
      <dgm:prSet presAssocID="{24BCB0A0-68F4-1842-B4C0-FCCBE102BFC1}" presName="hierChild5" presStyleCnt="0"/>
      <dgm:spPr/>
    </dgm:pt>
    <dgm:pt modelId="{3C6F929C-14DE-4D61-81C5-FAB579FAB381}" type="pres">
      <dgm:prSet presAssocID="{F59435F8-797F-7B40-B5AA-2A72F983A703}" presName="Name37" presStyleLbl="parChTrans1D3" presStyleIdx="3" presStyleCnt="5"/>
      <dgm:spPr/>
    </dgm:pt>
    <dgm:pt modelId="{A2E9AA40-64B1-4F24-AA68-5B84B3636A5A}" type="pres">
      <dgm:prSet presAssocID="{8F3E9690-0A6A-184C-AEEC-C3B139D40805}" presName="hierRoot2" presStyleCnt="0">
        <dgm:presLayoutVars>
          <dgm:hierBranch val="init"/>
        </dgm:presLayoutVars>
      </dgm:prSet>
      <dgm:spPr/>
    </dgm:pt>
    <dgm:pt modelId="{80408E0C-505C-4EFB-9730-9C37C7513C94}" type="pres">
      <dgm:prSet presAssocID="{8F3E9690-0A6A-184C-AEEC-C3B139D40805}" presName="rootComposite" presStyleCnt="0"/>
      <dgm:spPr/>
    </dgm:pt>
    <dgm:pt modelId="{610908C7-6B84-4558-80E2-46B2D8DE4D0D}" type="pres">
      <dgm:prSet presAssocID="{8F3E9690-0A6A-184C-AEEC-C3B139D40805}" presName="rootText" presStyleLbl="node3" presStyleIdx="3" presStyleCnt="5">
        <dgm:presLayoutVars>
          <dgm:chPref val="3"/>
        </dgm:presLayoutVars>
      </dgm:prSet>
      <dgm:spPr/>
    </dgm:pt>
    <dgm:pt modelId="{59CBCFDD-DE21-41E4-BC5C-75E0916A1F23}" type="pres">
      <dgm:prSet presAssocID="{8F3E9690-0A6A-184C-AEEC-C3B139D40805}" presName="rootConnector" presStyleLbl="node3" presStyleIdx="3" presStyleCnt="5"/>
      <dgm:spPr/>
    </dgm:pt>
    <dgm:pt modelId="{99C05DE2-4287-49E5-BE53-1A5958BDF26D}" type="pres">
      <dgm:prSet presAssocID="{8F3E9690-0A6A-184C-AEEC-C3B139D40805}" presName="hierChild4" presStyleCnt="0"/>
      <dgm:spPr/>
    </dgm:pt>
    <dgm:pt modelId="{5AE0784A-DE1B-499B-BFB3-751973FE89CA}" type="pres">
      <dgm:prSet presAssocID="{8F3E9690-0A6A-184C-AEEC-C3B139D40805}" presName="hierChild5" presStyleCnt="0"/>
      <dgm:spPr/>
    </dgm:pt>
    <dgm:pt modelId="{28CF6683-8E5B-4A05-8B45-E2D9C3CF6FC3}" type="pres">
      <dgm:prSet presAssocID="{A82F17DF-5159-8342-B49C-B4D2832C7A53}" presName="hierChild5" presStyleCnt="0"/>
      <dgm:spPr/>
    </dgm:pt>
    <dgm:pt modelId="{81E4ACF5-8BB4-4DE4-81C2-404A80B9F5BD}" type="pres">
      <dgm:prSet presAssocID="{5A545AE3-F7EB-0744-B638-2064D0D2C2FD}" presName="Name37" presStyleLbl="parChTrans1D2" presStyleIdx="2" presStyleCnt="3"/>
      <dgm:spPr/>
    </dgm:pt>
    <dgm:pt modelId="{567E3E12-2D2F-4957-B26B-1A647D113013}" type="pres">
      <dgm:prSet presAssocID="{A2FB7497-56BB-F847-B2FF-AFC138ACF7DE}" presName="hierRoot2" presStyleCnt="0">
        <dgm:presLayoutVars>
          <dgm:hierBranch val="init"/>
        </dgm:presLayoutVars>
      </dgm:prSet>
      <dgm:spPr/>
    </dgm:pt>
    <dgm:pt modelId="{B6A228C9-E763-423D-A967-7A9BB30B4FDE}" type="pres">
      <dgm:prSet presAssocID="{A2FB7497-56BB-F847-B2FF-AFC138ACF7DE}" presName="rootComposite" presStyleCnt="0"/>
      <dgm:spPr/>
    </dgm:pt>
    <dgm:pt modelId="{5A11D73A-8767-4514-B35B-5DD40F0B7E4B}" type="pres">
      <dgm:prSet presAssocID="{A2FB7497-56BB-F847-B2FF-AFC138ACF7DE}" presName="rootText" presStyleLbl="node2" presStyleIdx="2" presStyleCnt="3">
        <dgm:presLayoutVars>
          <dgm:chPref val="3"/>
        </dgm:presLayoutVars>
      </dgm:prSet>
      <dgm:spPr/>
    </dgm:pt>
    <dgm:pt modelId="{1845AA32-B676-42FC-8F88-FC1D13C3D15A}" type="pres">
      <dgm:prSet presAssocID="{A2FB7497-56BB-F847-B2FF-AFC138ACF7DE}" presName="rootConnector" presStyleLbl="node2" presStyleIdx="2" presStyleCnt="3"/>
      <dgm:spPr/>
    </dgm:pt>
    <dgm:pt modelId="{421E4872-A936-417C-BA82-A708A9276E52}" type="pres">
      <dgm:prSet presAssocID="{A2FB7497-56BB-F847-B2FF-AFC138ACF7DE}" presName="hierChild4" presStyleCnt="0"/>
      <dgm:spPr/>
    </dgm:pt>
    <dgm:pt modelId="{85092866-3118-44D6-A2B1-2ACA1BEBB9D2}" type="pres">
      <dgm:prSet presAssocID="{34EA1A59-2A77-4D4C-85E7-7E576A203A8A}" presName="Name37" presStyleLbl="parChTrans1D3" presStyleIdx="4" presStyleCnt="5"/>
      <dgm:spPr/>
    </dgm:pt>
    <dgm:pt modelId="{CCFB5C1E-4865-43E7-99F1-29C53E9F773C}" type="pres">
      <dgm:prSet presAssocID="{88ED3C7A-1E46-A64A-9C0D-21405ABE05EE}" presName="hierRoot2" presStyleCnt="0">
        <dgm:presLayoutVars>
          <dgm:hierBranch val="init"/>
        </dgm:presLayoutVars>
      </dgm:prSet>
      <dgm:spPr/>
    </dgm:pt>
    <dgm:pt modelId="{EC855643-488A-4A29-AA45-C84BCB491359}" type="pres">
      <dgm:prSet presAssocID="{88ED3C7A-1E46-A64A-9C0D-21405ABE05EE}" presName="rootComposite" presStyleCnt="0"/>
      <dgm:spPr/>
    </dgm:pt>
    <dgm:pt modelId="{EEBED3A3-670B-43E4-A721-D77E00B776C6}" type="pres">
      <dgm:prSet presAssocID="{88ED3C7A-1E46-A64A-9C0D-21405ABE05EE}" presName="rootText" presStyleLbl="node3" presStyleIdx="4" presStyleCnt="5">
        <dgm:presLayoutVars>
          <dgm:chPref val="3"/>
        </dgm:presLayoutVars>
      </dgm:prSet>
      <dgm:spPr/>
    </dgm:pt>
    <dgm:pt modelId="{4D52A3B3-B877-4292-B8A1-7DA053BC6091}" type="pres">
      <dgm:prSet presAssocID="{88ED3C7A-1E46-A64A-9C0D-21405ABE05EE}" presName="rootConnector" presStyleLbl="node3" presStyleIdx="4" presStyleCnt="5"/>
      <dgm:spPr/>
    </dgm:pt>
    <dgm:pt modelId="{A4053365-AA38-4891-8D80-4A7344ABFC99}" type="pres">
      <dgm:prSet presAssocID="{88ED3C7A-1E46-A64A-9C0D-21405ABE05EE}" presName="hierChild4" presStyleCnt="0"/>
      <dgm:spPr/>
    </dgm:pt>
    <dgm:pt modelId="{90E0DF72-FD96-4B30-BDC6-CFCF6307AC96}" type="pres">
      <dgm:prSet presAssocID="{88ED3C7A-1E46-A64A-9C0D-21405ABE05EE}" presName="hierChild5" presStyleCnt="0"/>
      <dgm:spPr/>
    </dgm:pt>
    <dgm:pt modelId="{D2D2AFE5-A736-4506-982A-988C44ABF1CD}" type="pres">
      <dgm:prSet presAssocID="{A2FB7497-56BB-F847-B2FF-AFC138ACF7DE}" presName="hierChild5" presStyleCnt="0"/>
      <dgm:spPr/>
    </dgm:pt>
    <dgm:pt modelId="{9E3BD316-0692-492A-8920-D4E47989C5A2}" type="pres">
      <dgm:prSet presAssocID="{E19797ED-0B47-F947-BFE8-96E52B489B66}" presName="hierChild3" presStyleCnt="0"/>
      <dgm:spPr/>
    </dgm:pt>
  </dgm:ptLst>
  <dgm:cxnLst>
    <dgm:cxn modelId="{BB725D0A-02D2-7A42-A9B5-C46465926713}" srcId="{E19797ED-0B47-F947-BFE8-96E52B489B66}" destId="{A2FB7497-56BB-F847-B2FF-AFC138ACF7DE}" srcOrd="2" destOrd="0" parTransId="{5A545AE3-F7EB-0744-B638-2064D0D2C2FD}" sibTransId="{D89D3E2D-7ED7-B740-83CC-F9738E1E9D16}"/>
    <dgm:cxn modelId="{820C4C11-75F6-47B6-8C28-207272F52DFB}" type="presOf" srcId="{2857673D-D3DE-AB4C-8BAB-7191C93E32E4}" destId="{520B22EE-AA31-47F6-A327-94B1AE0AE073}" srcOrd="0" destOrd="0" presId="urn:microsoft.com/office/officeart/2005/8/layout/orgChart1"/>
    <dgm:cxn modelId="{FA30FB12-E37D-4B3D-A747-ED768C9ADDE5}" type="presOf" srcId="{C2EED1F3-08F4-2A49-82B2-CBF3E5F2645F}" destId="{C3B42233-8797-43E1-BEC1-8A0CB7B47D95}" srcOrd="0" destOrd="0" presId="urn:microsoft.com/office/officeart/2005/8/layout/orgChart1"/>
    <dgm:cxn modelId="{DCC10014-80DD-5648-9444-C0A3E228BEA6}" srcId="{A2FB7497-56BB-F847-B2FF-AFC138ACF7DE}" destId="{88ED3C7A-1E46-A64A-9C0D-21405ABE05EE}" srcOrd="0" destOrd="0" parTransId="{34EA1A59-2A77-4D4C-85E7-7E576A203A8A}" sibTransId="{CB410222-EB88-D249-80A3-C68277C834AE}"/>
    <dgm:cxn modelId="{5696F814-8AC3-184D-9885-BC3607E952EB}" srcId="{E19797ED-0B47-F947-BFE8-96E52B489B66}" destId="{0B575E7C-3F20-FE41-8EC0-9A1363127B03}" srcOrd="0" destOrd="0" parTransId="{7A59C8BA-F6A8-7E48-84A3-EA1D0EA6A7A3}" sibTransId="{64EB308D-5289-B942-B5D1-3538D918F817}"/>
    <dgm:cxn modelId="{E2494D21-E438-4294-87C7-64813589DBCA}" type="presOf" srcId="{24BCB0A0-68F4-1842-B4C0-FCCBE102BFC1}" destId="{12CBDB65-39EA-49B0-BD6B-54EADAB21A2F}" srcOrd="0" destOrd="0" presId="urn:microsoft.com/office/officeart/2005/8/layout/orgChart1"/>
    <dgm:cxn modelId="{DF628325-DAAF-48CD-B49D-A8088C5E2F2A}" type="presOf" srcId="{A82F17DF-5159-8342-B49C-B4D2832C7A53}" destId="{0E22E2D7-52AD-40E6-992A-52BF2557E575}" srcOrd="1" destOrd="0" presId="urn:microsoft.com/office/officeart/2005/8/layout/orgChart1"/>
    <dgm:cxn modelId="{F147F427-BBC3-41BA-8F46-CEF358B21B10}" type="presOf" srcId="{A2FB7497-56BB-F847-B2FF-AFC138ACF7DE}" destId="{5A11D73A-8767-4514-B35B-5DD40F0B7E4B}" srcOrd="0" destOrd="0" presId="urn:microsoft.com/office/officeart/2005/8/layout/orgChart1"/>
    <dgm:cxn modelId="{ECF9B030-A829-4668-8050-E30EC478D81A}" type="presOf" srcId="{E19797ED-0B47-F947-BFE8-96E52B489B66}" destId="{BB43B711-F44D-4B9A-88F2-DC447F79E679}" srcOrd="0" destOrd="0" presId="urn:microsoft.com/office/officeart/2005/8/layout/orgChart1"/>
    <dgm:cxn modelId="{6FB56831-E9DF-48E3-BCA1-7B99C88881B7}" type="presOf" srcId="{5AF06092-9BF0-864D-B3D4-9D85CE00AB0D}" destId="{8E79D853-4912-422E-9F9C-B19E21649B63}" srcOrd="0" destOrd="0" presId="urn:microsoft.com/office/officeart/2005/8/layout/orgChart1"/>
    <dgm:cxn modelId="{4326B938-A6C5-46EE-B311-B4D5447FA393}" type="presOf" srcId="{8F3E9690-0A6A-184C-AEEC-C3B139D40805}" destId="{59CBCFDD-DE21-41E4-BC5C-75E0916A1F23}" srcOrd="1" destOrd="0" presId="urn:microsoft.com/office/officeart/2005/8/layout/orgChart1"/>
    <dgm:cxn modelId="{ECA23C5C-D030-48FE-8C94-3C42C0718035}" type="presOf" srcId="{88ED3C7A-1E46-A64A-9C0D-21405ABE05EE}" destId="{EEBED3A3-670B-43E4-A721-D77E00B776C6}" srcOrd="0" destOrd="0" presId="urn:microsoft.com/office/officeart/2005/8/layout/orgChart1"/>
    <dgm:cxn modelId="{9DA8D843-D527-42E1-AE6A-5CBB5B31C0B8}" type="presOf" srcId="{275D72F1-A508-2145-B107-859F5E8704F1}" destId="{DC66685E-215F-40F5-8F41-FD6FDB893688}" srcOrd="0" destOrd="0" presId="urn:microsoft.com/office/officeart/2005/8/layout/orgChart1"/>
    <dgm:cxn modelId="{E6FC9265-7BC3-9343-9081-73AEA52F0F05}" srcId="{A82F17DF-5159-8342-B49C-B4D2832C7A53}" destId="{8F3E9690-0A6A-184C-AEEC-C3B139D40805}" srcOrd="2" destOrd="0" parTransId="{F59435F8-797F-7B40-B5AA-2A72F983A703}" sibTransId="{C415B3C8-8D21-974C-97ED-DD746C1A4E43}"/>
    <dgm:cxn modelId="{44B6494D-172B-42E9-BCE1-67AF32CD7E13}" type="presOf" srcId="{0B575E7C-3F20-FE41-8EC0-9A1363127B03}" destId="{A9F6AEE1-9A44-4796-9C89-C60DEE58535F}" srcOrd="1" destOrd="0" presId="urn:microsoft.com/office/officeart/2005/8/layout/orgChart1"/>
    <dgm:cxn modelId="{CD0D3059-FC1A-4AC2-B26B-F48EFC0E0C29}" type="presOf" srcId="{C03D131A-709B-A54B-9CD4-652C1426E638}" destId="{1323B2F4-1F6E-4992-85AE-B8EA055F3271}" srcOrd="0" destOrd="0" presId="urn:microsoft.com/office/officeart/2005/8/layout/orgChart1"/>
    <dgm:cxn modelId="{6E363D59-785C-4C32-AC26-C60328216DF7}" type="presOf" srcId="{2857673D-D3DE-AB4C-8BAB-7191C93E32E4}" destId="{D1317DF8-8D8A-43E8-861B-762A6BC58271}" srcOrd="1" destOrd="0" presId="urn:microsoft.com/office/officeart/2005/8/layout/orgChart1"/>
    <dgm:cxn modelId="{C8CC8D7E-A8FF-48A9-A647-5E42A54AA2A4}" type="presOf" srcId="{24BCB0A0-68F4-1842-B4C0-FCCBE102BFC1}" destId="{4839A1D7-0853-46F4-AEC5-2AB2EE5DE03F}" srcOrd="1" destOrd="0" presId="urn:microsoft.com/office/officeart/2005/8/layout/orgChart1"/>
    <dgm:cxn modelId="{7E35FB8D-0B54-6A4F-9F6D-18FB8CD8E197}" srcId="{A82F17DF-5159-8342-B49C-B4D2832C7A53}" destId="{24BCB0A0-68F4-1842-B4C0-FCCBE102BFC1}" srcOrd="1" destOrd="0" parTransId="{29C9D7FE-D6CE-4549-B81A-385C1A5B301B}" sibTransId="{8F75F4DD-6831-FC43-84B1-E8C9C6A4496D}"/>
    <dgm:cxn modelId="{3C944F8E-B31B-45C0-8BA6-45D87AA16DBA}" type="presOf" srcId="{A82F17DF-5159-8342-B49C-B4D2832C7A53}" destId="{B5DE0F8B-2791-407B-9D22-5FB34A2A91D1}" srcOrd="0" destOrd="0" presId="urn:microsoft.com/office/officeart/2005/8/layout/orgChart1"/>
    <dgm:cxn modelId="{FEB27390-877C-45E0-9F99-4E5183908AC0}" type="presOf" srcId="{29C9D7FE-D6CE-4549-B81A-385C1A5B301B}" destId="{C8DFC40E-AD2D-4DB5-BA8F-86939E1AAAA9}" srcOrd="0" destOrd="0" presId="urn:microsoft.com/office/officeart/2005/8/layout/orgChart1"/>
    <dgm:cxn modelId="{91C19591-F7D4-1248-8161-7525DF6B3B9A}" srcId="{E19797ED-0B47-F947-BFE8-96E52B489B66}" destId="{A82F17DF-5159-8342-B49C-B4D2832C7A53}" srcOrd="1" destOrd="0" parTransId="{C03D131A-709B-A54B-9CD4-652C1426E638}" sibTransId="{2AE0A8E3-EFB5-6C4A-B124-4C938FE3FCEE}"/>
    <dgm:cxn modelId="{CDE0C399-8A2A-439C-BE40-60038E51DF7E}" type="presOf" srcId="{34EA1A59-2A77-4D4C-85E7-7E576A203A8A}" destId="{85092866-3118-44D6-A2B1-2ACA1BEBB9D2}" srcOrd="0" destOrd="0" presId="urn:microsoft.com/office/officeart/2005/8/layout/orgChart1"/>
    <dgm:cxn modelId="{278AD89B-D0ED-45D9-9492-EF998FDC0AFE}" type="presOf" srcId="{F59435F8-797F-7B40-B5AA-2A72F983A703}" destId="{3C6F929C-14DE-4D61-81C5-FAB579FAB381}" srcOrd="0" destOrd="0" presId="urn:microsoft.com/office/officeart/2005/8/layout/orgChart1"/>
    <dgm:cxn modelId="{C8487EC3-6675-4EC3-AFD7-3B545A608C2E}" type="presOf" srcId="{AB7BBCA7-BB58-4844-8444-226B7FD5D278}" destId="{E4B5A40B-630C-45E3-86F0-02766F9A782B}" srcOrd="0" destOrd="0" presId="urn:microsoft.com/office/officeart/2005/8/layout/orgChart1"/>
    <dgm:cxn modelId="{3F6436C6-AD64-4765-881A-9606C2F82686}" type="presOf" srcId="{275D72F1-A508-2145-B107-859F5E8704F1}" destId="{705A20C1-3386-41B1-9504-DB95D2AD3EAB}" srcOrd="1" destOrd="0" presId="urn:microsoft.com/office/officeart/2005/8/layout/orgChart1"/>
    <dgm:cxn modelId="{A97D23C7-B299-4316-AE7D-54B0B71C2F1B}" type="presOf" srcId="{A2FB7497-56BB-F847-B2FF-AFC138ACF7DE}" destId="{1845AA32-B676-42FC-8F88-FC1D13C3D15A}" srcOrd="1" destOrd="0" presId="urn:microsoft.com/office/officeart/2005/8/layout/orgChart1"/>
    <dgm:cxn modelId="{48BF75CA-2074-4DCE-9038-F83C42DBE8AE}" type="presOf" srcId="{0B575E7C-3F20-FE41-8EC0-9A1363127B03}" destId="{C3F85041-A26A-410B-B4F8-61FE15145DBD}" srcOrd="0" destOrd="0" presId="urn:microsoft.com/office/officeart/2005/8/layout/orgChart1"/>
    <dgm:cxn modelId="{129C46DB-2FCD-9943-B630-146318F4C0EA}" srcId="{C2EED1F3-08F4-2A49-82B2-CBF3E5F2645F}" destId="{E19797ED-0B47-F947-BFE8-96E52B489B66}" srcOrd="0" destOrd="0" parTransId="{CE868958-866D-7A4A-853F-F43BB45126D0}" sibTransId="{9A04A1BF-1894-4743-88D3-95560F3752D0}"/>
    <dgm:cxn modelId="{CE4ECADD-ADBB-4816-81A2-838480289E98}" type="presOf" srcId="{5A545AE3-F7EB-0744-B638-2064D0D2C2FD}" destId="{81E4ACF5-8BB4-4DE4-81C2-404A80B9F5BD}" srcOrd="0" destOrd="0" presId="urn:microsoft.com/office/officeart/2005/8/layout/orgChart1"/>
    <dgm:cxn modelId="{E0AD9CE0-AD2F-4CDC-8B40-0F6B077BE220}" type="presOf" srcId="{E19797ED-0B47-F947-BFE8-96E52B489B66}" destId="{D3FB98C9-2980-490D-A551-DD16B359A14B}" srcOrd="1" destOrd="0" presId="urn:microsoft.com/office/officeart/2005/8/layout/orgChart1"/>
    <dgm:cxn modelId="{184934E3-8876-6841-86D7-18D48E638AF9}" srcId="{A82F17DF-5159-8342-B49C-B4D2832C7A53}" destId="{2857673D-D3DE-AB4C-8BAB-7191C93E32E4}" srcOrd="0" destOrd="0" parTransId="{5AF06092-9BF0-864D-B3D4-9D85CE00AB0D}" sibTransId="{1D81E346-242A-2C48-9A98-7B2A9C141FDE}"/>
    <dgm:cxn modelId="{E863EFE6-89E9-430B-86D1-88F1853EEF8C}" type="presOf" srcId="{88ED3C7A-1E46-A64A-9C0D-21405ABE05EE}" destId="{4D52A3B3-B877-4292-B8A1-7DA053BC6091}" srcOrd="1" destOrd="0" presId="urn:microsoft.com/office/officeart/2005/8/layout/orgChart1"/>
    <dgm:cxn modelId="{AF12DEEA-FC1E-4E9D-BFC8-7D1B96D39F3E}" type="presOf" srcId="{8F3E9690-0A6A-184C-AEEC-C3B139D40805}" destId="{610908C7-6B84-4558-80E2-46B2D8DE4D0D}" srcOrd="0" destOrd="0" presId="urn:microsoft.com/office/officeart/2005/8/layout/orgChart1"/>
    <dgm:cxn modelId="{1BED24F1-E97A-44BB-AE56-40966185773C}" type="presOf" srcId="{7A59C8BA-F6A8-7E48-84A3-EA1D0EA6A7A3}" destId="{5CAF2A0F-F792-421D-B4D8-2F906E051641}" srcOrd="0" destOrd="0" presId="urn:microsoft.com/office/officeart/2005/8/layout/orgChart1"/>
    <dgm:cxn modelId="{599FDDFA-7906-1944-8F8E-F6466CADAF02}" srcId="{0B575E7C-3F20-FE41-8EC0-9A1363127B03}" destId="{275D72F1-A508-2145-B107-859F5E8704F1}" srcOrd="0" destOrd="0" parTransId="{AB7BBCA7-BB58-4844-8444-226B7FD5D278}" sibTransId="{9245466A-3391-C34B-BA4A-77267610CA8B}"/>
    <dgm:cxn modelId="{6CDBB3A2-D5E0-4572-9AE5-F929B34917FB}" type="presParOf" srcId="{C3B42233-8797-43E1-BEC1-8A0CB7B47D95}" destId="{B64B938C-8C6B-4F65-BF9F-2C2523AC0B42}" srcOrd="0" destOrd="0" presId="urn:microsoft.com/office/officeart/2005/8/layout/orgChart1"/>
    <dgm:cxn modelId="{72B62310-BA7D-4867-8AF8-87026E041A84}" type="presParOf" srcId="{B64B938C-8C6B-4F65-BF9F-2C2523AC0B42}" destId="{ACCC55E7-3F6D-437E-94C2-A70D9635E6F4}" srcOrd="0" destOrd="0" presId="urn:microsoft.com/office/officeart/2005/8/layout/orgChart1"/>
    <dgm:cxn modelId="{FD8185AB-3360-4DF4-A068-9DAD1466E1C1}" type="presParOf" srcId="{ACCC55E7-3F6D-437E-94C2-A70D9635E6F4}" destId="{BB43B711-F44D-4B9A-88F2-DC447F79E679}" srcOrd="0" destOrd="0" presId="urn:microsoft.com/office/officeart/2005/8/layout/orgChart1"/>
    <dgm:cxn modelId="{9FFEB591-3A63-4000-8A99-3E36FBD21D37}" type="presParOf" srcId="{ACCC55E7-3F6D-437E-94C2-A70D9635E6F4}" destId="{D3FB98C9-2980-490D-A551-DD16B359A14B}" srcOrd="1" destOrd="0" presId="urn:microsoft.com/office/officeart/2005/8/layout/orgChart1"/>
    <dgm:cxn modelId="{F890FF0C-5924-44A2-AE4C-98A3AEA68CBD}" type="presParOf" srcId="{B64B938C-8C6B-4F65-BF9F-2C2523AC0B42}" destId="{1E4EFFEC-2D32-479F-B545-E0507E873D1A}" srcOrd="1" destOrd="0" presId="urn:microsoft.com/office/officeart/2005/8/layout/orgChart1"/>
    <dgm:cxn modelId="{871EEC37-1CC3-4950-84C9-B1AABB80DD80}" type="presParOf" srcId="{1E4EFFEC-2D32-479F-B545-E0507E873D1A}" destId="{5CAF2A0F-F792-421D-B4D8-2F906E051641}" srcOrd="0" destOrd="0" presId="urn:microsoft.com/office/officeart/2005/8/layout/orgChart1"/>
    <dgm:cxn modelId="{CAAC5FAD-89A8-4842-9E11-BA572D9C10CE}" type="presParOf" srcId="{1E4EFFEC-2D32-479F-B545-E0507E873D1A}" destId="{00ECEF07-AB82-4D8A-A19F-0095586F2FEB}" srcOrd="1" destOrd="0" presId="urn:microsoft.com/office/officeart/2005/8/layout/orgChart1"/>
    <dgm:cxn modelId="{BD3DB587-2713-4699-A003-CE2826B998FB}" type="presParOf" srcId="{00ECEF07-AB82-4D8A-A19F-0095586F2FEB}" destId="{709BA1D8-2483-42D1-8965-B03EAA4B0377}" srcOrd="0" destOrd="0" presId="urn:microsoft.com/office/officeart/2005/8/layout/orgChart1"/>
    <dgm:cxn modelId="{F0731942-34CB-4EAA-8C67-F005F32DD99D}" type="presParOf" srcId="{709BA1D8-2483-42D1-8965-B03EAA4B0377}" destId="{C3F85041-A26A-410B-B4F8-61FE15145DBD}" srcOrd="0" destOrd="0" presId="urn:microsoft.com/office/officeart/2005/8/layout/orgChart1"/>
    <dgm:cxn modelId="{82BAF45E-ABEA-41AE-A789-433997BDE867}" type="presParOf" srcId="{709BA1D8-2483-42D1-8965-B03EAA4B0377}" destId="{A9F6AEE1-9A44-4796-9C89-C60DEE58535F}" srcOrd="1" destOrd="0" presId="urn:microsoft.com/office/officeart/2005/8/layout/orgChart1"/>
    <dgm:cxn modelId="{56C178D6-0917-45E6-BDBC-E418619B4628}" type="presParOf" srcId="{00ECEF07-AB82-4D8A-A19F-0095586F2FEB}" destId="{10708205-2FFD-4AC0-9BE7-326D428A5B67}" srcOrd="1" destOrd="0" presId="urn:microsoft.com/office/officeart/2005/8/layout/orgChart1"/>
    <dgm:cxn modelId="{1F8EC54D-A7FD-41B5-93A3-E032180F792D}" type="presParOf" srcId="{10708205-2FFD-4AC0-9BE7-326D428A5B67}" destId="{E4B5A40B-630C-45E3-86F0-02766F9A782B}" srcOrd="0" destOrd="0" presId="urn:microsoft.com/office/officeart/2005/8/layout/orgChart1"/>
    <dgm:cxn modelId="{E91C7E1C-DED5-4F71-906D-3BDA6D9A5DED}" type="presParOf" srcId="{10708205-2FFD-4AC0-9BE7-326D428A5B67}" destId="{0825CE1F-0AAC-4C97-9CE0-8BDE7B14225C}" srcOrd="1" destOrd="0" presId="urn:microsoft.com/office/officeart/2005/8/layout/orgChart1"/>
    <dgm:cxn modelId="{D9D551B8-03CE-48AC-B470-9DB65C2A9AAA}" type="presParOf" srcId="{0825CE1F-0AAC-4C97-9CE0-8BDE7B14225C}" destId="{057C83CC-0B5F-4FC5-8ABE-206AD86C7A4C}" srcOrd="0" destOrd="0" presId="urn:microsoft.com/office/officeart/2005/8/layout/orgChart1"/>
    <dgm:cxn modelId="{376505EC-3A0A-4206-8F2F-235E34B75B61}" type="presParOf" srcId="{057C83CC-0B5F-4FC5-8ABE-206AD86C7A4C}" destId="{DC66685E-215F-40F5-8F41-FD6FDB893688}" srcOrd="0" destOrd="0" presId="urn:microsoft.com/office/officeart/2005/8/layout/orgChart1"/>
    <dgm:cxn modelId="{9B37DD3E-1B37-4199-9D83-2914D611805A}" type="presParOf" srcId="{057C83CC-0B5F-4FC5-8ABE-206AD86C7A4C}" destId="{705A20C1-3386-41B1-9504-DB95D2AD3EAB}" srcOrd="1" destOrd="0" presId="urn:microsoft.com/office/officeart/2005/8/layout/orgChart1"/>
    <dgm:cxn modelId="{E53B68C5-AA9B-4A39-8F6D-6D56A852BE3C}" type="presParOf" srcId="{0825CE1F-0AAC-4C97-9CE0-8BDE7B14225C}" destId="{7E0927F6-5B59-4CAF-A082-37DA864FBD61}" srcOrd="1" destOrd="0" presId="urn:microsoft.com/office/officeart/2005/8/layout/orgChart1"/>
    <dgm:cxn modelId="{0709485E-669C-448A-9B0B-143C18FAB528}" type="presParOf" srcId="{0825CE1F-0AAC-4C97-9CE0-8BDE7B14225C}" destId="{9101C3F7-248D-4882-9EF5-C88560C6F2A1}" srcOrd="2" destOrd="0" presId="urn:microsoft.com/office/officeart/2005/8/layout/orgChart1"/>
    <dgm:cxn modelId="{812085EF-21A5-4AB8-8D80-4ACD17B75298}" type="presParOf" srcId="{00ECEF07-AB82-4D8A-A19F-0095586F2FEB}" destId="{3FFCEE08-33F6-443A-ADB9-8D1D0CD28238}" srcOrd="2" destOrd="0" presId="urn:microsoft.com/office/officeart/2005/8/layout/orgChart1"/>
    <dgm:cxn modelId="{EEE5CF46-3F42-43A6-B727-5035F875CF37}" type="presParOf" srcId="{1E4EFFEC-2D32-479F-B545-E0507E873D1A}" destId="{1323B2F4-1F6E-4992-85AE-B8EA055F3271}" srcOrd="2" destOrd="0" presId="urn:microsoft.com/office/officeart/2005/8/layout/orgChart1"/>
    <dgm:cxn modelId="{7EBFE549-D5ED-45CB-9B44-62DFDB02D2C7}" type="presParOf" srcId="{1E4EFFEC-2D32-479F-B545-E0507E873D1A}" destId="{33394121-197B-4441-B8B0-72EFA9113BB5}" srcOrd="3" destOrd="0" presId="urn:microsoft.com/office/officeart/2005/8/layout/orgChart1"/>
    <dgm:cxn modelId="{07A98E69-6915-479B-A16C-E9B2013FA628}" type="presParOf" srcId="{33394121-197B-4441-B8B0-72EFA9113BB5}" destId="{B94E15BE-714E-4C13-B8E5-B50DACC175DF}" srcOrd="0" destOrd="0" presId="urn:microsoft.com/office/officeart/2005/8/layout/orgChart1"/>
    <dgm:cxn modelId="{53B2108D-BEE3-4F09-A918-D366BBCC94C5}" type="presParOf" srcId="{B94E15BE-714E-4C13-B8E5-B50DACC175DF}" destId="{B5DE0F8B-2791-407B-9D22-5FB34A2A91D1}" srcOrd="0" destOrd="0" presId="urn:microsoft.com/office/officeart/2005/8/layout/orgChart1"/>
    <dgm:cxn modelId="{2A080514-A04A-4782-A12C-C591A5A493A6}" type="presParOf" srcId="{B94E15BE-714E-4C13-B8E5-B50DACC175DF}" destId="{0E22E2D7-52AD-40E6-992A-52BF2557E575}" srcOrd="1" destOrd="0" presId="urn:microsoft.com/office/officeart/2005/8/layout/orgChart1"/>
    <dgm:cxn modelId="{DA004058-294F-45E9-9F2A-800C1AC735BE}" type="presParOf" srcId="{33394121-197B-4441-B8B0-72EFA9113BB5}" destId="{B950B347-0561-423D-8CC2-7CE720E123AF}" srcOrd="1" destOrd="0" presId="urn:microsoft.com/office/officeart/2005/8/layout/orgChart1"/>
    <dgm:cxn modelId="{58C1624C-AE9B-495E-8B97-EAF4EE2F0803}" type="presParOf" srcId="{B950B347-0561-423D-8CC2-7CE720E123AF}" destId="{8E79D853-4912-422E-9F9C-B19E21649B63}" srcOrd="0" destOrd="0" presId="urn:microsoft.com/office/officeart/2005/8/layout/orgChart1"/>
    <dgm:cxn modelId="{172B1981-3B5A-40F3-AACA-58CC14612B27}" type="presParOf" srcId="{B950B347-0561-423D-8CC2-7CE720E123AF}" destId="{5263CA4D-B9C3-4BE4-9F17-E69FA35F4CD2}" srcOrd="1" destOrd="0" presId="urn:microsoft.com/office/officeart/2005/8/layout/orgChart1"/>
    <dgm:cxn modelId="{8AD49419-7805-49C9-83CF-73BC5546CC4B}" type="presParOf" srcId="{5263CA4D-B9C3-4BE4-9F17-E69FA35F4CD2}" destId="{32A38A8C-A356-437D-B1AF-2325718E5C96}" srcOrd="0" destOrd="0" presId="urn:microsoft.com/office/officeart/2005/8/layout/orgChart1"/>
    <dgm:cxn modelId="{EDCFC9B4-E019-4D04-95CE-E30CEEC89072}" type="presParOf" srcId="{32A38A8C-A356-437D-B1AF-2325718E5C96}" destId="{520B22EE-AA31-47F6-A327-94B1AE0AE073}" srcOrd="0" destOrd="0" presId="urn:microsoft.com/office/officeart/2005/8/layout/orgChart1"/>
    <dgm:cxn modelId="{69BE457F-DE95-4FD7-BF64-759CF0592846}" type="presParOf" srcId="{32A38A8C-A356-437D-B1AF-2325718E5C96}" destId="{D1317DF8-8D8A-43E8-861B-762A6BC58271}" srcOrd="1" destOrd="0" presId="urn:microsoft.com/office/officeart/2005/8/layout/orgChart1"/>
    <dgm:cxn modelId="{2DF63306-9826-41DC-A21E-977A8A11FE9E}" type="presParOf" srcId="{5263CA4D-B9C3-4BE4-9F17-E69FA35F4CD2}" destId="{8303704B-6CCF-4894-BFE8-C56962FEA955}" srcOrd="1" destOrd="0" presId="urn:microsoft.com/office/officeart/2005/8/layout/orgChart1"/>
    <dgm:cxn modelId="{2EAD41F6-977E-4597-9C3C-1E2DE9FFC2E8}" type="presParOf" srcId="{5263CA4D-B9C3-4BE4-9F17-E69FA35F4CD2}" destId="{D1BB5D02-827F-49B9-AFDE-9BFD2A3F165F}" srcOrd="2" destOrd="0" presId="urn:microsoft.com/office/officeart/2005/8/layout/orgChart1"/>
    <dgm:cxn modelId="{4CA48089-7414-4B8F-A7E4-DB0411DA29B3}" type="presParOf" srcId="{B950B347-0561-423D-8CC2-7CE720E123AF}" destId="{C8DFC40E-AD2D-4DB5-BA8F-86939E1AAAA9}" srcOrd="2" destOrd="0" presId="urn:microsoft.com/office/officeart/2005/8/layout/orgChart1"/>
    <dgm:cxn modelId="{1E8EFB7A-10DA-495B-8222-BA92C6859513}" type="presParOf" srcId="{B950B347-0561-423D-8CC2-7CE720E123AF}" destId="{09BD3963-B0B4-42B2-98E5-7F1B73C1D82C}" srcOrd="3" destOrd="0" presId="urn:microsoft.com/office/officeart/2005/8/layout/orgChart1"/>
    <dgm:cxn modelId="{2038B4DF-8964-464D-8B9D-90F9642E51F9}" type="presParOf" srcId="{09BD3963-B0B4-42B2-98E5-7F1B73C1D82C}" destId="{B050D174-E7A0-42AD-A31B-EF6A10AD00C1}" srcOrd="0" destOrd="0" presId="urn:microsoft.com/office/officeart/2005/8/layout/orgChart1"/>
    <dgm:cxn modelId="{200D1A33-9795-41B0-9F99-B56FAD4B3BF1}" type="presParOf" srcId="{B050D174-E7A0-42AD-A31B-EF6A10AD00C1}" destId="{12CBDB65-39EA-49B0-BD6B-54EADAB21A2F}" srcOrd="0" destOrd="0" presId="urn:microsoft.com/office/officeart/2005/8/layout/orgChart1"/>
    <dgm:cxn modelId="{FB9FC183-8FBE-4411-B7DD-AE6123272071}" type="presParOf" srcId="{B050D174-E7A0-42AD-A31B-EF6A10AD00C1}" destId="{4839A1D7-0853-46F4-AEC5-2AB2EE5DE03F}" srcOrd="1" destOrd="0" presId="urn:microsoft.com/office/officeart/2005/8/layout/orgChart1"/>
    <dgm:cxn modelId="{08B68DAF-1747-426B-9AA1-32FA1C432C6C}" type="presParOf" srcId="{09BD3963-B0B4-42B2-98E5-7F1B73C1D82C}" destId="{FE46E795-A6E7-4A06-B306-FE85BD10BF67}" srcOrd="1" destOrd="0" presId="urn:microsoft.com/office/officeart/2005/8/layout/orgChart1"/>
    <dgm:cxn modelId="{2EF96F81-BD8B-4E58-8641-3C481CCD18C3}" type="presParOf" srcId="{09BD3963-B0B4-42B2-98E5-7F1B73C1D82C}" destId="{03FFBBD3-B57D-4263-B8E6-310331E52AB3}" srcOrd="2" destOrd="0" presId="urn:microsoft.com/office/officeart/2005/8/layout/orgChart1"/>
    <dgm:cxn modelId="{C58FD745-A211-483F-87E0-93A0B9BAC950}" type="presParOf" srcId="{B950B347-0561-423D-8CC2-7CE720E123AF}" destId="{3C6F929C-14DE-4D61-81C5-FAB579FAB381}" srcOrd="4" destOrd="0" presId="urn:microsoft.com/office/officeart/2005/8/layout/orgChart1"/>
    <dgm:cxn modelId="{6CEEEF5C-5D4C-4727-B9D2-A41B0E8F7C3C}" type="presParOf" srcId="{B950B347-0561-423D-8CC2-7CE720E123AF}" destId="{A2E9AA40-64B1-4F24-AA68-5B84B3636A5A}" srcOrd="5" destOrd="0" presId="urn:microsoft.com/office/officeart/2005/8/layout/orgChart1"/>
    <dgm:cxn modelId="{9CF3CAB6-8A03-4E7A-98D1-0850719F6E8D}" type="presParOf" srcId="{A2E9AA40-64B1-4F24-AA68-5B84B3636A5A}" destId="{80408E0C-505C-4EFB-9730-9C37C7513C94}" srcOrd="0" destOrd="0" presId="urn:microsoft.com/office/officeart/2005/8/layout/orgChart1"/>
    <dgm:cxn modelId="{3DE508FD-96FB-45F0-9804-07E66EFFD4C3}" type="presParOf" srcId="{80408E0C-505C-4EFB-9730-9C37C7513C94}" destId="{610908C7-6B84-4558-80E2-46B2D8DE4D0D}" srcOrd="0" destOrd="0" presId="urn:microsoft.com/office/officeart/2005/8/layout/orgChart1"/>
    <dgm:cxn modelId="{909BCE68-9443-4354-A5B5-8BC8F53292D7}" type="presParOf" srcId="{80408E0C-505C-4EFB-9730-9C37C7513C94}" destId="{59CBCFDD-DE21-41E4-BC5C-75E0916A1F23}" srcOrd="1" destOrd="0" presId="urn:microsoft.com/office/officeart/2005/8/layout/orgChart1"/>
    <dgm:cxn modelId="{3C7F1EA1-4E32-42D4-8DB9-1DF2901203FB}" type="presParOf" srcId="{A2E9AA40-64B1-4F24-AA68-5B84B3636A5A}" destId="{99C05DE2-4287-49E5-BE53-1A5958BDF26D}" srcOrd="1" destOrd="0" presId="urn:microsoft.com/office/officeart/2005/8/layout/orgChart1"/>
    <dgm:cxn modelId="{B1C70FAA-6F54-4F0D-A710-C90E6D0C20FE}" type="presParOf" srcId="{A2E9AA40-64B1-4F24-AA68-5B84B3636A5A}" destId="{5AE0784A-DE1B-499B-BFB3-751973FE89CA}" srcOrd="2" destOrd="0" presId="urn:microsoft.com/office/officeart/2005/8/layout/orgChart1"/>
    <dgm:cxn modelId="{E35F1454-5172-4351-88F2-4ECAEA7F1A6A}" type="presParOf" srcId="{33394121-197B-4441-B8B0-72EFA9113BB5}" destId="{28CF6683-8E5B-4A05-8B45-E2D9C3CF6FC3}" srcOrd="2" destOrd="0" presId="urn:microsoft.com/office/officeart/2005/8/layout/orgChart1"/>
    <dgm:cxn modelId="{8D05067C-6C14-4AC1-A895-45AA1FA7D1F0}" type="presParOf" srcId="{1E4EFFEC-2D32-479F-B545-E0507E873D1A}" destId="{81E4ACF5-8BB4-4DE4-81C2-404A80B9F5BD}" srcOrd="4" destOrd="0" presId="urn:microsoft.com/office/officeart/2005/8/layout/orgChart1"/>
    <dgm:cxn modelId="{221BDA91-1744-4E74-81EB-ACA90D3015AC}" type="presParOf" srcId="{1E4EFFEC-2D32-479F-B545-E0507E873D1A}" destId="{567E3E12-2D2F-4957-B26B-1A647D113013}" srcOrd="5" destOrd="0" presId="urn:microsoft.com/office/officeart/2005/8/layout/orgChart1"/>
    <dgm:cxn modelId="{1BEF9D3C-969C-47F7-AC46-804703C5171E}" type="presParOf" srcId="{567E3E12-2D2F-4957-B26B-1A647D113013}" destId="{B6A228C9-E763-423D-A967-7A9BB30B4FDE}" srcOrd="0" destOrd="0" presId="urn:microsoft.com/office/officeart/2005/8/layout/orgChart1"/>
    <dgm:cxn modelId="{7C5F68F3-420B-4D36-8D57-1D619974B11F}" type="presParOf" srcId="{B6A228C9-E763-423D-A967-7A9BB30B4FDE}" destId="{5A11D73A-8767-4514-B35B-5DD40F0B7E4B}" srcOrd="0" destOrd="0" presId="urn:microsoft.com/office/officeart/2005/8/layout/orgChart1"/>
    <dgm:cxn modelId="{983423BA-79D1-4473-B9BC-8DD15E3CFDB9}" type="presParOf" srcId="{B6A228C9-E763-423D-A967-7A9BB30B4FDE}" destId="{1845AA32-B676-42FC-8F88-FC1D13C3D15A}" srcOrd="1" destOrd="0" presId="urn:microsoft.com/office/officeart/2005/8/layout/orgChart1"/>
    <dgm:cxn modelId="{F7FD615D-BC51-48BD-98AA-B51386098DFC}" type="presParOf" srcId="{567E3E12-2D2F-4957-B26B-1A647D113013}" destId="{421E4872-A936-417C-BA82-A708A9276E52}" srcOrd="1" destOrd="0" presId="urn:microsoft.com/office/officeart/2005/8/layout/orgChart1"/>
    <dgm:cxn modelId="{A9B7DF72-8E53-468D-8CD7-524D4FCCB8A3}" type="presParOf" srcId="{421E4872-A936-417C-BA82-A708A9276E52}" destId="{85092866-3118-44D6-A2B1-2ACA1BEBB9D2}" srcOrd="0" destOrd="0" presId="urn:microsoft.com/office/officeart/2005/8/layout/orgChart1"/>
    <dgm:cxn modelId="{5DF0D82F-89C0-4878-9A33-827FF6AE578B}" type="presParOf" srcId="{421E4872-A936-417C-BA82-A708A9276E52}" destId="{CCFB5C1E-4865-43E7-99F1-29C53E9F773C}" srcOrd="1" destOrd="0" presId="urn:microsoft.com/office/officeart/2005/8/layout/orgChart1"/>
    <dgm:cxn modelId="{0CC20AE3-03E4-4BE4-B8EE-5FEDBF588713}" type="presParOf" srcId="{CCFB5C1E-4865-43E7-99F1-29C53E9F773C}" destId="{EC855643-488A-4A29-AA45-C84BCB491359}" srcOrd="0" destOrd="0" presId="urn:microsoft.com/office/officeart/2005/8/layout/orgChart1"/>
    <dgm:cxn modelId="{6A15CCE9-7136-4F1F-ACA2-79E3281D5073}" type="presParOf" srcId="{EC855643-488A-4A29-AA45-C84BCB491359}" destId="{EEBED3A3-670B-43E4-A721-D77E00B776C6}" srcOrd="0" destOrd="0" presId="urn:microsoft.com/office/officeart/2005/8/layout/orgChart1"/>
    <dgm:cxn modelId="{A39B6273-D973-4D4C-873B-30827229263A}" type="presParOf" srcId="{EC855643-488A-4A29-AA45-C84BCB491359}" destId="{4D52A3B3-B877-4292-B8A1-7DA053BC6091}" srcOrd="1" destOrd="0" presId="urn:microsoft.com/office/officeart/2005/8/layout/orgChart1"/>
    <dgm:cxn modelId="{DECC5E13-87E0-4285-9180-D5ED12BC75A8}" type="presParOf" srcId="{CCFB5C1E-4865-43E7-99F1-29C53E9F773C}" destId="{A4053365-AA38-4891-8D80-4A7344ABFC99}" srcOrd="1" destOrd="0" presId="urn:microsoft.com/office/officeart/2005/8/layout/orgChart1"/>
    <dgm:cxn modelId="{9D7CEB04-A41F-4CE9-A071-52DCACDF3F60}" type="presParOf" srcId="{CCFB5C1E-4865-43E7-99F1-29C53E9F773C}" destId="{90E0DF72-FD96-4B30-BDC6-CFCF6307AC96}" srcOrd="2" destOrd="0" presId="urn:microsoft.com/office/officeart/2005/8/layout/orgChart1"/>
    <dgm:cxn modelId="{E9FA36E9-9ED4-4361-AA35-E193CBD0F9A0}" type="presParOf" srcId="{567E3E12-2D2F-4957-B26B-1A647D113013}" destId="{D2D2AFE5-A736-4506-982A-988C44ABF1CD}" srcOrd="2" destOrd="0" presId="urn:microsoft.com/office/officeart/2005/8/layout/orgChart1"/>
    <dgm:cxn modelId="{C459976D-66CE-4160-8318-BF91EA6E7872}" type="presParOf" srcId="{B64B938C-8C6B-4F65-BF9F-2C2523AC0B42}" destId="{9E3BD316-0692-492A-8920-D4E47989C5A2}" srcOrd="2" destOrd="0" presId="urn:microsoft.com/office/officeart/2005/8/layout/orgChart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ED680E-8940-3741-8CF1-83014CDEAE77}">
      <dsp:nvSpPr>
        <dsp:cNvPr id="0" name=""/>
        <dsp:cNvSpPr/>
      </dsp:nvSpPr>
      <dsp:spPr>
        <a:xfrm>
          <a:off x="28480" y="1087834"/>
          <a:ext cx="3263503" cy="3263503"/>
        </a:xfrm>
        <a:prstGeom prst="ellipse">
          <a:avLst/>
        </a:prstGeom>
        <a:solidFill>
          <a:schemeClr val="accent5">
            <a:lumMod val="40000"/>
            <a:lumOff val="6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1185BC-4C3C-E044-A602-466941F0E897}">
      <dsp:nvSpPr>
        <dsp:cNvPr id="0" name=""/>
        <dsp:cNvSpPr/>
      </dsp:nvSpPr>
      <dsp:spPr>
        <a:xfrm>
          <a:off x="681181" y="1740535"/>
          <a:ext cx="1958102" cy="1958102"/>
        </a:xfrm>
        <a:prstGeom prst="ellipse">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A0BC29-1758-2448-AE5A-74C88937D95F}">
      <dsp:nvSpPr>
        <dsp:cNvPr id="0" name=""/>
        <dsp:cNvSpPr/>
      </dsp:nvSpPr>
      <dsp:spPr>
        <a:xfrm>
          <a:off x="1333882" y="2393235"/>
          <a:ext cx="652700" cy="652700"/>
        </a:xfrm>
        <a:prstGeom prst="ellipse">
          <a:avLst/>
        </a:prstGeom>
        <a:solidFill>
          <a:srgbClr val="2F84B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95FB60-08C4-A64A-808D-E34796E400B4}">
      <dsp:nvSpPr>
        <dsp:cNvPr id="0" name=""/>
        <dsp:cNvSpPr/>
      </dsp:nvSpPr>
      <dsp:spPr>
        <a:xfrm>
          <a:off x="3835901" y="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lvl="0" indent="0" algn="l" defTabSz="800100">
            <a:lnSpc>
              <a:spcPct val="90000"/>
            </a:lnSpc>
            <a:spcBef>
              <a:spcPct val="0"/>
            </a:spcBef>
            <a:spcAft>
              <a:spcPct val="35000"/>
            </a:spcAft>
            <a:buNone/>
          </a:pPr>
          <a:r>
            <a:rPr lang="en-US" sz="1800" kern="12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Issues directly related to your research</a:t>
          </a:r>
        </a:p>
      </dsp:txBody>
      <dsp:txXfrm>
        <a:off x="3835901" y="0"/>
        <a:ext cx="1631751" cy="951855"/>
      </dsp:txXfrm>
    </dsp:sp>
    <dsp:sp modelId="{A1AD2C05-26C6-8C40-9B58-731049A25C7D}">
      <dsp:nvSpPr>
        <dsp:cNvPr id="0" name=""/>
        <dsp:cNvSpPr/>
      </dsp:nvSpPr>
      <dsp:spPr>
        <a:xfrm>
          <a:off x="3427963" y="475927"/>
          <a:ext cx="407937" cy="0"/>
        </a:xfrm>
        <a:prstGeom prst="line">
          <a:avLst/>
        </a:prstGeom>
        <a:solidFill>
          <a:schemeClr val="accent1">
            <a:hueOff val="0"/>
            <a:satOff val="0"/>
            <a:lumOff val="0"/>
            <a:alphaOff val="0"/>
          </a:schemeClr>
        </a:solidFill>
        <a:ln w="19050" cap="flat" cmpd="sng" algn="ctr">
          <a:solidFill>
            <a:srgbClr val="0674A4"/>
          </a:solidFill>
          <a:prstDash val="solid"/>
          <a:miter lim="800000"/>
        </a:ln>
        <a:effectLst/>
      </dsp:spPr>
      <dsp:style>
        <a:lnRef idx="2">
          <a:scrgbClr r="0" g="0" b="0"/>
        </a:lnRef>
        <a:fillRef idx="1">
          <a:scrgbClr r="0" g="0" b="0"/>
        </a:fillRef>
        <a:effectRef idx="0">
          <a:scrgbClr r="0" g="0" b="0"/>
        </a:effectRef>
        <a:fontRef idx="minor"/>
      </dsp:style>
    </dsp:sp>
    <dsp:sp modelId="{9D4E540C-FA42-D840-91DF-C64114683548}">
      <dsp:nvSpPr>
        <dsp:cNvPr id="0" name=""/>
        <dsp:cNvSpPr/>
      </dsp:nvSpPr>
      <dsp:spPr>
        <a:xfrm rot="5400000">
          <a:off x="1421724" y="714979"/>
          <a:ext cx="2243114" cy="1766099"/>
        </a:xfrm>
        <a:prstGeom prst="line">
          <a:avLst/>
        </a:prstGeom>
        <a:solidFill>
          <a:schemeClr val="accent1">
            <a:hueOff val="0"/>
            <a:satOff val="0"/>
            <a:lumOff val="0"/>
            <a:alphaOff val="0"/>
          </a:schemeClr>
        </a:solidFill>
        <a:ln w="19050" cap="flat" cmpd="sng" algn="ctr">
          <a:solidFill>
            <a:srgbClr val="0674A4"/>
          </a:solidFill>
          <a:prstDash val="solid"/>
          <a:miter lim="800000"/>
        </a:ln>
        <a:effectLst/>
      </dsp:spPr>
      <dsp:style>
        <a:lnRef idx="2">
          <a:scrgbClr r="0" g="0" b="0"/>
        </a:lnRef>
        <a:fillRef idx="1">
          <a:scrgbClr r="0" g="0" b="0"/>
        </a:fillRef>
        <a:effectRef idx="0">
          <a:scrgbClr r="0" g="0" b="0"/>
        </a:effectRef>
        <a:fontRef idx="minor"/>
      </dsp:style>
    </dsp:sp>
    <dsp:sp modelId="{C18ABC39-5C5E-D44D-9C0F-C6E98B14483A}">
      <dsp:nvSpPr>
        <dsp:cNvPr id="0" name=""/>
        <dsp:cNvSpPr/>
      </dsp:nvSpPr>
      <dsp:spPr>
        <a:xfrm>
          <a:off x="3835901" y="951855"/>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lvl="0" indent="0" algn="l" defTabSz="800100">
            <a:lnSpc>
              <a:spcPct val="90000"/>
            </a:lnSpc>
            <a:spcBef>
              <a:spcPct val="0"/>
            </a:spcBef>
            <a:spcAft>
              <a:spcPct val="35000"/>
            </a:spcAft>
            <a:buNone/>
          </a:pPr>
          <a:r>
            <a:rPr lang="en-US" sz="1800" kern="12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Issues related to your research</a:t>
          </a:r>
        </a:p>
      </dsp:txBody>
      <dsp:txXfrm>
        <a:off x="3835901" y="951855"/>
        <a:ext cx="1631751" cy="951855"/>
      </dsp:txXfrm>
    </dsp:sp>
    <dsp:sp modelId="{72E83000-632D-D84A-AC8F-D8BBFBBC351B}">
      <dsp:nvSpPr>
        <dsp:cNvPr id="0" name=""/>
        <dsp:cNvSpPr/>
      </dsp:nvSpPr>
      <dsp:spPr>
        <a:xfrm>
          <a:off x="3427963" y="1427782"/>
          <a:ext cx="407937" cy="0"/>
        </a:xfrm>
        <a:prstGeom prst="line">
          <a:avLst/>
        </a:prstGeom>
        <a:solidFill>
          <a:schemeClr val="accent1">
            <a:hueOff val="0"/>
            <a:satOff val="0"/>
            <a:lumOff val="0"/>
            <a:alphaOff val="0"/>
          </a:schemeClr>
        </a:solidFill>
        <a:ln w="19050" cap="flat" cmpd="sng" algn="ctr">
          <a:solidFill>
            <a:srgbClr val="0674A4"/>
          </a:solidFill>
          <a:prstDash val="solid"/>
          <a:miter lim="800000"/>
        </a:ln>
        <a:effectLst/>
      </dsp:spPr>
      <dsp:style>
        <a:lnRef idx="2">
          <a:scrgbClr r="0" g="0" b="0"/>
        </a:lnRef>
        <a:fillRef idx="1">
          <a:scrgbClr r="0" g="0" b="0"/>
        </a:fillRef>
        <a:effectRef idx="0">
          <a:scrgbClr r="0" g="0" b="0"/>
        </a:effectRef>
        <a:fontRef idx="minor"/>
      </dsp:style>
    </dsp:sp>
    <dsp:sp modelId="{10C29441-61B5-CD47-94FB-7CC9FFF74AF8}">
      <dsp:nvSpPr>
        <dsp:cNvPr id="0" name=""/>
        <dsp:cNvSpPr/>
      </dsp:nvSpPr>
      <dsp:spPr>
        <a:xfrm rot="5400000">
          <a:off x="1903200" y="1651985"/>
          <a:ext cx="1747932" cy="1298330"/>
        </a:xfrm>
        <a:prstGeom prst="line">
          <a:avLst/>
        </a:prstGeom>
        <a:solidFill>
          <a:schemeClr val="accent1">
            <a:hueOff val="0"/>
            <a:satOff val="0"/>
            <a:lumOff val="0"/>
            <a:alphaOff val="0"/>
          </a:schemeClr>
        </a:solidFill>
        <a:ln w="19050" cap="flat" cmpd="sng" algn="ctr">
          <a:solidFill>
            <a:srgbClr val="0674A4"/>
          </a:solidFill>
          <a:prstDash val="solid"/>
          <a:miter lim="800000"/>
        </a:ln>
        <a:effectLst/>
      </dsp:spPr>
      <dsp:style>
        <a:lnRef idx="2">
          <a:scrgbClr r="0" g="0" b="0"/>
        </a:lnRef>
        <a:fillRef idx="1">
          <a:scrgbClr r="0" g="0" b="0"/>
        </a:fillRef>
        <a:effectRef idx="0">
          <a:scrgbClr r="0" g="0" b="0"/>
        </a:effectRef>
        <a:fontRef idx="minor"/>
      </dsp:style>
    </dsp:sp>
    <dsp:sp modelId="{E35C57B6-F2D8-F445-AFE3-61B1B20CFB5A}">
      <dsp:nvSpPr>
        <dsp:cNvPr id="0" name=""/>
        <dsp:cNvSpPr/>
      </dsp:nvSpPr>
      <dsp:spPr>
        <a:xfrm>
          <a:off x="3835901" y="1903710"/>
          <a:ext cx="1631751" cy="9518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22860" rIns="22860" bIns="22860" numCol="1" spcCol="1270" anchor="ctr" anchorCtr="0">
          <a:noAutofit/>
        </a:bodyPr>
        <a:lstStyle/>
        <a:p>
          <a:pPr marL="0" lvl="0" indent="0" algn="l" defTabSz="800100">
            <a:lnSpc>
              <a:spcPct val="90000"/>
            </a:lnSpc>
            <a:spcBef>
              <a:spcPct val="0"/>
            </a:spcBef>
            <a:spcAft>
              <a:spcPct val="35000"/>
            </a:spcAft>
            <a:buNone/>
          </a:pPr>
          <a:r>
            <a:rPr lang="en-US" sz="1800" kern="12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Broad issues </a:t>
          </a:r>
        </a:p>
      </dsp:txBody>
      <dsp:txXfrm>
        <a:off x="3835901" y="1903710"/>
        <a:ext cx="1631751" cy="951855"/>
      </dsp:txXfrm>
    </dsp:sp>
    <dsp:sp modelId="{0BE4BF9D-7DA0-D448-9716-2194A9349832}">
      <dsp:nvSpPr>
        <dsp:cNvPr id="0" name=""/>
        <dsp:cNvSpPr/>
      </dsp:nvSpPr>
      <dsp:spPr>
        <a:xfrm>
          <a:off x="3427963" y="2379637"/>
          <a:ext cx="407937" cy="0"/>
        </a:xfrm>
        <a:prstGeom prst="line">
          <a:avLst/>
        </a:prstGeom>
        <a:solidFill>
          <a:schemeClr val="accent1">
            <a:hueOff val="0"/>
            <a:satOff val="0"/>
            <a:lumOff val="0"/>
            <a:alphaOff val="0"/>
          </a:schemeClr>
        </a:solidFill>
        <a:ln w="19050" cap="flat" cmpd="sng" algn="ctr">
          <a:solidFill>
            <a:srgbClr val="0674A4"/>
          </a:solidFill>
          <a:prstDash val="solid"/>
          <a:miter lim="800000"/>
        </a:ln>
        <a:effectLst/>
      </dsp:spPr>
      <dsp:style>
        <a:lnRef idx="2">
          <a:scrgbClr r="0" g="0" b="0"/>
        </a:lnRef>
        <a:fillRef idx="1">
          <a:scrgbClr r="0" g="0" b="0"/>
        </a:fillRef>
        <a:effectRef idx="0">
          <a:scrgbClr r="0" g="0" b="0"/>
        </a:effectRef>
        <a:fontRef idx="minor"/>
      </dsp:style>
    </dsp:sp>
    <dsp:sp modelId="{7DE459E0-2265-F341-A4DF-88E22F3962D1}">
      <dsp:nvSpPr>
        <dsp:cNvPr id="0" name=""/>
        <dsp:cNvSpPr/>
      </dsp:nvSpPr>
      <dsp:spPr>
        <a:xfrm rot="5400000">
          <a:off x="2385274" y="2588230"/>
          <a:ext cx="1248834" cy="830561"/>
        </a:xfrm>
        <a:prstGeom prst="line">
          <a:avLst/>
        </a:prstGeom>
        <a:solidFill>
          <a:schemeClr val="accent1">
            <a:hueOff val="0"/>
            <a:satOff val="0"/>
            <a:lumOff val="0"/>
            <a:alphaOff val="0"/>
          </a:schemeClr>
        </a:solidFill>
        <a:ln w="19050" cap="flat" cmpd="sng" algn="ctr">
          <a:solidFill>
            <a:srgbClr val="0674A4"/>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92866-3118-44D6-A2B1-2ACA1BEBB9D2}">
      <dsp:nvSpPr>
        <dsp:cNvPr id="0" name=""/>
        <dsp:cNvSpPr/>
      </dsp:nvSpPr>
      <dsp:spPr>
        <a:xfrm>
          <a:off x="4051561" y="2367601"/>
          <a:ext cx="240995" cy="739051"/>
        </a:xfrm>
        <a:custGeom>
          <a:avLst/>
          <a:gdLst/>
          <a:ahLst/>
          <a:cxnLst/>
          <a:rect l="0" t="0" r="0" b="0"/>
          <a:pathLst>
            <a:path>
              <a:moveTo>
                <a:pt x="0" y="0"/>
              </a:moveTo>
              <a:lnTo>
                <a:pt x="0" y="739051"/>
              </a:lnTo>
              <a:lnTo>
                <a:pt x="240995" y="739051"/>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81E4ACF5-8BB4-4DE4-81C2-404A80B9F5BD}">
      <dsp:nvSpPr>
        <dsp:cNvPr id="0" name=""/>
        <dsp:cNvSpPr/>
      </dsp:nvSpPr>
      <dsp:spPr>
        <a:xfrm>
          <a:off x="2750188" y="1226891"/>
          <a:ext cx="1944026" cy="337393"/>
        </a:xfrm>
        <a:custGeom>
          <a:avLst/>
          <a:gdLst/>
          <a:ahLst/>
          <a:cxnLst/>
          <a:rect l="0" t="0" r="0" b="0"/>
          <a:pathLst>
            <a:path>
              <a:moveTo>
                <a:pt x="0" y="0"/>
              </a:moveTo>
              <a:lnTo>
                <a:pt x="0" y="168696"/>
              </a:lnTo>
              <a:lnTo>
                <a:pt x="1944026" y="168696"/>
              </a:lnTo>
              <a:lnTo>
                <a:pt x="1944026" y="337393"/>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3C6F929C-14DE-4D61-81C5-FAB579FAB381}">
      <dsp:nvSpPr>
        <dsp:cNvPr id="0" name=""/>
        <dsp:cNvSpPr/>
      </dsp:nvSpPr>
      <dsp:spPr>
        <a:xfrm>
          <a:off x="2107535" y="2367601"/>
          <a:ext cx="240995" cy="3020470"/>
        </a:xfrm>
        <a:custGeom>
          <a:avLst/>
          <a:gdLst/>
          <a:ahLst/>
          <a:cxnLst/>
          <a:rect l="0" t="0" r="0" b="0"/>
          <a:pathLst>
            <a:path>
              <a:moveTo>
                <a:pt x="0" y="0"/>
              </a:moveTo>
              <a:lnTo>
                <a:pt x="0" y="3020470"/>
              </a:lnTo>
              <a:lnTo>
                <a:pt x="240995" y="3020470"/>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C8DFC40E-AD2D-4DB5-BA8F-86939E1AAAA9}">
      <dsp:nvSpPr>
        <dsp:cNvPr id="0" name=""/>
        <dsp:cNvSpPr/>
      </dsp:nvSpPr>
      <dsp:spPr>
        <a:xfrm>
          <a:off x="2107535" y="2367601"/>
          <a:ext cx="240995" cy="1879761"/>
        </a:xfrm>
        <a:custGeom>
          <a:avLst/>
          <a:gdLst/>
          <a:ahLst/>
          <a:cxnLst/>
          <a:rect l="0" t="0" r="0" b="0"/>
          <a:pathLst>
            <a:path>
              <a:moveTo>
                <a:pt x="0" y="0"/>
              </a:moveTo>
              <a:lnTo>
                <a:pt x="0" y="1879761"/>
              </a:lnTo>
              <a:lnTo>
                <a:pt x="240995" y="1879761"/>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8E79D853-4912-422E-9F9C-B19E21649B63}">
      <dsp:nvSpPr>
        <dsp:cNvPr id="0" name=""/>
        <dsp:cNvSpPr/>
      </dsp:nvSpPr>
      <dsp:spPr>
        <a:xfrm>
          <a:off x="2107535" y="2367601"/>
          <a:ext cx="240995" cy="739051"/>
        </a:xfrm>
        <a:custGeom>
          <a:avLst/>
          <a:gdLst/>
          <a:ahLst/>
          <a:cxnLst/>
          <a:rect l="0" t="0" r="0" b="0"/>
          <a:pathLst>
            <a:path>
              <a:moveTo>
                <a:pt x="0" y="0"/>
              </a:moveTo>
              <a:lnTo>
                <a:pt x="0" y="739051"/>
              </a:lnTo>
              <a:lnTo>
                <a:pt x="240995" y="739051"/>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1323B2F4-1F6E-4992-85AE-B8EA055F3271}">
      <dsp:nvSpPr>
        <dsp:cNvPr id="0" name=""/>
        <dsp:cNvSpPr/>
      </dsp:nvSpPr>
      <dsp:spPr>
        <a:xfrm>
          <a:off x="2704468" y="1226891"/>
          <a:ext cx="91440" cy="337393"/>
        </a:xfrm>
        <a:custGeom>
          <a:avLst/>
          <a:gdLst/>
          <a:ahLst/>
          <a:cxnLst/>
          <a:rect l="0" t="0" r="0" b="0"/>
          <a:pathLst>
            <a:path>
              <a:moveTo>
                <a:pt x="45720" y="0"/>
              </a:moveTo>
              <a:lnTo>
                <a:pt x="45720" y="337393"/>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E4B5A40B-630C-45E3-86F0-02766F9A782B}">
      <dsp:nvSpPr>
        <dsp:cNvPr id="0" name=""/>
        <dsp:cNvSpPr/>
      </dsp:nvSpPr>
      <dsp:spPr>
        <a:xfrm>
          <a:off x="163509" y="2367601"/>
          <a:ext cx="240995" cy="739051"/>
        </a:xfrm>
        <a:custGeom>
          <a:avLst/>
          <a:gdLst/>
          <a:ahLst/>
          <a:cxnLst/>
          <a:rect l="0" t="0" r="0" b="0"/>
          <a:pathLst>
            <a:path>
              <a:moveTo>
                <a:pt x="0" y="0"/>
              </a:moveTo>
              <a:lnTo>
                <a:pt x="0" y="739051"/>
              </a:lnTo>
              <a:lnTo>
                <a:pt x="240995" y="739051"/>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5CAF2A0F-F792-421D-B4D8-2F906E051641}">
      <dsp:nvSpPr>
        <dsp:cNvPr id="0" name=""/>
        <dsp:cNvSpPr/>
      </dsp:nvSpPr>
      <dsp:spPr>
        <a:xfrm>
          <a:off x="806162" y="1226891"/>
          <a:ext cx="1944026" cy="337393"/>
        </a:xfrm>
        <a:custGeom>
          <a:avLst/>
          <a:gdLst/>
          <a:ahLst/>
          <a:cxnLst/>
          <a:rect l="0" t="0" r="0" b="0"/>
          <a:pathLst>
            <a:path>
              <a:moveTo>
                <a:pt x="1944026" y="0"/>
              </a:moveTo>
              <a:lnTo>
                <a:pt x="1944026" y="168696"/>
              </a:lnTo>
              <a:lnTo>
                <a:pt x="0" y="168696"/>
              </a:lnTo>
              <a:lnTo>
                <a:pt x="0" y="337393"/>
              </a:lnTo>
            </a:path>
          </a:pathLst>
        </a:custGeom>
        <a:noFill/>
        <a:ln w="19050" cap="flat" cmpd="sng" algn="ctr">
          <a:noFill/>
          <a:prstDash val="solid"/>
          <a:miter lim="800000"/>
        </a:ln>
        <a:effectLst/>
      </dsp:spPr>
      <dsp:style>
        <a:lnRef idx="2">
          <a:scrgbClr r="0" g="0" b="0"/>
        </a:lnRef>
        <a:fillRef idx="0">
          <a:scrgbClr r="0" g="0" b="0"/>
        </a:fillRef>
        <a:effectRef idx="0">
          <a:scrgbClr r="0" g="0" b="0"/>
        </a:effectRef>
        <a:fontRef idx="minor"/>
      </dsp:style>
    </dsp:sp>
    <dsp:sp modelId="{BB43B711-F44D-4B9A-88F2-DC447F79E679}">
      <dsp:nvSpPr>
        <dsp:cNvPr id="0" name=""/>
        <dsp:cNvSpPr/>
      </dsp:nvSpPr>
      <dsp:spPr>
        <a:xfrm>
          <a:off x="1946872" y="42357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Theoretical approaches used in implementation science </a:t>
          </a:r>
        </a:p>
      </dsp:txBody>
      <dsp:txXfrm>
        <a:off x="1946872" y="423574"/>
        <a:ext cx="1606633" cy="803316"/>
      </dsp:txXfrm>
    </dsp:sp>
    <dsp:sp modelId="{C3F85041-A26A-410B-B4F8-61FE15145DBD}">
      <dsp:nvSpPr>
        <dsp:cNvPr id="0" name=""/>
        <dsp:cNvSpPr/>
      </dsp:nvSpPr>
      <dsp:spPr>
        <a:xfrm>
          <a:off x="2845" y="156428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Describing and/or translating research into practices</a:t>
          </a:r>
        </a:p>
      </dsp:txBody>
      <dsp:txXfrm>
        <a:off x="2845" y="1564284"/>
        <a:ext cx="1606633" cy="803316"/>
      </dsp:txXfrm>
    </dsp:sp>
    <dsp:sp modelId="{DC66685E-215F-40F5-8F41-FD6FDB893688}">
      <dsp:nvSpPr>
        <dsp:cNvPr id="0" name=""/>
        <dsp:cNvSpPr/>
      </dsp:nvSpPr>
      <dsp:spPr>
        <a:xfrm>
          <a:off x="404504" y="270499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Process Models </a:t>
          </a:r>
        </a:p>
      </dsp:txBody>
      <dsp:txXfrm>
        <a:off x="404504" y="2704994"/>
        <a:ext cx="1606633" cy="803316"/>
      </dsp:txXfrm>
    </dsp:sp>
    <dsp:sp modelId="{B5DE0F8B-2791-407B-9D22-5FB34A2A91D1}">
      <dsp:nvSpPr>
        <dsp:cNvPr id="0" name=""/>
        <dsp:cNvSpPr/>
      </dsp:nvSpPr>
      <dsp:spPr>
        <a:xfrm>
          <a:off x="1946872" y="156428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Understanding and/or explaining what influences implementation outcomes</a:t>
          </a:r>
        </a:p>
      </dsp:txBody>
      <dsp:txXfrm>
        <a:off x="1946872" y="1564284"/>
        <a:ext cx="1606633" cy="803316"/>
      </dsp:txXfrm>
    </dsp:sp>
    <dsp:sp modelId="{520B22EE-AA31-47F6-A327-94B1AE0AE073}">
      <dsp:nvSpPr>
        <dsp:cNvPr id="0" name=""/>
        <dsp:cNvSpPr/>
      </dsp:nvSpPr>
      <dsp:spPr>
        <a:xfrm>
          <a:off x="2348530" y="270499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Determinant Frameworks</a:t>
          </a:r>
        </a:p>
      </dsp:txBody>
      <dsp:txXfrm>
        <a:off x="2348530" y="2704994"/>
        <a:ext cx="1606633" cy="803316"/>
      </dsp:txXfrm>
    </dsp:sp>
    <dsp:sp modelId="{12CBDB65-39EA-49B0-BD6B-54EADAB21A2F}">
      <dsp:nvSpPr>
        <dsp:cNvPr id="0" name=""/>
        <dsp:cNvSpPr/>
      </dsp:nvSpPr>
      <dsp:spPr>
        <a:xfrm>
          <a:off x="2348530" y="3845703"/>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Classic Frameworks</a:t>
          </a:r>
        </a:p>
      </dsp:txBody>
      <dsp:txXfrm>
        <a:off x="2348530" y="3845703"/>
        <a:ext cx="1606633" cy="803316"/>
      </dsp:txXfrm>
    </dsp:sp>
    <dsp:sp modelId="{610908C7-6B84-4558-80E2-46B2D8DE4D0D}">
      <dsp:nvSpPr>
        <dsp:cNvPr id="0" name=""/>
        <dsp:cNvSpPr/>
      </dsp:nvSpPr>
      <dsp:spPr>
        <a:xfrm>
          <a:off x="2348530" y="4986413"/>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Implementation Theories </a:t>
          </a:r>
        </a:p>
      </dsp:txBody>
      <dsp:txXfrm>
        <a:off x="2348530" y="4986413"/>
        <a:ext cx="1606633" cy="803316"/>
      </dsp:txXfrm>
    </dsp:sp>
    <dsp:sp modelId="{5A11D73A-8767-4514-B35B-5DD40F0B7E4B}">
      <dsp:nvSpPr>
        <dsp:cNvPr id="0" name=""/>
        <dsp:cNvSpPr/>
      </dsp:nvSpPr>
      <dsp:spPr>
        <a:xfrm>
          <a:off x="3890898" y="156428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Evaluating Implementation </a:t>
          </a:r>
        </a:p>
      </dsp:txBody>
      <dsp:txXfrm>
        <a:off x="3890898" y="1564284"/>
        <a:ext cx="1606633" cy="803316"/>
      </dsp:txXfrm>
    </dsp:sp>
    <dsp:sp modelId="{EEBED3A3-670B-43E4-A721-D77E00B776C6}">
      <dsp:nvSpPr>
        <dsp:cNvPr id="0" name=""/>
        <dsp:cNvSpPr/>
      </dsp:nvSpPr>
      <dsp:spPr>
        <a:xfrm>
          <a:off x="4292556" y="2704994"/>
          <a:ext cx="1606633" cy="803316"/>
        </a:xfrm>
        <a:prstGeom prst="rect">
          <a:avLst/>
        </a:prstGeom>
        <a:solidFill>
          <a:schemeClr val="accent1">
            <a:hueOff val="0"/>
            <a:satOff val="0"/>
            <a:lumOff val="0"/>
            <a:alphaOff val="0"/>
          </a:schemeClr>
        </a:solidFill>
        <a:ln w="25400" cap="flat" cmpd="sng" algn="ctr">
          <a:no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0" kern="1200" dirty="0">
              <a:solidFill>
                <a:schemeClr val="bg1"/>
              </a:solidFill>
              <a:latin typeface="+mn-lt"/>
              <a:ea typeface="Helvetica Neue" panose="02000503000000020004" pitchFamily="2" charset="0"/>
              <a:cs typeface="Helvetica Neue" panose="02000503000000020004" pitchFamily="2" charset="0"/>
            </a:rPr>
            <a:t>Evaluation Frameworks </a:t>
          </a:r>
        </a:p>
      </dsp:txBody>
      <dsp:txXfrm>
        <a:off x="4292556" y="2704994"/>
        <a:ext cx="1606633" cy="803316"/>
      </dsp:txXfrm>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9DA18E-FBAC-451F-BC49-B4A10B86BAFC}" type="datetimeFigureOut">
              <a:rPr lang="en-US" smtClean="0"/>
              <a:t>11/24/2025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69FF6-2DD1-403E-AFFD-3E4BFBB0158A}" type="slidenum">
              <a:rPr lang="en-US" smtClean="0"/>
              <a:t>‹#›</a:t>
            </a:fld>
            <a:endParaRPr lang="en-US"/>
          </a:p>
        </p:txBody>
      </p:sp>
    </p:spTree>
    <p:extLst>
      <p:ext uri="{BB962C8B-B14F-4D97-AF65-F5344CB8AC3E}">
        <p14:creationId xmlns:p14="http://schemas.microsoft.com/office/powerpoint/2010/main" val="3042232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1</a:t>
            </a:fld>
            <a:endParaRPr lang="en-US"/>
          </a:p>
        </p:txBody>
      </p:sp>
    </p:spTree>
    <p:extLst>
      <p:ext uri="{BB962C8B-B14F-4D97-AF65-F5344CB8AC3E}">
        <p14:creationId xmlns:p14="http://schemas.microsoft.com/office/powerpoint/2010/main" val="26936635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Review the materials from session on theory of change</a:t>
            </a:r>
          </a:p>
        </p:txBody>
      </p:sp>
      <p:sp>
        <p:nvSpPr>
          <p:cNvPr id="4" name="Slide Number Placeholder 3"/>
          <p:cNvSpPr>
            <a:spLocks noGrp="1"/>
          </p:cNvSpPr>
          <p:nvPr>
            <p:ph type="sldNum" sz="quarter" idx="5"/>
          </p:nvPr>
        </p:nvSpPr>
        <p:spPr/>
        <p:txBody>
          <a:bodyPr/>
          <a:lstStyle/>
          <a:p>
            <a:fld id="{3385E5FB-7E00-A84D-8C26-FC454ED47981}" type="slidenum">
              <a:rPr lang="en-US" smtClean="0"/>
              <a:t>11</a:t>
            </a:fld>
            <a:endParaRPr lang="en-US"/>
          </a:p>
        </p:txBody>
      </p:sp>
    </p:spTree>
    <p:extLst>
      <p:ext uri="{BB962C8B-B14F-4D97-AF65-F5344CB8AC3E}">
        <p14:creationId xmlns:p14="http://schemas.microsoft.com/office/powerpoint/2010/main" val="3548809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Review the materials from session on frameworks</a:t>
            </a:r>
          </a:p>
        </p:txBody>
      </p:sp>
      <p:sp>
        <p:nvSpPr>
          <p:cNvPr id="4" name="Slide Number Placeholder 3"/>
          <p:cNvSpPr>
            <a:spLocks noGrp="1"/>
          </p:cNvSpPr>
          <p:nvPr>
            <p:ph type="sldNum" sz="quarter" idx="5"/>
          </p:nvPr>
        </p:nvSpPr>
        <p:spPr/>
        <p:txBody>
          <a:bodyPr/>
          <a:lstStyle/>
          <a:p>
            <a:fld id="{3385E5FB-7E00-A84D-8C26-FC454ED47981}" type="slidenum">
              <a:rPr lang="en-US" smtClean="0"/>
              <a:t>13</a:t>
            </a:fld>
            <a:endParaRPr lang="en-US"/>
          </a:p>
        </p:txBody>
      </p:sp>
    </p:spTree>
    <p:extLst>
      <p:ext uri="{BB962C8B-B14F-4D97-AF65-F5344CB8AC3E}">
        <p14:creationId xmlns:p14="http://schemas.microsoft.com/office/powerpoint/2010/main" val="782929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14</a:t>
            </a:fld>
            <a:endParaRPr lang="en-US"/>
          </a:p>
        </p:txBody>
      </p:sp>
    </p:spTree>
    <p:extLst>
      <p:ext uri="{BB962C8B-B14F-4D97-AF65-F5344CB8AC3E}">
        <p14:creationId xmlns:p14="http://schemas.microsoft.com/office/powerpoint/2010/main" val="1421128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Problem statement is the section of the proposal that will convince your donors and stakeholders why the implementation research should be conducted. As you develop the statement of problem section consider answering the following questions </a:t>
            </a:r>
          </a:p>
          <a:p>
            <a:pPr marL="171450" indent="-171450">
              <a:buFont typeface="Arial" panose="020B0604020202020204" pitchFamily="34" charset="0"/>
              <a:buChar cha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What is the magnitude of the problem your IR is aiming to address? Does the burden vary by type of population, geography, or time? </a:t>
            </a:r>
          </a:p>
          <a:p>
            <a:pPr marL="171450" indent="-171450">
              <a:buFont typeface="Arial" panose="020B0604020202020204" pitchFamily="34" charset="0"/>
              <a:buChar cha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Why is addressing the problem among all other types of problems in the health system very important?</a:t>
            </a:r>
          </a:p>
          <a:p>
            <a:pPr marL="171450" indent="-171450">
              <a:buFont typeface="Arial" panose="020B0604020202020204" pitchFamily="34" charset="0"/>
              <a:buChar cha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What is the existing knowledge on how to address the problem? Why is it necessary to conduct additional IR to addressing the problem? What would be the added value of the proposed IR?</a:t>
            </a:r>
          </a:p>
          <a:p>
            <a:pPr marL="171450" indent="-171450">
              <a:buFont typeface="Arial" panose="020B0604020202020204" pitchFamily="34" charset="0"/>
              <a:buChar cha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How is the proposed IR going to fill the knowledge gap in implementation of solutions to address the problem? </a:t>
            </a:r>
          </a:p>
        </p:txBody>
      </p:sp>
      <p:sp>
        <p:nvSpPr>
          <p:cNvPr id="4" name="Slide Number Placeholder 3"/>
          <p:cNvSpPr>
            <a:spLocks noGrp="1"/>
          </p:cNvSpPr>
          <p:nvPr>
            <p:ph type="sldNum" sz="quarter" idx="5"/>
          </p:nvPr>
        </p:nvSpPr>
        <p:spPr/>
        <p:txBody>
          <a:bodyPr/>
          <a:lstStyle/>
          <a:p>
            <a:fld id="{3385E5FB-7E00-A84D-8C26-FC454ED47981}" type="slidenum">
              <a:rPr lang="en-US" smtClean="0"/>
              <a:t>2</a:t>
            </a:fld>
            <a:endParaRPr lang="en-US"/>
          </a:p>
        </p:txBody>
      </p:sp>
    </p:spTree>
    <p:extLst>
      <p:ext uri="{BB962C8B-B14F-4D97-AF65-F5344CB8AC3E}">
        <p14:creationId xmlns:p14="http://schemas.microsoft.com/office/powerpoint/2010/main" val="1870057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3</a:t>
            </a:fld>
            <a:endParaRPr lang="en-US"/>
          </a:p>
        </p:txBody>
      </p:sp>
    </p:spTree>
    <p:extLst>
      <p:ext uri="{BB962C8B-B14F-4D97-AF65-F5344CB8AC3E}">
        <p14:creationId xmlns:p14="http://schemas.microsoft.com/office/powerpoint/2010/main" val="56440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Literature review is defined as “a systematic appraisal of published information that reveals the current state of research on a particular topic or question”</a:t>
            </a:r>
          </a:p>
          <a:p>
            <a:endPar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Knowledge has no boundary. Researchers or scientists are global citizens. Working from where they are they build global knowledge on particular issues. Most novice researchers try to justify reason for picking a research question which is already answered elsewhere by saying that ‘but this research question has not been answered in Ethiopia or in district X”. Well conducting research on already answered question in different contexts might be important to check repeatability of the conclusions. But we must provide convincing data supported argument justifying that the context in the place or time you conduct the research varies from the context where similar researches on the same research question were done. </a:t>
            </a:r>
          </a:p>
          <a:p>
            <a:endPar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Literature review should synthesize and concisely present existing knowledge, show unanswered research questions, and indicate where the proposed research fits in the larger knowledge base on the issue. </a:t>
            </a:r>
          </a:p>
          <a:p>
            <a:endPar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When I say synthesize existing knowledge on a particular issue you have proposed to study I am literally suggesting that you review all materials published on the issue, digest them and write their synthesis in your own words and understanding what is known so far and what questions are left unanswered. </a:t>
            </a:r>
          </a:p>
          <a:p>
            <a:endPar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r>
              <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rPr>
              <a:t>Reviewing all available materials published on a particular issue is a daunting task task. Hence, you need to be strategic as you work as you scan and select candidate peer reviewed articles and other evidences. </a:t>
            </a:r>
          </a:p>
          <a:p>
            <a:endParaRPr lang="en-US" sz="1100" kern="1200" dirty="0">
              <a:solidFill>
                <a:srgbClr val="0674A4"/>
              </a:solidFill>
              <a:effectLst/>
              <a:latin typeface="Helvetica Neue" panose="02000503000000020004" pitchFamily="2" charset="0"/>
              <a:ea typeface="Helvetica Neue" panose="02000503000000020004" pitchFamily="2" charset="0"/>
              <a:cs typeface="Helvetica Neue" panose="02000503000000020004" pitchFamily="2" charset="0"/>
            </a:endParaRPr>
          </a:p>
          <a:p>
            <a:endParaRPr lang="en-US" sz="1100"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4</a:t>
            </a:fld>
            <a:endParaRPr lang="en-US"/>
          </a:p>
        </p:txBody>
      </p:sp>
    </p:spTree>
    <p:extLst>
      <p:ext uri="{BB962C8B-B14F-4D97-AF65-F5344CB8AC3E}">
        <p14:creationId xmlns:p14="http://schemas.microsoft.com/office/powerpoint/2010/main" val="1551777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674A4"/>
                </a:solidFill>
                <a:latin typeface="Helvetica Neue" panose="02000503000000020004" pitchFamily="2" charset="0"/>
                <a:ea typeface="Helvetica Neue" panose="02000503000000020004" pitchFamily="2" charset="0"/>
                <a:cs typeface="Helvetica Neue" panose="02000503000000020004" pitchFamily="2" charset="0"/>
              </a:rPr>
              <a:t>Review the materials from session on research questions </a:t>
            </a:r>
          </a:p>
        </p:txBody>
      </p:sp>
      <p:sp>
        <p:nvSpPr>
          <p:cNvPr id="4" name="Slide Number Placeholder 3"/>
          <p:cNvSpPr>
            <a:spLocks noGrp="1"/>
          </p:cNvSpPr>
          <p:nvPr>
            <p:ph type="sldNum" sz="quarter" idx="5"/>
          </p:nvPr>
        </p:nvSpPr>
        <p:spPr/>
        <p:txBody>
          <a:bodyPr/>
          <a:lstStyle/>
          <a:p>
            <a:fld id="{3385E5FB-7E00-A84D-8C26-FC454ED47981}" type="slidenum">
              <a:rPr lang="en-US" smtClean="0"/>
              <a:t>5</a:t>
            </a:fld>
            <a:endParaRPr lang="en-US"/>
          </a:p>
        </p:txBody>
      </p:sp>
    </p:spTree>
    <p:extLst>
      <p:ext uri="{BB962C8B-B14F-4D97-AF65-F5344CB8AC3E}">
        <p14:creationId xmlns:p14="http://schemas.microsoft.com/office/powerpoint/2010/main" val="1080635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6</a:t>
            </a:fld>
            <a:endParaRPr lang="en-US"/>
          </a:p>
        </p:txBody>
      </p:sp>
    </p:spTree>
    <p:extLst>
      <p:ext uri="{BB962C8B-B14F-4D97-AF65-F5344CB8AC3E}">
        <p14:creationId xmlns:p14="http://schemas.microsoft.com/office/powerpoint/2010/main" val="1646832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Helvetica Neue" panose="02000503000000020004" pitchFamily="2" charset="0"/>
                <a:ea typeface="Helvetica Neue" panose="02000503000000020004" pitchFamily="2" charset="0"/>
                <a:cs typeface="Helvetica Neue" panose="02000503000000020004" pitchFamily="2" charset="0"/>
              </a:rPr>
              <a:t>Review materials from impact evaluation session. </a:t>
            </a:r>
          </a:p>
        </p:txBody>
      </p:sp>
      <p:sp>
        <p:nvSpPr>
          <p:cNvPr id="4" name="Slide Number Placeholder 3"/>
          <p:cNvSpPr>
            <a:spLocks noGrp="1"/>
          </p:cNvSpPr>
          <p:nvPr>
            <p:ph type="sldNum" sz="quarter" idx="5"/>
          </p:nvPr>
        </p:nvSpPr>
        <p:spPr/>
        <p:txBody>
          <a:bodyPr/>
          <a:lstStyle/>
          <a:p>
            <a:fld id="{3385E5FB-7E00-A84D-8C26-FC454ED47981}" type="slidenum">
              <a:rPr lang="en-US" smtClean="0"/>
              <a:t>7</a:t>
            </a:fld>
            <a:endParaRPr lang="en-US"/>
          </a:p>
        </p:txBody>
      </p:sp>
    </p:spTree>
    <p:extLst>
      <p:ext uri="{BB962C8B-B14F-4D97-AF65-F5344CB8AC3E}">
        <p14:creationId xmlns:p14="http://schemas.microsoft.com/office/powerpoint/2010/main" val="1269985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 name="Slide Number Placeholder 3"/>
          <p:cNvSpPr>
            <a:spLocks noGrp="1"/>
          </p:cNvSpPr>
          <p:nvPr>
            <p:ph type="sldNum" sz="quarter" idx="5"/>
          </p:nvPr>
        </p:nvSpPr>
        <p:spPr/>
        <p:txBody>
          <a:bodyPr/>
          <a:lstStyle/>
          <a:p>
            <a:fld id="{3385E5FB-7E00-A84D-8C26-FC454ED47981}" type="slidenum">
              <a:rPr lang="en-US" smtClean="0"/>
              <a:t>8</a:t>
            </a:fld>
            <a:endParaRPr lang="en-US"/>
          </a:p>
        </p:txBody>
      </p:sp>
    </p:spTree>
    <p:extLst>
      <p:ext uri="{BB962C8B-B14F-4D97-AF65-F5344CB8AC3E}">
        <p14:creationId xmlns:p14="http://schemas.microsoft.com/office/powerpoint/2010/main" val="1224178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Helvetica Neue" panose="02000503000000020004" pitchFamily="2" charset="0"/>
                <a:ea typeface="Helvetica Neue" panose="02000503000000020004" pitchFamily="2" charset="0"/>
                <a:cs typeface="Helvetica Neue" panose="02000503000000020004" pitchFamily="2" charset="0"/>
              </a:rPr>
              <a:t>Review your material on theory of change</a:t>
            </a:r>
          </a:p>
        </p:txBody>
      </p:sp>
      <p:sp>
        <p:nvSpPr>
          <p:cNvPr id="4" name="Slide Number Placeholder 3"/>
          <p:cNvSpPr>
            <a:spLocks noGrp="1"/>
          </p:cNvSpPr>
          <p:nvPr>
            <p:ph type="sldNum" sz="quarter" idx="5"/>
          </p:nvPr>
        </p:nvSpPr>
        <p:spPr/>
        <p:txBody>
          <a:bodyPr/>
          <a:lstStyle/>
          <a:p>
            <a:fld id="{3385E5FB-7E00-A84D-8C26-FC454ED47981}" type="slidenum">
              <a:rPr lang="en-US" smtClean="0"/>
              <a:t>10</a:t>
            </a:fld>
            <a:endParaRPr lang="en-US"/>
          </a:p>
        </p:txBody>
      </p:sp>
    </p:spTree>
    <p:extLst>
      <p:ext uri="{BB962C8B-B14F-4D97-AF65-F5344CB8AC3E}">
        <p14:creationId xmlns:p14="http://schemas.microsoft.com/office/powerpoint/2010/main" val="34991702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grpSp>
        <p:nvGrpSpPr>
          <p:cNvPr id="4" name="Group 3">
            <a:extLst>
              <a:ext uri="{FF2B5EF4-FFF2-40B4-BE49-F238E27FC236}">
                <a16:creationId xmlns:a16="http://schemas.microsoft.com/office/drawing/2014/main" id="{CEAACDCE-2502-5BCC-6DD3-D94DCF562B27}"/>
              </a:ext>
            </a:extLst>
          </p:cNvPr>
          <p:cNvGrpSpPr/>
          <p:nvPr userDrawn="1"/>
        </p:nvGrpSpPr>
        <p:grpSpPr>
          <a:xfrm>
            <a:off x="3200092" y="5697250"/>
            <a:ext cx="3128513" cy="1127424"/>
            <a:chOff x="2428951" y="1352225"/>
            <a:chExt cx="7279578" cy="2379629"/>
          </a:xfrm>
        </p:grpSpPr>
        <p:pic>
          <p:nvPicPr>
            <p:cNvPr id="5" name="Picture 4">
              <a:extLst>
                <a:ext uri="{FF2B5EF4-FFF2-40B4-BE49-F238E27FC236}">
                  <a16:creationId xmlns:a16="http://schemas.microsoft.com/office/drawing/2014/main" id="{AF0C9594-8F63-5652-0428-E9FBA594F8FB}"/>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6" name="Picture 5">
              <a:extLst>
                <a:ext uri="{FF2B5EF4-FFF2-40B4-BE49-F238E27FC236}">
                  <a16:creationId xmlns:a16="http://schemas.microsoft.com/office/drawing/2014/main" id="{802BC380-6329-76A8-7A62-F78CB17C8473}"/>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7" name="Picture 6">
              <a:extLst>
                <a:ext uri="{FF2B5EF4-FFF2-40B4-BE49-F238E27FC236}">
                  <a16:creationId xmlns:a16="http://schemas.microsoft.com/office/drawing/2014/main" id="{79CE0A57-8176-7863-6BF8-83E9536C7CB2}"/>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0" name="Group 9">
            <a:extLst>
              <a:ext uri="{FF2B5EF4-FFF2-40B4-BE49-F238E27FC236}">
                <a16:creationId xmlns:a16="http://schemas.microsoft.com/office/drawing/2014/main" id="{C2ADBDA5-8718-9385-A0B1-E9D9A14FE320}"/>
              </a:ext>
            </a:extLst>
          </p:cNvPr>
          <p:cNvGrpSpPr/>
          <p:nvPr userDrawn="1"/>
        </p:nvGrpSpPr>
        <p:grpSpPr>
          <a:xfrm>
            <a:off x="6507742" y="5745486"/>
            <a:ext cx="4109049" cy="1079188"/>
            <a:chOff x="6404225" y="5724894"/>
            <a:chExt cx="4109049" cy="1079188"/>
          </a:xfrm>
        </p:grpSpPr>
        <p:pic>
          <p:nvPicPr>
            <p:cNvPr id="1026" name="Picture 2">
              <a:extLst>
                <a:ext uri="{FF2B5EF4-FFF2-40B4-BE49-F238E27FC236}">
                  <a16:creationId xmlns:a16="http://schemas.microsoft.com/office/drawing/2014/main" id="{E56A0295-E1FC-136A-5DB3-BAC0199B519E}"/>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AD1C004-33B7-AA85-B9EF-966A29D2AA96}"/>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409634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654A9508-F853-C1B8-1EC2-8B1ADA5F5B11}"/>
              </a:ext>
            </a:extLst>
          </p:cNvPr>
          <p:cNvGrpSpPr/>
          <p:nvPr userDrawn="1"/>
        </p:nvGrpSpPr>
        <p:grpSpPr>
          <a:xfrm>
            <a:off x="3200092" y="5697250"/>
            <a:ext cx="3128513" cy="1127424"/>
            <a:chOff x="2428951" y="1352225"/>
            <a:chExt cx="7279578" cy="2379629"/>
          </a:xfrm>
        </p:grpSpPr>
        <p:pic>
          <p:nvPicPr>
            <p:cNvPr id="9" name="Picture 8">
              <a:extLst>
                <a:ext uri="{FF2B5EF4-FFF2-40B4-BE49-F238E27FC236}">
                  <a16:creationId xmlns:a16="http://schemas.microsoft.com/office/drawing/2014/main" id="{3E55655F-506C-011A-BA7C-E53DD1FC49F4}"/>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0" name="Picture 9">
              <a:extLst>
                <a:ext uri="{FF2B5EF4-FFF2-40B4-BE49-F238E27FC236}">
                  <a16:creationId xmlns:a16="http://schemas.microsoft.com/office/drawing/2014/main" id="{37CFF647-5BCF-200F-C1CF-E7ADA08A5F0B}"/>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1" name="Picture 10">
              <a:extLst>
                <a:ext uri="{FF2B5EF4-FFF2-40B4-BE49-F238E27FC236}">
                  <a16:creationId xmlns:a16="http://schemas.microsoft.com/office/drawing/2014/main" id="{E64AD5EC-5677-301F-3879-DC95B95C9483}"/>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2" name="Group 11">
            <a:extLst>
              <a:ext uri="{FF2B5EF4-FFF2-40B4-BE49-F238E27FC236}">
                <a16:creationId xmlns:a16="http://schemas.microsoft.com/office/drawing/2014/main" id="{29D62D32-19BA-0476-41CB-C5B824CF3650}"/>
              </a:ext>
            </a:extLst>
          </p:cNvPr>
          <p:cNvGrpSpPr/>
          <p:nvPr userDrawn="1"/>
        </p:nvGrpSpPr>
        <p:grpSpPr>
          <a:xfrm>
            <a:off x="6507742" y="5745486"/>
            <a:ext cx="4109049" cy="1079188"/>
            <a:chOff x="6404225" y="5724894"/>
            <a:chExt cx="4109049" cy="1079188"/>
          </a:xfrm>
        </p:grpSpPr>
        <p:pic>
          <p:nvPicPr>
            <p:cNvPr id="13" name="Picture 2">
              <a:extLst>
                <a:ext uri="{FF2B5EF4-FFF2-40B4-BE49-F238E27FC236}">
                  <a16:creationId xmlns:a16="http://schemas.microsoft.com/office/drawing/2014/main" id="{6AA99BE2-ED19-B45F-BFB4-023F2344BB76}"/>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14AC4352-81CB-BFA4-9C65-6F6180A2BD46}"/>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6" name="Footer Placeholder 5">
            <a:extLst>
              <a:ext uri="{FF2B5EF4-FFF2-40B4-BE49-F238E27FC236}">
                <a16:creationId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77292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1610A0D3-7760-708D-A8F1-F869E4BAC43B}"/>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0E071477-2381-50EC-D8B3-209685955778}"/>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CB603A06-C1BA-8A38-06CD-B3DC3B5957F8}"/>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ECCD8DC0-1B74-1438-2797-5018008BEFAA}"/>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370BF928-220F-BDB1-2AC0-6D356C0E0355}"/>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68812EEB-F1A4-58F7-929D-F7A2B4B8C3F6}"/>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5C7F6C92-123F-35F4-19C9-CE149CDBBDE3}"/>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5" name="Footer Placeholder 4">
            <a:extLst>
              <a:ext uri="{FF2B5EF4-FFF2-40B4-BE49-F238E27FC236}">
                <a16:creationId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318492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B101CF0-853D-7BDA-8DE0-E159B88223C9}"/>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E047A61F-AA2D-F94F-2C53-C5DC83D3BA32}"/>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A480FB50-10EF-A8AE-44E3-FE9F4D2967C3}"/>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69AB3E19-EDD0-5784-20D4-F53189DE6EB2}"/>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66040A3A-7995-77C7-1386-1CAF66E080FE}"/>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A62AE4C0-2CC0-A905-B952-EAB446975EB9}"/>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95F83758-46FD-4FE8-4E5E-13ABD754F214}"/>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Vertical Title 1">
            <a:extLst>
              <a:ext uri="{FF2B5EF4-FFF2-40B4-BE49-F238E27FC236}">
                <a16:creationId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5" name="Footer Placeholder 4">
            <a:extLst>
              <a:ext uri="{FF2B5EF4-FFF2-40B4-BE49-F238E27FC236}">
                <a16:creationId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8151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52471B6-87A6-F54F-8B9A-A0710F066F71}"/>
              </a:ext>
            </a:extLst>
          </p:cNvPr>
          <p:cNvSpPr>
            <a:spLocks noGrp="1"/>
          </p:cNvSpPr>
          <p:nvPr>
            <p:ph type="dt" sz="half" idx="10"/>
          </p:nvPr>
        </p:nvSpPr>
        <p:spPr/>
        <p:txBody>
          <a:bodyPr/>
          <a:lstStyle>
            <a:lvl1pPr>
              <a:defRPr>
                <a:solidFill>
                  <a:srgbClr val="0674A4"/>
                </a:solidFill>
              </a:defRPr>
            </a:lvl1pPr>
          </a:lstStyle>
          <a:p>
            <a:fld id="{ED3D4501-CBD3-4C40-B04E-41C9711E9C0C}" type="datetimeFigureOut">
              <a:rPr lang="en-US" smtClean="0"/>
              <a:pPr/>
              <a:t>11/24/2025</a:t>
            </a:fld>
            <a:endParaRPr lang="en-US"/>
          </a:p>
        </p:txBody>
      </p:sp>
      <p:sp>
        <p:nvSpPr>
          <p:cNvPr id="5" name="Footer Placeholder 4">
            <a:extLst>
              <a:ext uri="{FF2B5EF4-FFF2-40B4-BE49-F238E27FC236}">
                <a16:creationId xmlns:a16="http://schemas.microsoft.com/office/drawing/2014/main" id="{55440AF0-FB34-2C4E-86A8-8FC60E08C3D3}"/>
              </a:ext>
            </a:extLst>
          </p:cNvPr>
          <p:cNvSpPr>
            <a:spLocks noGrp="1"/>
          </p:cNvSpPr>
          <p:nvPr>
            <p:ph type="ftr" sz="quarter" idx="11"/>
          </p:nvPr>
        </p:nvSpPr>
        <p:spPr/>
        <p:txBody>
          <a:bodyPr/>
          <a:lstStyle>
            <a:lvl1pPr>
              <a:defRPr>
                <a:solidFill>
                  <a:srgbClr val="0674A4"/>
                </a:solidFill>
              </a:defRPr>
            </a:lvl1pPr>
          </a:lstStyle>
          <a:p>
            <a:endParaRPr lang="en-US" dirty="0"/>
          </a:p>
        </p:txBody>
      </p:sp>
      <p:sp>
        <p:nvSpPr>
          <p:cNvPr id="6" name="Slide Number Placeholder 5">
            <a:extLst>
              <a:ext uri="{FF2B5EF4-FFF2-40B4-BE49-F238E27FC236}">
                <a16:creationId xmlns:a16="http://schemas.microsoft.com/office/drawing/2014/main" id="{08717A18-7380-F54F-9F49-67EDD27E0AC3}"/>
              </a:ext>
            </a:extLst>
          </p:cNvPr>
          <p:cNvSpPr>
            <a:spLocks noGrp="1"/>
          </p:cNvSpPr>
          <p:nvPr>
            <p:ph type="sldNum" sz="quarter" idx="12"/>
          </p:nvPr>
        </p:nvSpPr>
        <p:spPr/>
        <p:txBody>
          <a:bodyPr/>
          <a:lstStyle>
            <a:lvl1pPr>
              <a:defRPr>
                <a:solidFill>
                  <a:srgbClr val="0674A4"/>
                </a:solidFill>
              </a:defRPr>
            </a:lvl1pPr>
          </a:lstStyle>
          <a:p>
            <a:fld id="{BB91FBB6-DE9A-CB4A-A2FA-6ED1BB2CE096}" type="slidenum">
              <a:rPr lang="en-US" smtClean="0"/>
              <a:pPr/>
              <a:t>‹#›</a:t>
            </a:fld>
            <a:endParaRPr lang="en-US"/>
          </a:p>
        </p:txBody>
      </p:sp>
      <p:sp>
        <p:nvSpPr>
          <p:cNvPr id="13" name="Rectangle 12">
            <a:extLst>
              <a:ext uri="{FF2B5EF4-FFF2-40B4-BE49-F238E27FC236}">
                <a16:creationId xmlns:a16="http://schemas.microsoft.com/office/drawing/2014/main" id="{22B82E34-D060-AC4B-AA38-C5CA51F54249}"/>
              </a:ext>
            </a:extLst>
          </p:cNvPr>
          <p:cNvSpPr/>
          <p:nvPr userDrawn="1"/>
        </p:nvSpPr>
        <p:spPr>
          <a:xfrm>
            <a:off x="0" y="0"/>
            <a:ext cx="12192000" cy="4642338"/>
          </a:xfrm>
          <a:prstGeom prst="rect">
            <a:avLst/>
          </a:prstGeom>
          <a:solidFill>
            <a:srgbClr val="0674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8AC086B2-86C7-F04F-8AF7-96B9BFA55C1A}"/>
              </a:ext>
            </a:extLst>
          </p:cNvPr>
          <p:cNvSpPr txBox="1">
            <a:spLocks/>
          </p:cNvSpPr>
          <p:nvPr userDrawn="1"/>
        </p:nvSpPr>
        <p:spPr>
          <a:xfrm>
            <a:off x="1227710" y="642138"/>
            <a:ext cx="6759222" cy="1325563"/>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sz="6600" dirty="0">
              <a:solidFill>
                <a:schemeClr val="bg1"/>
              </a:solidFill>
              <a:latin typeface="Gotham Bold" charset="0"/>
              <a:ea typeface="Gotham Bold" charset="0"/>
              <a:cs typeface="Gotham Bold" charset="0"/>
            </a:endParaRPr>
          </a:p>
        </p:txBody>
      </p:sp>
      <p:sp>
        <p:nvSpPr>
          <p:cNvPr id="15" name="Content Placeholder 2">
            <a:extLst>
              <a:ext uri="{FF2B5EF4-FFF2-40B4-BE49-F238E27FC236}">
                <a16:creationId xmlns:a16="http://schemas.microsoft.com/office/drawing/2014/main" id="{0FD1F7CE-D283-724B-A1BD-DE43926EE9AB}"/>
              </a:ext>
            </a:extLst>
          </p:cNvPr>
          <p:cNvSpPr txBox="1">
            <a:spLocks/>
          </p:cNvSpPr>
          <p:nvPr userDrawn="1"/>
        </p:nvSpPr>
        <p:spPr>
          <a:xfrm>
            <a:off x="1227710" y="3333244"/>
            <a:ext cx="3115235" cy="4334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endParaRPr lang="en-US" dirty="0">
              <a:solidFill>
                <a:schemeClr val="bg1"/>
              </a:solidFill>
              <a:latin typeface="Gotham Medium" charset="0"/>
              <a:ea typeface="Gotham Medium" charset="0"/>
              <a:cs typeface="Gotham Medium" charset="0"/>
            </a:endParaRPr>
          </a:p>
        </p:txBody>
      </p:sp>
      <p:sp>
        <p:nvSpPr>
          <p:cNvPr id="16" name="Content Placeholder 2">
            <a:extLst>
              <a:ext uri="{FF2B5EF4-FFF2-40B4-BE49-F238E27FC236}">
                <a16:creationId xmlns:a16="http://schemas.microsoft.com/office/drawing/2014/main" id="{7C3C1196-AD69-DB4D-8CB4-4A560266887B}"/>
              </a:ext>
            </a:extLst>
          </p:cNvPr>
          <p:cNvSpPr txBox="1">
            <a:spLocks/>
          </p:cNvSpPr>
          <p:nvPr userDrawn="1"/>
        </p:nvSpPr>
        <p:spPr>
          <a:xfrm>
            <a:off x="1227710" y="3766725"/>
            <a:ext cx="3115235" cy="4334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algn="l"/>
            <a:endParaRPr lang="en-US" sz="1600" dirty="0">
              <a:solidFill>
                <a:schemeClr val="bg1"/>
              </a:solidFill>
              <a:latin typeface="Gotham Medium" charset="0"/>
              <a:ea typeface="Gotham Medium" charset="0"/>
              <a:cs typeface="Gotham Medium" charset="0"/>
            </a:endParaRPr>
          </a:p>
        </p:txBody>
      </p:sp>
      <p:grpSp>
        <p:nvGrpSpPr>
          <p:cNvPr id="7" name="Group 6">
            <a:extLst>
              <a:ext uri="{FF2B5EF4-FFF2-40B4-BE49-F238E27FC236}">
                <a16:creationId xmlns:a16="http://schemas.microsoft.com/office/drawing/2014/main" id="{96D24E19-E652-2A6D-1B32-DAC978AA9128}"/>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B2BD6501-8A96-BEA9-0FE4-2052E561743F}"/>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28C6FF7C-B40E-98FF-631C-93B7D4EF6532}"/>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2C35A4EE-86A8-B1F0-43D1-9052EE2BCD55}"/>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7C9B721C-9D51-E78B-DBA1-E752264C7800}"/>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5E834A51-74A5-6F3A-0C71-BE95696B095C}"/>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8144DF8E-490B-3BCF-9BC0-0A07DA12B098}"/>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756282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4" name="Group 3">
            <a:extLst>
              <a:ext uri="{FF2B5EF4-FFF2-40B4-BE49-F238E27FC236}">
                <a16:creationId xmlns:a16="http://schemas.microsoft.com/office/drawing/2014/main" id="{E0921AE5-897D-893C-916E-B73B60120B2B}"/>
              </a:ext>
            </a:extLst>
          </p:cNvPr>
          <p:cNvGrpSpPr/>
          <p:nvPr userDrawn="1"/>
        </p:nvGrpSpPr>
        <p:grpSpPr>
          <a:xfrm>
            <a:off x="3200092" y="5697250"/>
            <a:ext cx="3128513" cy="1127424"/>
            <a:chOff x="2428951" y="1352225"/>
            <a:chExt cx="7279578" cy="2379629"/>
          </a:xfrm>
        </p:grpSpPr>
        <p:pic>
          <p:nvPicPr>
            <p:cNvPr id="5" name="Picture 4">
              <a:extLst>
                <a:ext uri="{FF2B5EF4-FFF2-40B4-BE49-F238E27FC236}">
                  <a16:creationId xmlns:a16="http://schemas.microsoft.com/office/drawing/2014/main" id="{67B7FCE4-B336-216A-1983-BE74B1FEDD40}"/>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6" name="Picture 5">
              <a:extLst>
                <a:ext uri="{FF2B5EF4-FFF2-40B4-BE49-F238E27FC236}">
                  <a16:creationId xmlns:a16="http://schemas.microsoft.com/office/drawing/2014/main" id="{58186046-C827-11DC-9198-23601EA42D7E}"/>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7" name="Picture 6">
              <a:extLst>
                <a:ext uri="{FF2B5EF4-FFF2-40B4-BE49-F238E27FC236}">
                  <a16:creationId xmlns:a16="http://schemas.microsoft.com/office/drawing/2014/main" id="{58009926-D3B5-18F8-3525-437DAB40A86B}"/>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8" name="Group 7">
            <a:extLst>
              <a:ext uri="{FF2B5EF4-FFF2-40B4-BE49-F238E27FC236}">
                <a16:creationId xmlns:a16="http://schemas.microsoft.com/office/drawing/2014/main" id="{8D9EBD7D-B80D-19B8-974A-E6D2864CC21D}"/>
              </a:ext>
            </a:extLst>
          </p:cNvPr>
          <p:cNvGrpSpPr/>
          <p:nvPr userDrawn="1"/>
        </p:nvGrpSpPr>
        <p:grpSpPr>
          <a:xfrm>
            <a:off x="6507742" y="5745486"/>
            <a:ext cx="4109049" cy="1079188"/>
            <a:chOff x="6404225" y="5724894"/>
            <a:chExt cx="4109049" cy="1079188"/>
          </a:xfrm>
        </p:grpSpPr>
        <p:pic>
          <p:nvPicPr>
            <p:cNvPr id="9" name="Picture 2">
              <a:extLst>
                <a:ext uri="{FF2B5EF4-FFF2-40B4-BE49-F238E27FC236}">
                  <a16:creationId xmlns:a16="http://schemas.microsoft.com/office/drawing/2014/main" id="{85C68647-7183-7444-C4AE-3FB687C136AF}"/>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FD6901A4-51A2-B93D-FECE-6AA98298A90E}"/>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22975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grpSp>
        <p:nvGrpSpPr>
          <p:cNvPr id="4" name="Group 3">
            <a:extLst>
              <a:ext uri="{FF2B5EF4-FFF2-40B4-BE49-F238E27FC236}">
                <a16:creationId xmlns:a16="http://schemas.microsoft.com/office/drawing/2014/main" id="{40F4BCC9-4B98-C415-D773-DBA42FA50B4B}"/>
              </a:ext>
            </a:extLst>
          </p:cNvPr>
          <p:cNvGrpSpPr/>
          <p:nvPr userDrawn="1"/>
        </p:nvGrpSpPr>
        <p:grpSpPr>
          <a:xfrm>
            <a:off x="3200092" y="5697250"/>
            <a:ext cx="3128513" cy="1127424"/>
            <a:chOff x="2428951" y="1352225"/>
            <a:chExt cx="7279578" cy="2379629"/>
          </a:xfrm>
        </p:grpSpPr>
        <p:pic>
          <p:nvPicPr>
            <p:cNvPr id="5" name="Picture 4">
              <a:extLst>
                <a:ext uri="{FF2B5EF4-FFF2-40B4-BE49-F238E27FC236}">
                  <a16:creationId xmlns:a16="http://schemas.microsoft.com/office/drawing/2014/main" id="{D8F2C4E7-1811-C5F1-541F-49361B9B43BA}"/>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6" name="Picture 5">
              <a:extLst>
                <a:ext uri="{FF2B5EF4-FFF2-40B4-BE49-F238E27FC236}">
                  <a16:creationId xmlns:a16="http://schemas.microsoft.com/office/drawing/2014/main" id="{45FAFED3-5B91-EA64-A036-D6ED5797A0E8}"/>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7" name="Picture 6">
              <a:extLst>
                <a:ext uri="{FF2B5EF4-FFF2-40B4-BE49-F238E27FC236}">
                  <a16:creationId xmlns:a16="http://schemas.microsoft.com/office/drawing/2014/main" id="{984BEA98-ADA7-8D6C-8834-C6F2EF75F20E}"/>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8" name="Group 7">
            <a:extLst>
              <a:ext uri="{FF2B5EF4-FFF2-40B4-BE49-F238E27FC236}">
                <a16:creationId xmlns:a16="http://schemas.microsoft.com/office/drawing/2014/main" id="{4EEB5B50-B439-DECC-5AC0-325D055BB14D}"/>
              </a:ext>
            </a:extLst>
          </p:cNvPr>
          <p:cNvGrpSpPr/>
          <p:nvPr userDrawn="1"/>
        </p:nvGrpSpPr>
        <p:grpSpPr>
          <a:xfrm>
            <a:off x="6507742" y="5745486"/>
            <a:ext cx="4109049" cy="1079188"/>
            <a:chOff x="6404225" y="5724894"/>
            <a:chExt cx="4109049" cy="1079188"/>
          </a:xfrm>
        </p:grpSpPr>
        <p:pic>
          <p:nvPicPr>
            <p:cNvPr id="10" name="Picture 2">
              <a:extLst>
                <a:ext uri="{FF2B5EF4-FFF2-40B4-BE49-F238E27FC236}">
                  <a16:creationId xmlns:a16="http://schemas.microsoft.com/office/drawing/2014/main" id="{FDDED71A-B2D5-454A-9342-85E6FD0972C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CE1A478-33EA-21C4-5F5A-F8C5E49E7EEB}"/>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Tree>
    <p:extLst>
      <p:ext uri="{BB962C8B-B14F-4D97-AF65-F5344CB8AC3E}">
        <p14:creationId xmlns:p14="http://schemas.microsoft.com/office/powerpoint/2010/main" val="144310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B2E21798-8842-67C4-D44D-2E492461B806}"/>
              </a:ext>
            </a:extLst>
          </p:cNvPr>
          <p:cNvGrpSpPr/>
          <p:nvPr userDrawn="1"/>
        </p:nvGrpSpPr>
        <p:grpSpPr>
          <a:xfrm>
            <a:off x="3200092" y="5697250"/>
            <a:ext cx="3128513" cy="1127424"/>
            <a:chOff x="2428951" y="1352225"/>
            <a:chExt cx="7279578" cy="2379629"/>
          </a:xfrm>
        </p:grpSpPr>
        <p:pic>
          <p:nvPicPr>
            <p:cNvPr id="8" name="Picture 7">
              <a:extLst>
                <a:ext uri="{FF2B5EF4-FFF2-40B4-BE49-F238E27FC236}">
                  <a16:creationId xmlns:a16="http://schemas.microsoft.com/office/drawing/2014/main" id="{8B5A01A2-533D-C30B-DD60-BF3A5799DA5B}"/>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9" name="Picture 8">
              <a:extLst>
                <a:ext uri="{FF2B5EF4-FFF2-40B4-BE49-F238E27FC236}">
                  <a16:creationId xmlns:a16="http://schemas.microsoft.com/office/drawing/2014/main" id="{40FA50D9-2A5A-548D-DB4D-30A550E1D572}"/>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0" name="Picture 9">
              <a:extLst>
                <a:ext uri="{FF2B5EF4-FFF2-40B4-BE49-F238E27FC236}">
                  <a16:creationId xmlns:a16="http://schemas.microsoft.com/office/drawing/2014/main" id="{A037FC7C-4F94-83FB-EDEC-C6FBB4233139}"/>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1" name="Group 10">
            <a:extLst>
              <a:ext uri="{FF2B5EF4-FFF2-40B4-BE49-F238E27FC236}">
                <a16:creationId xmlns:a16="http://schemas.microsoft.com/office/drawing/2014/main" id="{7A2A33B3-8CD5-52F4-B152-E42D9404C030}"/>
              </a:ext>
            </a:extLst>
          </p:cNvPr>
          <p:cNvGrpSpPr/>
          <p:nvPr userDrawn="1"/>
        </p:nvGrpSpPr>
        <p:grpSpPr>
          <a:xfrm>
            <a:off x="6507742" y="5745486"/>
            <a:ext cx="4109049" cy="1079188"/>
            <a:chOff x="6404225" y="5724894"/>
            <a:chExt cx="4109049" cy="1079188"/>
          </a:xfrm>
        </p:grpSpPr>
        <p:pic>
          <p:nvPicPr>
            <p:cNvPr id="12" name="Picture 2">
              <a:extLst>
                <a:ext uri="{FF2B5EF4-FFF2-40B4-BE49-F238E27FC236}">
                  <a16:creationId xmlns:a16="http://schemas.microsoft.com/office/drawing/2014/main" id="{9B2F1552-CABD-B4F6-3378-98FC573F6849}"/>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C6BD0F8-1F03-A749-37BA-62BBC6E24E4D}"/>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5" name="Footer Placeholder 4">
            <a:extLst>
              <a:ext uri="{FF2B5EF4-FFF2-40B4-BE49-F238E27FC236}">
                <a16:creationId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35502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EAF8B81-A153-FF96-CCA0-3220FA4ED4B9}"/>
              </a:ext>
            </a:extLst>
          </p:cNvPr>
          <p:cNvGrpSpPr/>
          <p:nvPr userDrawn="1"/>
        </p:nvGrpSpPr>
        <p:grpSpPr>
          <a:xfrm>
            <a:off x="3200092" y="5697250"/>
            <a:ext cx="3128513" cy="1127424"/>
            <a:chOff x="2428951" y="1352225"/>
            <a:chExt cx="7279578" cy="2379629"/>
          </a:xfrm>
        </p:grpSpPr>
        <p:pic>
          <p:nvPicPr>
            <p:cNvPr id="9" name="Picture 8">
              <a:extLst>
                <a:ext uri="{FF2B5EF4-FFF2-40B4-BE49-F238E27FC236}">
                  <a16:creationId xmlns:a16="http://schemas.microsoft.com/office/drawing/2014/main" id="{39DF5C82-BB18-9339-C083-720C2DC8A564}"/>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0" name="Picture 9">
              <a:extLst>
                <a:ext uri="{FF2B5EF4-FFF2-40B4-BE49-F238E27FC236}">
                  <a16:creationId xmlns:a16="http://schemas.microsoft.com/office/drawing/2014/main" id="{A9A489A0-FDE0-62E7-F1FA-76D7C80AD605}"/>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1" name="Picture 10">
              <a:extLst>
                <a:ext uri="{FF2B5EF4-FFF2-40B4-BE49-F238E27FC236}">
                  <a16:creationId xmlns:a16="http://schemas.microsoft.com/office/drawing/2014/main" id="{0A029177-C877-A7FD-F6A6-0E70E9C930AB}"/>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2" name="Group 11">
            <a:extLst>
              <a:ext uri="{FF2B5EF4-FFF2-40B4-BE49-F238E27FC236}">
                <a16:creationId xmlns:a16="http://schemas.microsoft.com/office/drawing/2014/main" id="{9795836E-BF8C-5FE4-8F40-60933342771C}"/>
              </a:ext>
            </a:extLst>
          </p:cNvPr>
          <p:cNvGrpSpPr/>
          <p:nvPr userDrawn="1"/>
        </p:nvGrpSpPr>
        <p:grpSpPr>
          <a:xfrm>
            <a:off x="6507742" y="5745486"/>
            <a:ext cx="4109049" cy="1079188"/>
            <a:chOff x="6404225" y="5724894"/>
            <a:chExt cx="4109049" cy="1079188"/>
          </a:xfrm>
        </p:grpSpPr>
        <p:pic>
          <p:nvPicPr>
            <p:cNvPr id="13" name="Picture 2">
              <a:extLst>
                <a:ext uri="{FF2B5EF4-FFF2-40B4-BE49-F238E27FC236}">
                  <a16:creationId xmlns:a16="http://schemas.microsoft.com/office/drawing/2014/main" id="{C231FB24-2834-E395-EC0D-9AFC391B4871}"/>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2866F1ED-426A-A5FC-4FB7-C1B871D24EBB}"/>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6" name="Footer Placeholder 5">
            <a:extLst>
              <a:ext uri="{FF2B5EF4-FFF2-40B4-BE49-F238E27FC236}">
                <a16:creationId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422236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7319FD8-3153-49B1-BF14-4A07EC440F7B}"/>
              </a:ext>
            </a:extLst>
          </p:cNvPr>
          <p:cNvGrpSpPr/>
          <p:nvPr userDrawn="1"/>
        </p:nvGrpSpPr>
        <p:grpSpPr>
          <a:xfrm>
            <a:off x="3200092" y="5697250"/>
            <a:ext cx="3128513" cy="1127424"/>
            <a:chOff x="2428951" y="1352225"/>
            <a:chExt cx="7279578" cy="2379629"/>
          </a:xfrm>
        </p:grpSpPr>
        <p:pic>
          <p:nvPicPr>
            <p:cNvPr id="11" name="Picture 10">
              <a:extLst>
                <a:ext uri="{FF2B5EF4-FFF2-40B4-BE49-F238E27FC236}">
                  <a16:creationId xmlns:a16="http://schemas.microsoft.com/office/drawing/2014/main" id="{21818A7F-4CBA-F4C8-E41C-C831747FE59A}"/>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2" name="Picture 11">
              <a:extLst>
                <a:ext uri="{FF2B5EF4-FFF2-40B4-BE49-F238E27FC236}">
                  <a16:creationId xmlns:a16="http://schemas.microsoft.com/office/drawing/2014/main" id="{AE64843F-91CF-8CA3-047C-1C353ECFCF80}"/>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3" name="Picture 12">
              <a:extLst>
                <a:ext uri="{FF2B5EF4-FFF2-40B4-BE49-F238E27FC236}">
                  <a16:creationId xmlns:a16="http://schemas.microsoft.com/office/drawing/2014/main" id="{06E887EF-A1DA-4199-F911-3A3682E41421}"/>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4" name="Group 13">
            <a:extLst>
              <a:ext uri="{FF2B5EF4-FFF2-40B4-BE49-F238E27FC236}">
                <a16:creationId xmlns:a16="http://schemas.microsoft.com/office/drawing/2014/main" id="{22A18788-2268-752B-7E62-87D11150A14E}"/>
              </a:ext>
            </a:extLst>
          </p:cNvPr>
          <p:cNvGrpSpPr/>
          <p:nvPr userDrawn="1"/>
        </p:nvGrpSpPr>
        <p:grpSpPr>
          <a:xfrm>
            <a:off x="6507742" y="5745486"/>
            <a:ext cx="4109049" cy="1079188"/>
            <a:chOff x="6404225" y="5724894"/>
            <a:chExt cx="4109049" cy="1079188"/>
          </a:xfrm>
        </p:grpSpPr>
        <p:pic>
          <p:nvPicPr>
            <p:cNvPr id="15" name="Picture 2">
              <a:extLst>
                <a:ext uri="{FF2B5EF4-FFF2-40B4-BE49-F238E27FC236}">
                  <a16:creationId xmlns:a16="http://schemas.microsoft.com/office/drawing/2014/main" id="{7CF31EC6-C3AA-FB6B-0D7A-0913D4F77C68}"/>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CD6A2A43-B54D-5E93-F606-AF73980A8F40}"/>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8" name="Footer Placeholder 7">
            <a:extLst>
              <a:ext uri="{FF2B5EF4-FFF2-40B4-BE49-F238E27FC236}">
                <a16:creationId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23297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577ABA1-167E-9BEC-EC87-94B2DFDFA3A5}"/>
              </a:ext>
            </a:extLst>
          </p:cNvPr>
          <p:cNvGrpSpPr/>
          <p:nvPr userDrawn="1"/>
        </p:nvGrpSpPr>
        <p:grpSpPr>
          <a:xfrm>
            <a:off x="3200092" y="5697250"/>
            <a:ext cx="3128513" cy="1127424"/>
            <a:chOff x="2428951" y="1352225"/>
            <a:chExt cx="7279578" cy="2379629"/>
          </a:xfrm>
        </p:grpSpPr>
        <p:pic>
          <p:nvPicPr>
            <p:cNvPr id="7" name="Picture 6">
              <a:extLst>
                <a:ext uri="{FF2B5EF4-FFF2-40B4-BE49-F238E27FC236}">
                  <a16:creationId xmlns:a16="http://schemas.microsoft.com/office/drawing/2014/main" id="{7A30AE9E-3DB3-E95E-F7E9-8F879C60526F}"/>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8" name="Picture 7">
              <a:extLst>
                <a:ext uri="{FF2B5EF4-FFF2-40B4-BE49-F238E27FC236}">
                  <a16:creationId xmlns:a16="http://schemas.microsoft.com/office/drawing/2014/main" id="{33B5BF4B-0468-D0A6-6A66-E85D2B38B9E6}"/>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9" name="Picture 8">
              <a:extLst>
                <a:ext uri="{FF2B5EF4-FFF2-40B4-BE49-F238E27FC236}">
                  <a16:creationId xmlns:a16="http://schemas.microsoft.com/office/drawing/2014/main" id="{8B5BE556-25FE-F441-0965-579A18DE4261}"/>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0" name="Group 9">
            <a:extLst>
              <a:ext uri="{FF2B5EF4-FFF2-40B4-BE49-F238E27FC236}">
                <a16:creationId xmlns:a16="http://schemas.microsoft.com/office/drawing/2014/main" id="{336AC940-BE95-C8B4-6D1E-6EDE45C055C8}"/>
              </a:ext>
            </a:extLst>
          </p:cNvPr>
          <p:cNvGrpSpPr/>
          <p:nvPr userDrawn="1"/>
        </p:nvGrpSpPr>
        <p:grpSpPr>
          <a:xfrm>
            <a:off x="6507742" y="5745486"/>
            <a:ext cx="4109049" cy="1079188"/>
            <a:chOff x="6404225" y="5724894"/>
            <a:chExt cx="4109049" cy="1079188"/>
          </a:xfrm>
        </p:grpSpPr>
        <p:pic>
          <p:nvPicPr>
            <p:cNvPr id="11" name="Picture 2">
              <a:extLst>
                <a:ext uri="{FF2B5EF4-FFF2-40B4-BE49-F238E27FC236}">
                  <a16:creationId xmlns:a16="http://schemas.microsoft.com/office/drawing/2014/main" id="{DA498C78-0160-E7FB-4BD3-400AB55B3DF6}"/>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142D5C3D-1B20-A23E-59E6-0A46D08227D9}"/>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4" name="Footer Placeholder 3">
            <a:extLst>
              <a:ext uri="{FF2B5EF4-FFF2-40B4-BE49-F238E27FC236}">
                <a16:creationId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80133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1629B8F-DBAB-1B2C-2D3F-7BC187C0CBA1}"/>
              </a:ext>
            </a:extLst>
          </p:cNvPr>
          <p:cNvGrpSpPr/>
          <p:nvPr userDrawn="1"/>
        </p:nvGrpSpPr>
        <p:grpSpPr>
          <a:xfrm>
            <a:off x="3200092" y="5697250"/>
            <a:ext cx="3128513" cy="1127424"/>
            <a:chOff x="2428951" y="1352225"/>
            <a:chExt cx="7279578" cy="2379629"/>
          </a:xfrm>
        </p:grpSpPr>
        <p:pic>
          <p:nvPicPr>
            <p:cNvPr id="6" name="Picture 5">
              <a:extLst>
                <a:ext uri="{FF2B5EF4-FFF2-40B4-BE49-F238E27FC236}">
                  <a16:creationId xmlns:a16="http://schemas.microsoft.com/office/drawing/2014/main" id="{81D55771-3F5C-7EA8-37D6-0BCBEEBA39A7}"/>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7" name="Picture 6">
              <a:extLst>
                <a:ext uri="{FF2B5EF4-FFF2-40B4-BE49-F238E27FC236}">
                  <a16:creationId xmlns:a16="http://schemas.microsoft.com/office/drawing/2014/main" id="{45523BC7-2E40-1D5D-658E-8E9301DE2EA3}"/>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8" name="Picture 7">
              <a:extLst>
                <a:ext uri="{FF2B5EF4-FFF2-40B4-BE49-F238E27FC236}">
                  <a16:creationId xmlns:a16="http://schemas.microsoft.com/office/drawing/2014/main" id="{588BAE5C-7FC2-88DD-EDBD-AF033BCC3CB3}"/>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9" name="Group 8">
            <a:extLst>
              <a:ext uri="{FF2B5EF4-FFF2-40B4-BE49-F238E27FC236}">
                <a16:creationId xmlns:a16="http://schemas.microsoft.com/office/drawing/2014/main" id="{ED2278C1-0579-5F74-06E4-2B05DCFBEA6E}"/>
              </a:ext>
            </a:extLst>
          </p:cNvPr>
          <p:cNvGrpSpPr/>
          <p:nvPr userDrawn="1"/>
        </p:nvGrpSpPr>
        <p:grpSpPr>
          <a:xfrm>
            <a:off x="6507742" y="5745486"/>
            <a:ext cx="4109049" cy="1079188"/>
            <a:chOff x="6404225" y="5724894"/>
            <a:chExt cx="4109049" cy="1079188"/>
          </a:xfrm>
        </p:grpSpPr>
        <p:pic>
          <p:nvPicPr>
            <p:cNvPr id="10" name="Picture 2">
              <a:extLst>
                <a:ext uri="{FF2B5EF4-FFF2-40B4-BE49-F238E27FC236}">
                  <a16:creationId xmlns:a16="http://schemas.microsoft.com/office/drawing/2014/main" id="{AF858113-F703-875A-08AD-69115B68847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AE0E2540-1D8A-A325-AF9C-69DC468B91DE}"/>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Date Placeholder 1">
            <a:extLst>
              <a:ext uri="{FF2B5EF4-FFF2-40B4-BE49-F238E27FC236}">
                <a16:creationId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3" name="Footer Placeholder 2">
            <a:extLst>
              <a:ext uri="{FF2B5EF4-FFF2-40B4-BE49-F238E27FC236}">
                <a16:creationId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
        <p:nvSpPr>
          <p:cNvPr id="13" name="TextBox 12">
            <a:extLst>
              <a:ext uri="{FF2B5EF4-FFF2-40B4-BE49-F238E27FC236}">
                <a16:creationId xmlns:a16="http://schemas.microsoft.com/office/drawing/2014/main" id="{A2B8CE16-5D64-891A-0616-D89B807FE5A0}"/>
              </a:ext>
            </a:extLst>
          </p:cNvPr>
          <p:cNvSpPr txBox="1"/>
          <p:nvPr userDrawn="1"/>
        </p:nvSpPr>
        <p:spPr>
          <a:xfrm>
            <a:off x="3204713" y="2981228"/>
            <a:ext cx="6409426" cy="369332"/>
          </a:xfrm>
          <a:prstGeom prst="rect">
            <a:avLst/>
          </a:prstGeom>
          <a:noFill/>
        </p:spPr>
        <p:txBody>
          <a:bodyPr wrap="square">
            <a:spAutoFit/>
          </a:bodyPr>
          <a:lstStyle/>
          <a:p>
            <a:r>
              <a:rPr lang="en-US" sz="1800" dirty="0" err="1">
                <a:solidFill>
                  <a:schemeClr val="bg1"/>
                </a:solidFill>
              </a:rPr>
              <a:t>ImpR</a:t>
            </a:r>
            <a:r>
              <a:rPr lang="en-US" sz="1800" dirty="0">
                <a:solidFill>
                  <a:schemeClr val="bg1"/>
                </a:solidFill>
              </a:rPr>
              <a:t> Concept Note</a:t>
            </a:r>
          </a:p>
        </p:txBody>
      </p:sp>
    </p:spTree>
    <p:extLst>
      <p:ext uri="{BB962C8B-B14F-4D97-AF65-F5344CB8AC3E}">
        <p14:creationId xmlns:p14="http://schemas.microsoft.com/office/powerpoint/2010/main" val="259251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2615DAF-530C-52A6-5F05-D73A03ACEFAB}"/>
              </a:ext>
            </a:extLst>
          </p:cNvPr>
          <p:cNvGrpSpPr/>
          <p:nvPr userDrawn="1"/>
        </p:nvGrpSpPr>
        <p:grpSpPr>
          <a:xfrm>
            <a:off x="3200092" y="5697250"/>
            <a:ext cx="3128513" cy="1127424"/>
            <a:chOff x="2428951" y="1352225"/>
            <a:chExt cx="7279578" cy="2379629"/>
          </a:xfrm>
        </p:grpSpPr>
        <p:pic>
          <p:nvPicPr>
            <p:cNvPr id="9" name="Picture 8">
              <a:extLst>
                <a:ext uri="{FF2B5EF4-FFF2-40B4-BE49-F238E27FC236}">
                  <a16:creationId xmlns:a16="http://schemas.microsoft.com/office/drawing/2014/main" id="{9E2AB336-B621-D270-58F2-C6654288C347}"/>
                </a:ext>
              </a:extLst>
            </p:cNvPr>
            <p:cNvPicPr>
              <a:picLocks noChangeAspect="1"/>
            </p:cNvPicPr>
            <p:nvPr/>
          </p:nvPicPr>
          <p:blipFill>
            <a:blip r:embed="rId2"/>
            <a:stretch>
              <a:fillRect/>
            </a:stretch>
          </p:blipFill>
          <p:spPr>
            <a:xfrm>
              <a:off x="2428951" y="1352225"/>
              <a:ext cx="4986896" cy="2025926"/>
            </a:xfrm>
            <a:prstGeom prst="rect">
              <a:avLst/>
            </a:prstGeom>
          </p:spPr>
        </p:pic>
        <p:pic>
          <p:nvPicPr>
            <p:cNvPr id="10" name="Picture 9">
              <a:extLst>
                <a:ext uri="{FF2B5EF4-FFF2-40B4-BE49-F238E27FC236}">
                  <a16:creationId xmlns:a16="http://schemas.microsoft.com/office/drawing/2014/main" id="{72FECC6F-F843-BB06-1B51-34052B4C7BDF}"/>
                </a:ext>
              </a:extLst>
            </p:cNvPr>
            <p:cNvPicPr>
              <a:picLocks noChangeAspect="1"/>
            </p:cNvPicPr>
            <p:nvPr/>
          </p:nvPicPr>
          <p:blipFill rotWithShape="1">
            <a:blip r:embed="rId3"/>
            <a:srcRect l="36684" r="10563"/>
            <a:stretch/>
          </p:blipFill>
          <p:spPr>
            <a:xfrm>
              <a:off x="7404832" y="1497498"/>
              <a:ext cx="2303697" cy="2183507"/>
            </a:xfrm>
            <a:prstGeom prst="rect">
              <a:avLst/>
            </a:prstGeom>
          </p:spPr>
        </p:pic>
        <p:pic>
          <p:nvPicPr>
            <p:cNvPr id="11" name="Picture 10">
              <a:extLst>
                <a:ext uri="{FF2B5EF4-FFF2-40B4-BE49-F238E27FC236}">
                  <a16:creationId xmlns:a16="http://schemas.microsoft.com/office/drawing/2014/main" id="{98470E78-1258-F2A5-A801-55B03B146F50}"/>
                </a:ext>
              </a:extLst>
            </p:cNvPr>
            <p:cNvPicPr>
              <a:picLocks noChangeAspect="1"/>
            </p:cNvPicPr>
            <p:nvPr/>
          </p:nvPicPr>
          <p:blipFill rotWithShape="1">
            <a:blip r:embed="rId4"/>
            <a:srcRect l="30407" t="69400" r="10114" b="19966"/>
            <a:stretch/>
          </p:blipFill>
          <p:spPr>
            <a:xfrm>
              <a:off x="2794711" y="3429000"/>
              <a:ext cx="3919936" cy="302854"/>
            </a:xfrm>
            <a:prstGeom prst="rect">
              <a:avLst/>
            </a:prstGeom>
          </p:spPr>
        </p:pic>
      </p:grpSp>
      <p:grpSp>
        <p:nvGrpSpPr>
          <p:cNvPr id="12" name="Group 11">
            <a:extLst>
              <a:ext uri="{FF2B5EF4-FFF2-40B4-BE49-F238E27FC236}">
                <a16:creationId xmlns:a16="http://schemas.microsoft.com/office/drawing/2014/main" id="{E7781F14-C76F-8F06-19E4-1B9F5CA13142}"/>
              </a:ext>
            </a:extLst>
          </p:cNvPr>
          <p:cNvGrpSpPr/>
          <p:nvPr userDrawn="1"/>
        </p:nvGrpSpPr>
        <p:grpSpPr>
          <a:xfrm>
            <a:off x="6507742" y="5745486"/>
            <a:ext cx="4109049" cy="1079188"/>
            <a:chOff x="6404225" y="5724894"/>
            <a:chExt cx="4109049" cy="1079188"/>
          </a:xfrm>
        </p:grpSpPr>
        <p:pic>
          <p:nvPicPr>
            <p:cNvPr id="13" name="Picture 2">
              <a:extLst>
                <a:ext uri="{FF2B5EF4-FFF2-40B4-BE49-F238E27FC236}">
                  <a16:creationId xmlns:a16="http://schemas.microsoft.com/office/drawing/2014/main" id="{2C4636D9-822C-F0CC-AFFF-F1F72E2D6BB5}"/>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878863" y="5724894"/>
              <a:ext cx="891018" cy="89101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3A9B985C-4253-0199-F71B-2E3B7B837928}"/>
                </a:ext>
              </a:extLst>
            </p:cNvPr>
            <p:cNvSpPr txBox="1"/>
            <p:nvPr userDrawn="1"/>
          </p:nvSpPr>
          <p:spPr>
            <a:xfrm>
              <a:off x="6404225" y="6573250"/>
              <a:ext cx="4109049" cy="230832"/>
            </a:xfrm>
            <a:prstGeom prst="rect">
              <a:avLst/>
            </a:prstGeom>
            <a:noFill/>
          </p:spPr>
          <p:txBody>
            <a:bodyPr wrap="square" rtlCol="0">
              <a:spAutoFit/>
            </a:bodyPr>
            <a:lstStyle/>
            <a:p>
              <a:r>
                <a:rPr lang="en-US" sz="900" dirty="0">
                  <a:latin typeface="Calibri" panose="020F0502020204030204" pitchFamily="34" charset="0"/>
                  <a:ea typeface="Calibri" panose="020F0502020204030204" pitchFamily="34" charset="0"/>
                  <a:cs typeface="Calibri" panose="020F0502020204030204" pitchFamily="34" charset="0"/>
                </a:rPr>
                <a:t>Maternal, Adolescent, Reproductive &amp; Child Health (MARCH)  Research Center</a:t>
              </a:r>
            </a:p>
          </p:txBody>
        </p:sp>
      </p:grpSp>
      <p:sp>
        <p:nvSpPr>
          <p:cNvPr id="2" name="Title 1">
            <a:extLst>
              <a:ext uri="{FF2B5EF4-FFF2-40B4-BE49-F238E27FC236}">
                <a16:creationId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11/24/2025</a:t>
            </a:fld>
            <a:endParaRPr lang="en-US"/>
          </a:p>
        </p:txBody>
      </p:sp>
      <p:sp>
        <p:nvSpPr>
          <p:cNvPr id="6" name="Footer Placeholder 5">
            <a:extLst>
              <a:ext uri="{FF2B5EF4-FFF2-40B4-BE49-F238E27FC236}">
                <a16:creationId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873130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pPr/>
              <a:t>‹#›</a:t>
            </a:fld>
            <a:endParaRPr lang="en-US" dirty="0"/>
          </a:p>
        </p:txBody>
      </p:sp>
      <p:pic>
        <p:nvPicPr>
          <p:cNvPr id="9" name="Picture 8" descr="A logo with blue text&#10;&#10;AI-generated content may be incorrect.">
            <a:extLst>
              <a:ext uri="{FF2B5EF4-FFF2-40B4-BE49-F238E27FC236}">
                <a16:creationId xmlns:a16="http://schemas.microsoft.com/office/drawing/2014/main" id="{F99C2A7C-D096-1EB6-BCAE-C276744BE8A2}"/>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1" name="Rectangle 10">
            <a:extLst>
              <a:ext uri="{FF2B5EF4-FFF2-40B4-BE49-F238E27FC236}">
                <a16:creationId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logo with text on it&#10;&#10;AI-generated content may be incorrect.">
            <a:extLst>
              <a:ext uri="{FF2B5EF4-FFF2-40B4-BE49-F238E27FC236}">
                <a16:creationId xmlns:a16="http://schemas.microsoft.com/office/drawing/2014/main" id="{A40EC3FF-E68F-6EE7-974E-C7A3528874D3}"/>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214621373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FEDDB2-9D9B-864E-8FB1-69E82124BF0C}"/>
              </a:ext>
            </a:extLst>
          </p:cNvPr>
          <p:cNvSpPr txBox="1">
            <a:spLocks/>
          </p:cNvSpPr>
          <p:nvPr/>
        </p:nvSpPr>
        <p:spPr>
          <a:xfrm>
            <a:off x="1160585" y="1122363"/>
            <a:ext cx="9988061"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2F84B6"/>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sz="5400" dirty="0">
                <a:solidFill>
                  <a:schemeClr val="bg1"/>
                </a:solidFill>
              </a:rPr>
              <a:t>IR Concept Note</a:t>
            </a:r>
          </a:p>
        </p:txBody>
      </p:sp>
      <p:sp>
        <p:nvSpPr>
          <p:cNvPr id="3" name="Subtitle 2">
            <a:extLst>
              <a:ext uri="{FF2B5EF4-FFF2-40B4-BE49-F238E27FC236}">
                <a16:creationId xmlns:a16="http://schemas.microsoft.com/office/drawing/2014/main" id="{703D8241-66EF-944E-87D8-7DF207F686E4}"/>
              </a:ext>
            </a:extLst>
          </p:cNvPr>
          <p:cNvSpPr txBox="1">
            <a:spLocks/>
          </p:cNvSpPr>
          <p:nvPr/>
        </p:nvSpPr>
        <p:spPr>
          <a:xfrm>
            <a:off x="1160585" y="3296093"/>
            <a:ext cx="9507415" cy="1225396"/>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674A4"/>
                </a:solidFill>
                <a:latin typeface="Helvetica Neue" panose="02000503000000020004" pitchFamily="2" charset="0"/>
                <a:ea typeface="Helvetica Neue" panose="02000503000000020004" pitchFamily="2" charset="0"/>
                <a:cs typeface="Helvetica Neue" panose="02000503000000020004"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600" dirty="0">
                <a:solidFill>
                  <a:schemeClr val="bg1"/>
                </a:solidFill>
              </a:rPr>
              <a:t>Abiy Seifu Estifanos</a:t>
            </a:r>
          </a:p>
          <a:p>
            <a:pPr marL="0" indent="0">
              <a:buFont typeface="Arial" panose="020B0604020202020204" pitchFamily="34" charset="0"/>
              <a:buNone/>
            </a:pPr>
            <a:r>
              <a:rPr lang="en-US" sz="3600" dirty="0">
                <a:solidFill>
                  <a:schemeClr val="bg1"/>
                </a:solidFill>
              </a:rPr>
              <a:t>Center for Implementation Sciences (CIS) in Health </a:t>
            </a:r>
          </a:p>
          <a:p>
            <a:pPr marL="0" indent="0">
              <a:buFont typeface="Arial" panose="020B0604020202020204" pitchFamily="34" charset="0"/>
              <a:buNone/>
            </a:pPr>
            <a:r>
              <a:rPr lang="en-US" sz="3600" dirty="0">
                <a:solidFill>
                  <a:schemeClr val="bg1"/>
                </a:solidFill>
              </a:rPr>
              <a:t>Addis Ababa University </a:t>
            </a:r>
          </a:p>
        </p:txBody>
      </p:sp>
    </p:spTree>
    <p:extLst>
      <p:ext uri="{BB962C8B-B14F-4D97-AF65-F5344CB8AC3E}">
        <p14:creationId xmlns:p14="http://schemas.microsoft.com/office/powerpoint/2010/main" val="3910188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4196-2A15-FD43-9D3D-875B6AD2A2DF}"/>
              </a:ext>
            </a:extLst>
          </p:cNvPr>
          <p:cNvSpPr>
            <a:spLocks noGrp="1"/>
          </p:cNvSpPr>
          <p:nvPr>
            <p:ph type="title"/>
          </p:nvPr>
        </p:nvSpPr>
        <p:spPr/>
        <p:txBody>
          <a:bodyPr>
            <a:normAutofit/>
          </a:bodyPr>
          <a:lstStyle/>
          <a:p>
            <a:r>
              <a:rPr lang="en-US" dirty="0">
                <a:solidFill>
                  <a:srgbClr val="0674A4"/>
                </a:solidFill>
              </a:rPr>
              <a:t>Theory of Change</a:t>
            </a:r>
          </a:p>
        </p:txBody>
      </p:sp>
      <p:sp>
        <p:nvSpPr>
          <p:cNvPr id="3" name="Content Placeholder 2">
            <a:extLst>
              <a:ext uri="{FF2B5EF4-FFF2-40B4-BE49-F238E27FC236}">
                <a16:creationId xmlns:a16="http://schemas.microsoft.com/office/drawing/2014/main" id="{68836652-19A4-664F-848E-F8830C3A8744}"/>
              </a:ext>
            </a:extLst>
          </p:cNvPr>
          <p:cNvSpPr>
            <a:spLocks noGrp="1"/>
          </p:cNvSpPr>
          <p:nvPr>
            <p:ph idx="1"/>
          </p:nvPr>
        </p:nvSpPr>
        <p:spPr/>
        <p:txBody>
          <a:bodyPr/>
          <a:lstStyle/>
          <a:p>
            <a:r>
              <a:rPr lang="en-US" dirty="0"/>
              <a:t>In the form of a diagram present why and how the evidence-based intervention you chose would improve outcomes in the particular context</a:t>
            </a:r>
          </a:p>
        </p:txBody>
      </p:sp>
      <p:sp>
        <p:nvSpPr>
          <p:cNvPr id="6" name="Title 1">
            <a:extLst>
              <a:ext uri="{FF2B5EF4-FFF2-40B4-BE49-F238E27FC236}">
                <a16:creationId xmlns:a16="http://schemas.microsoft.com/office/drawing/2014/main" id="{CE6301F8-D9F5-9E4E-A4F0-3BAA9180289C}"/>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1127386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4196-2A15-FD43-9D3D-875B6AD2A2DF}"/>
              </a:ext>
            </a:extLst>
          </p:cNvPr>
          <p:cNvSpPr>
            <a:spLocks noGrp="1"/>
          </p:cNvSpPr>
          <p:nvPr>
            <p:ph type="title"/>
          </p:nvPr>
        </p:nvSpPr>
        <p:spPr/>
        <p:txBody>
          <a:bodyPr>
            <a:normAutofit/>
          </a:bodyPr>
          <a:lstStyle/>
          <a:p>
            <a:r>
              <a:rPr lang="en-US" dirty="0">
                <a:solidFill>
                  <a:srgbClr val="0674A4"/>
                </a:solidFill>
              </a:rPr>
              <a:t>Implementation Strategies</a:t>
            </a:r>
          </a:p>
        </p:txBody>
      </p:sp>
      <p:sp>
        <p:nvSpPr>
          <p:cNvPr id="3" name="Content Placeholder 2">
            <a:extLst>
              <a:ext uri="{FF2B5EF4-FFF2-40B4-BE49-F238E27FC236}">
                <a16:creationId xmlns:a16="http://schemas.microsoft.com/office/drawing/2014/main" id="{68836652-19A4-664F-848E-F8830C3A8744}"/>
              </a:ext>
            </a:extLst>
          </p:cNvPr>
          <p:cNvSpPr>
            <a:spLocks noGrp="1"/>
          </p:cNvSpPr>
          <p:nvPr>
            <p:ph idx="1"/>
          </p:nvPr>
        </p:nvSpPr>
        <p:spPr>
          <a:xfrm>
            <a:off x="838200" y="1540490"/>
            <a:ext cx="10515600" cy="4351338"/>
          </a:xfrm>
        </p:spPr>
        <p:txBody>
          <a:bodyPr/>
          <a:lstStyle/>
          <a:p>
            <a:r>
              <a:rPr lang="en-US" dirty="0"/>
              <a:t>Implementation strategies are actions you take to enhance adoption, implementation, and sustainability of evidence-based interventions</a:t>
            </a:r>
          </a:p>
          <a:p>
            <a:r>
              <a:rPr lang="en-US" dirty="0"/>
              <a:t>Implementation strategies narratively detail what you have shown on your theory of change diagram </a:t>
            </a:r>
          </a:p>
          <a:p>
            <a:r>
              <a:rPr lang="en-US" dirty="0"/>
              <a:t>Well articulated implementation strategies improve implementation fidelity and facilitate monitoring of progress</a:t>
            </a:r>
          </a:p>
          <a:p>
            <a:r>
              <a:rPr lang="en-US" dirty="0"/>
              <a:t>Be explicit about your implementation strategies: what will be done, who will do it, what will be the dose, when it will be done, how it will be done. </a:t>
            </a:r>
          </a:p>
        </p:txBody>
      </p:sp>
      <p:sp>
        <p:nvSpPr>
          <p:cNvPr id="6" name="Title 1">
            <a:extLst>
              <a:ext uri="{FF2B5EF4-FFF2-40B4-BE49-F238E27FC236}">
                <a16:creationId xmlns:a16="http://schemas.microsoft.com/office/drawing/2014/main" id="{CE6301F8-D9F5-9E4E-A4F0-3BAA9180289C}"/>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585576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E1FD473-332E-767A-25DA-D2E146EC328F}"/>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1110892" y="19664"/>
            <a:ext cx="9291637" cy="5684838"/>
          </a:xfrm>
          <a:prstGeom prst="rect">
            <a:avLst/>
          </a:prstGeom>
          <a:noFill/>
          <a:ln>
            <a:noFill/>
          </a:ln>
        </p:spPr>
      </p:pic>
    </p:spTree>
    <p:extLst>
      <p:ext uri="{BB962C8B-B14F-4D97-AF65-F5344CB8AC3E}">
        <p14:creationId xmlns:p14="http://schemas.microsoft.com/office/powerpoint/2010/main" val="4075295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09C4C-1985-354D-9AF4-A781F52617EA}"/>
              </a:ext>
            </a:extLst>
          </p:cNvPr>
          <p:cNvSpPr>
            <a:spLocks noGrp="1"/>
          </p:cNvSpPr>
          <p:nvPr>
            <p:ph type="title"/>
          </p:nvPr>
        </p:nvSpPr>
        <p:spPr/>
        <p:txBody>
          <a:bodyPr>
            <a:normAutofit/>
          </a:bodyPr>
          <a:lstStyle/>
          <a:p>
            <a:r>
              <a:rPr lang="en-US" dirty="0">
                <a:solidFill>
                  <a:srgbClr val="0674A4"/>
                </a:solidFill>
              </a:rPr>
              <a:t>IR Framework</a:t>
            </a:r>
          </a:p>
        </p:txBody>
      </p:sp>
      <p:graphicFrame>
        <p:nvGraphicFramePr>
          <p:cNvPr id="4" name="Content Placeholder 3">
            <a:extLst>
              <a:ext uri="{FF2B5EF4-FFF2-40B4-BE49-F238E27FC236}">
                <a16:creationId xmlns:a16="http://schemas.microsoft.com/office/drawing/2014/main" id="{4E2349B4-12F5-0B44-BCD3-9D9B051F92F9}"/>
              </a:ext>
            </a:extLst>
          </p:cNvPr>
          <p:cNvGraphicFramePr>
            <a:graphicFrameLocks noGrp="1"/>
          </p:cNvGraphicFramePr>
          <p:nvPr>
            <p:ph sz="half" idx="1"/>
            <p:extLst>
              <p:ext uri="{D42A27DB-BD31-4B8C-83A1-F6EECF244321}">
                <p14:modId xmlns:p14="http://schemas.microsoft.com/office/powerpoint/2010/main" val="180405127"/>
              </p:ext>
            </p:extLst>
          </p:nvPr>
        </p:nvGraphicFramePr>
        <p:xfrm>
          <a:off x="6168044" y="0"/>
          <a:ext cx="5902036" cy="6213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ontent Placeholder 6">
            <a:extLst>
              <a:ext uri="{FF2B5EF4-FFF2-40B4-BE49-F238E27FC236}">
                <a16:creationId xmlns:a16="http://schemas.microsoft.com/office/drawing/2014/main" id="{6EB9B032-8811-AF40-98CA-F2E6F79CD03B}"/>
              </a:ext>
            </a:extLst>
          </p:cNvPr>
          <p:cNvSpPr>
            <a:spLocks noGrp="1"/>
          </p:cNvSpPr>
          <p:nvPr>
            <p:ph sz="half" idx="2"/>
          </p:nvPr>
        </p:nvSpPr>
        <p:spPr>
          <a:xfrm>
            <a:off x="838200" y="1773152"/>
            <a:ext cx="5181600" cy="4351338"/>
          </a:xfrm>
        </p:spPr>
        <p:txBody>
          <a:bodyPr/>
          <a:lstStyle/>
          <a:p>
            <a:r>
              <a:rPr lang="en-US" dirty="0"/>
              <a:t>You can have multiple frameworks </a:t>
            </a:r>
          </a:p>
          <a:p>
            <a:r>
              <a:rPr lang="en-US" dirty="0"/>
              <a:t>The purpose is to improve understandings of your IR and guide implementation </a:t>
            </a:r>
          </a:p>
        </p:txBody>
      </p:sp>
      <p:sp>
        <p:nvSpPr>
          <p:cNvPr id="6" name="Title 1">
            <a:extLst>
              <a:ext uri="{FF2B5EF4-FFF2-40B4-BE49-F238E27FC236}">
                <a16:creationId xmlns:a16="http://schemas.microsoft.com/office/drawing/2014/main" id="{75034128-5338-FB43-AB4E-49CF957776FD}"/>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1789330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7C085-9834-9F49-8730-D2A98FDEA906}"/>
              </a:ext>
            </a:extLst>
          </p:cNvPr>
          <p:cNvSpPr>
            <a:spLocks noGrp="1"/>
          </p:cNvSpPr>
          <p:nvPr>
            <p:ph type="title"/>
          </p:nvPr>
        </p:nvSpPr>
        <p:spPr/>
        <p:txBody>
          <a:bodyPr>
            <a:normAutofit/>
          </a:bodyPr>
          <a:lstStyle/>
          <a:p>
            <a:r>
              <a:rPr lang="en-US" dirty="0">
                <a:solidFill>
                  <a:srgbClr val="0674A4"/>
                </a:solidFill>
              </a:rPr>
              <a:t>Select references</a:t>
            </a:r>
          </a:p>
        </p:txBody>
      </p:sp>
      <p:sp>
        <p:nvSpPr>
          <p:cNvPr id="3" name="Content Placeholder 2">
            <a:extLst>
              <a:ext uri="{FF2B5EF4-FFF2-40B4-BE49-F238E27FC236}">
                <a16:creationId xmlns:a16="http://schemas.microsoft.com/office/drawing/2014/main" id="{F27778DC-439F-1E4E-A48A-B6BA7AFC8FF4}"/>
              </a:ext>
            </a:extLst>
          </p:cNvPr>
          <p:cNvSpPr>
            <a:spLocks noGrp="1"/>
          </p:cNvSpPr>
          <p:nvPr>
            <p:ph idx="1"/>
          </p:nvPr>
        </p:nvSpPr>
        <p:spPr/>
        <p:txBody>
          <a:bodyPr/>
          <a:lstStyle/>
          <a:p>
            <a:pPr lvl="0"/>
            <a:r>
              <a:rPr lang="en-US" dirty="0"/>
              <a:t>Use standard referencing style (e.g. Vancouver) </a:t>
            </a:r>
          </a:p>
          <a:p>
            <a:pPr lvl="0"/>
            <a:r>
              <a:rPr lang="en-US" dirty="0"/>
              <a:t>Include relevant references; it is not necessary to cite references for issues that are common knowledge </a:t>
            </a:r>
          </a:p>
          <a:p>
            <a:endParaRPr lang="en-US" dirty="0"/>
          </a:p>
        </p:txBody>
      </p:sp>
      <p:sp>
        <p:nvSpPr>
          <p:cNvPr id="6" name="Title 1">
            <a:extLst>
              <a:ext uri="{FF2B5EF4-FFF2-40B4-BE49-F238E27FC236}">
                <a16:creationId xmlns:a16="http://schemas.microsoft.com/office/drawing/2014/main" id="{A003F0A5-4744-3F4A-92DB-C5F7153F40DC}"/>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20200840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9D47F-30A4-3C4B-7208-8CA025A3BBFC}"/>
              </a:ext>
            </a:extLst>
          </p:cNvPr>
          <p:cNvSpPr>
            <a:spLocks noGrp="1"/>
          </p:cNvSpPr>
          <p:nvPr>
            <p:ph type="title"/>
          </p:nvPr>
        </p:nvSpPr>
        <p:spPr/>
        <p:txBody>
          <a:bodyPr/>
          <a:lstStyle/>
          <a:p>
            <a:r>
              <a:rPr lang="en-US" dirty="0">
                <a:solidFill>
                  <a:srgbClr val="0674A4"/>
                </a:solidFill>
              </a:rPr>
              <a:t>Use of AI and AI-assisted technologies</a:t>
            </a:r>
          </a:p>
        </p:txBody>
      </p:sp>
      <p:sp>
        <p:nvSpPr>
          <p:cNvPr id="3" name="Content Placeholder 2">
            <a:extLst>
              <a:ext uri="{FF2B5EF4-FFF2-40B4-BE49-F238E27FC236}">
                <a16:creationId xmlns:a16="http://schemas.microsoft.com/office/drawing/2014/main" id="{C43E73E5-A21A-D863-52E9-744186D381E5}"/>
              </a:ext>
            </a:extLst>
          </p:cNvPr>
          <p:cNvSpPr>
            <a:spLocks noGrp="1"/>
          </p:cNvSpPr>
          <p:nvPr>
            <p:ph idx="1"/>
          </p:nvPr>
        </p:nvSpPr>
        <p:spPr/>
        <p:txBody>
          <a:bodyPr>
            <a:normAutofit fontScale="85000" lnSpcReduction="20000"/>
          </a:bodyPr>
          <a:lstStyle/>
          <a:p>
            <a:r>
              <a:rPr lang="en-US" dirty="0"/>
              <a:t>AI or AI-assisted technologies should only be used to improve readability and language of the work </a:t>
            </a:r>
          </a:p>
          <a:p>
            <a:r>
              <a:rPr lang="en-US" dirty="0"/>
              <a:t>Such writing assistance should be disclosed in a statement at the end of the article in the acknowledgment section.</a:t>
            </a:r>
          </a:p>
          <a:p>
            <a:r>
              <a:rPr lang="en-US" dirty="0"/>
              <a:t>Applying these technologies should only be done with human oversight and control, and authors should carefully review and edit the result because AI can generate authoritative-sounding output that can be incorrect, incomplete, or biased.</a:t>
            </a:r>
          </a:p>
          <a:p>
            <a:r>
              <a:rPr lang="en-US" dirty="0"/>
              <a:t>AI or AI-assisted technologies not used to replace researcher tasks such as producing scientific insights, </a:t>
            </a:r>
            <a:r>
              <a:rPr lang="en-US" dirty="0" err="1"/>
              <a:t>analysing</a:t>
            </a:r>
            <a:r>
              <a:rPr lang="en-US" dirty="0"/>
              <a:t> and interpreting data, or drawing scientific conclusions.</a:t>
            </a:r>
          </a:p>
          <a:p>
            <a:r>
              <a:rPr lang="en-US" dirty="0"/>
              <a:t>The name of the large language model used, the version, the exact prompt used for the large language model as well as how and where it was used should be noted. </a:t>
            </a:r>
          </a:p>
        </p:txBody>
      </p:sp>
    </p:spTree>
    <p:extLst>
      <p:ext uri="{BB962C8B-B14F-4D97-AF65-F5344CB8AC3E}">
        <p14:creationId xmlns:p14="http://schemas.microsoft.com/office/powerpoint/2010/main" val="1747131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E3B45-5D09-C750-3B77-F8937853F4C7}"/>
              </a:ext>
            </a:extLst>
          </p:cNvPr>
          <p:cNvSpPr>
            <a:spLocks noGrp="1"/>
          </p:cNvSpPr>
          <p:nvPr>
            <p:ph type="title"/>
          </p:nvPr>
        </p:nvSpPr>
        <p:spPr>
          <a:xfrm>
            <a:off x="1048512" y="2766218"/>
            <a:ext cx="10515600" cy="1325563"/>
          </a:xfrm>
        </p:spPr>
        <p:txBody>
          <a:bodyPr/>
          <a:lstStyle/>
          <a:p>
            <a:pPr algn="ctr"/>
            <a:r>
              <a:rPr lang="en-US" dirty="0">
                <a:solidFill>
                  <a:srgbClr val="0674A4"/>
                </a:solidFill>
              </a:rPr>
              <a:t>Thank you!</a:t>
            </a:r>
          </a:p>
        </p:txBody>
      </p:sp>
    </p:spTree>
    <p:extLst>
      <p:ext uri="{BB962C8B-B14F-4D97-AF65-F5344CB8AC3E}">
        <p14:creationId xmlns:p14="http://schemas.microsoft.com/office/powerpoint/2010/main" val="3129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DE955-DDB9-2344-9410-F37D18838917}"/>
              </a:ext>
            </a:extLst>
          </p:cNvPr>
          <p:cNvSpPr>
            <a:spLocks noGrp="1"/>
          </p:cNvSpPr>
          <p:nvPr>
            <p:ph type="title"/>
          </p:nvPr>
        </p:nvSpPr>
        <p:spPr/>
        <p:txBody>
          <a:bodyPr/>
          <a:lstStyle/>
          <a:p>
            <a:r>
              <a:rPr lang="en-US" dirty="0">
                <a:solidFill>
                  <a:srgbClr val="0674A4"/>
                </a:solidFill>
              </a:rPr>
              <a:t>Statement of the problem</a:t>
            </a:r>
            <a:endParaRPr lang="en-US" dirty="0">
              <a:solidFill>
                <a:srgbClr val="2F84B6"/>
              </a:solidFill>
            </a:endParaRPr>
          </a:p>
        </p:txBody>
      </p:sp>
      <p:sp>
        <p:nvSpPr>
          <p:cNvPr id="3" name="Content Placeholder 2">
            <a:extLst>
              <a:ext uri="{FF2B5EF4-FFF2-40B4-BE49-F238E27FC236}">
                <a16:creationId xmlns:a16="http://schemas.microsoft.com/office/drawing/2014/main" id="{84E37AD5-FB26-5048-8D14-061D11214B9C}"/>
              </a:ext>
            </a:extLst>
          </p:cNvPr>
          <p:cNvSpPr>
            <a:spLocks noGrp="1"/>
          </p:cNvSpPr>
          <p:nvPr>
            <p:ph idx="1"/>
          </p:nvPr>
        </p:nvSpPr>
        <p:spPr/>
        <p:txBody>
          <a:bodyPr vert="horz" lIns="91440" tIns="45720" rIns="91440" bIns="45720" rtlCol="0">
            <a:normAutofit/>
          </a:bodyPr>
          <a:lstStyle/>
          <a:p>
            <a:r>
              <a:rPr lang="en-US" dirty="0"/>
              <a:t>Puts the study into context</a:t>
            </a:r>
          </a:p>
          <a:p>
            <a:r>
              <a:rPr lang="en-US" dirty="0"/>
              <a:t>Explains why further study is needed</a:t>
            </a:r>
          </a:p>
          <a:p>
            <a:r>
              <a:rPr lang="en-US" dirty="0"/>
              <a:t>Succinctly presents synthesis of existing or previous knowledge </a:t>
            </a:r>
          </a:p>
          <a:p>
            <a:r>
              <a:rPr lang="en-US" dirty="0"/>
              <a:t>Show gaps in the existing knowledge or methods the knowledge was generated </a:t>
            </a:r>
          </a:p>
          <a:p>
            <a:endParaRPr lang="en-US" dirty="0"/>
          </a:p>
          <a:p>
            <a:endParaRPr lang="en-US" dirty="0"/>
          </a:p>
        </p:txBody>
      </p:sp>
      <p:sp>
        <p:nvSpPr>
          <p:cNvPr id="6" name="Title 1">
            <a:extLst>
              <a:ext uri="{FF2B5EF4-FFF2-40B4-BE49-F238E27FC236}">
                <a16:creationId xmlns:a16="http://schemas.microsoft.com/office/drawing/2014/main" id="{72B8B524-59AC-8F48-A39A-9D3F5452417E}"/>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2788499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DE955-DDB9-2344-9410-F37D18838917}"/>
              </a:ext>
            </a:extLst>
          </p:cNvPr>
          <p:cNvSpPr>
            <a:spLocks noGrp="1"/>
          </p:cNvSpPr>
          <p:nvPr>
            <p:ph type="title"/>
          </p:nvPr>
        </p:nvSpPr>
        <p:spPr/>
        <p:txBody>
          <a:bodyPr/>
          <a:lstStyle/>
          <a:p>
            <a:r>
              <a:rPr lang="en-US" dirty="0">
                <a:solidFill>
                  <a:srgbClr val="0674A4"/>
                </a:solidFill>
              </a:rPr>
              <a:t>Rationale</a:t>
            </a:r>
            <a:endParaRPr lang="en-US" dirty="0">
              <a:solidFill>
                <a:srgbClr val="2F84B6"/>
              </a:solidFill>
            </a:endParaRPr>
          </a:p>
        </p:txBody>
      </p:sp>
      <p:sp>
        <p:nvSpPr>
          <p:cNvPr id="3" name="Content Placeholder 2">
            <a:extLst>
              <a:ext uri="{FF2B5EF4-FFF2-40B4-BE49-F238E27FC236}">
                <a16:creationId xmlns:a16="http://schemas.microsoft.com/office/drawing/2014/main" id="{84E37AD5-FB26-5048-8D14-061D11214B9C}"/>
              </a:ext>
            </a:extLst>
          </p:cNvPr>
          <p:cNvSpPr>
            <a:spLocks noGrp="1"/>
          </p:cNvSpPr>
          <p:nvPr>
            <p:ph idx="1"/>
          </p:nvPr>
        </p:nvSpPr>
        <p:spPr/>
        <p:txBody>
          <a:bodyPr/>
          <a:lstStyle/>
          <a:p>
            <a:r>
              <a:rPr lang="en-US" dirty="0"/>
              <a:t>Convince your donor or reviewers why your proposed implementation research should be conducted </a:t>
            </a:r>
          </a:p>
          <a:p>
            <a:r>
              <a:rPr lang="en-US" dirty="0"/>
              <a:t>What will be the use of your proposed implementation research to informing policies, strategies, programs, and routine practices?</a:t>
            </a:r>
          </a:p>
          <a:p>
            <a:r>
              <a:rPr lang="en-US" dirty="0"/>
              <a:t>What will be the contribution of your proposed implementation research to contributing to the knowledge base? </a:t>
            </a:r>
          </a:p>
        </p:txBody>
      </p:sp>
      <p:sp>
        <p:nvSpPr>
          <p:cNvPr id="6" name="Title 1">
            <a:extLst>
              <a:ext uri="{FF2B5EF4-FFF2-40B4-BE49-F238E27FC236}">
                <a16:creationId xmlns:a16="http://schemas.microsoft.com/office/drawing/2014/main" id="{72B8B524-59AC-8F48-A39A-9D3F5452417E}"/>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235442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AD9D-F5EB-AC4C-AE3E-7FFD7B03393D}"/>
              </a:ext>
            </a:extLst>
          </p:cNvPr>
          <p:cNvSpPr>
            <a:spLocks noGrp="1"/>
          </p:cNvSpPr>
          <p:nvPr>
            <p:ph type="title"/>
          </p:nvPr>
        </p:nvSpPr>
        <p:spPr/>
        <p:txBody>
          <a:bodyPr>
            <a:normAutofit/>
          </a:bodyPr>
          <a:lstStyle/>
          <a:p>
            <a:r>
              <a:rPr lang="en-US" dirty="0">
                <a:solidFill>
                  <a:srgbClr val="0674A4"/>
                </a:solidFill>
              </a:rPr>
              <a:t>Literature review</a:t>
            </a:r>
          </a:p>
        </p:txBody>
      </p:sp>
      <p:sp>
        <p:nvSpPr>
          <p:cNvPr id="3" name="Content Placeholder 2">
            <a:extLst>
              <a:ext uri="{FF2B5EF4-FFF2-40B4-BE49-F238E27FC236}">
                <a16:creationId xmlns:a16="http://schemas.microsoft.com/office/drawing/2014/main" id="{76CBF522-444D-E841-B73A-1D95250D4BF8}"/>
              </a:ext>
            </a:extLst>
          </p:cNvPr>
          <p:cNvSpPr>
            <a:spLocks noGrp="1"/>
          </p:cNvSpPr>
          <p:nvPr>
            <p:ph sz="half" idx="1"/>
          </p:nvPr>
        </p:nvSpPr>
        <p:spPr>
          <a:xfrm>
            <a:off x="838199" y="1825625"/>
            <a:ext cx="6158949" cy="4351338"/>
          </a:xfrm>
        </p:spPr>
        <p:txBody>
          <a:bodyPr>
            <a:normAutofit/>
          </a:bodyPr>
          <a:lstStyle/>
          <a:p>
            <a:r>
              <a:rPr lang="en-US" sz="2000" dirty="0"/>
              <a:t>Synthesize what is already known about the issue you are studying </a:t>
            </a:r>
          </a:p>
          <a:p>
            <a:r>
              <a:rPr lang="en-US" sz="2000" dirty="0"/>
              <a:t>Determine what questions remain unanswered </a:t>
            </a:r>
          </a:p>
          <a:p>
            <a:r>
              <a:rPr lang="en-US" sz="2000" dirty="0"/>
              <a:t>Show where your research fits in the larger context </a:t>
            </a:r>
          </a:p>
          <a:p>
            <a:endParaRPr lang="en-US" sz="2000" dirty="0"/>
          </a:p>
          <a:p>
            <a:r>
              <a:rPr lang="en-US" sz="2000" dirty="0"/>
              <a:t>Start broad and narrow it down to your specific issue</a:t>
            </a:r>
          </a:p>
          <a:p>
            <a:r>
              <a:rPr lang="en-US" sz="2000" dirty="0"/>
              <a:t>Read primary sources (avoid cross-referencing)</a:t>
            </a:r>
          </a:p>
          <a:p>
            <a:r>
              <a:rPr lang="en-US" sz="2000" dirty="0"/>
              <a:t>Write while reading (scribble notes, paraphrase, never copy-paste/ plagiarize )</a:t>
            </a:r>
          </a:p>
          <a:p>
            <a:endParaRPr lang="en-US" sz="2000" dirty="0"/>
          </a:p>
        </p:txBody>
      </p:sp>
      <p:graphicFrame>
        <p:nvGraphicFramePr>
          <p:cNvPr id="5" name="Content Placeholder 4">
            <a:extLst>
              <a:ext uri="{FF2B5EF4-FFF2-40B4-BE49-F238E27FC236}">
                <a16:creationId xmlns:a16="http://schemas.microsoft.com/office/drawing/2014/main" id="{DFB95866-3DF9-594C-AC97-B70B9F4E63ED}"/>
              </a:ext>
            </a:extLst>
          </p:cNvPr>
          <p:cNvGraphicFramePr>
            <a:graphicFrameLocks noGrp="1"/>
          </p:cNvGraphicFramePr>
          <p:nvPr>
            <p:ph sz="half" idx="2"/>
            <p:extLst>
              <p:ext uri="{D42A27DB-BD31-4B8C-83A1-F6EECF244321}">
                <p14:modId xmlns:p14="http://schemas.microsoft.com/office/powerpoint/2010/main" val="429513534"/>
              </p:ext>
            </p:extLst>
          </p:nvPr>
        </p:nvGraphicFramePr>
        <p:xfrm>
          <a:off x="6576874" y="1363534"/>
          <a:ext cx="5496134"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a:extLst>
              <a:ext uri="{FF2B5EF4-FFF2-40B4-BE49-F238E27FC236}">
                <a16:creationId xmlns:a16="http://schemas.microsoft.com/office/drawing/2014/main" id="{356A2A9B-1BD6-934C-AB08-86C2F51C6BE1}"/>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1790791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AD9D-F5EB-AC4C-AE3E-7FFD7B03393D}"/>
              </a:ext>
            </a:extLst>
          </p:cNvPr>
          <p:cNvSpPr>
            <a:spLocks noGrp="1"/>
          </p:cNvSpPr>
          <p:nvPr>
            <p:ph type="title"/>
          </p:nvPr>
        </p:nvSpPr>
        <p:spPr/>
        <p:txBody>
          <a:bodyPr>
            <a:normAutofit/>
          </a:bodyPr>
          <a:lstStyle/>
          <a:p>
            <a:r>
              <a:rPr lang="en-US" dirty="0">
                <a:solidFill>
                  <a:srgbClr val="0674A4"/>
                </a:solidFill>
              </a:rPr>
              <a:t>Research questions</a:t>
            </a:r>
          </a:p>
        </p:txBody>
      </p:sp>
      <p:sp>
        <p:nvSpPr>
          <p:cNvPr id="3" name="Content Placeholder 2">
            <a:extLst>
              <a:ext uri="{FF2B5EF4-FFF2-40B4-BE49-F238E27FC236}">
                <a16:creationId xmlns:a16="http://schemas.microsoft.com/office/drawing/2014/main" id="{76CBF522-444D-E841-B73A-1D95250D4BF8}"/>
              </a:ext>
            </a:extLst>
          </p:cNvPr>
          <p:cNvSpPr>
            <a:spLocks noGrp="1"/>
          </p:cNvSpPr>
          <p:nvPr>
            <p:ph idx="1"/>
          </p:nvPr>
        </p:nvSpPr>
        <p:spPr/>
        <p:txBody>
          <a:bodyPr/>
          <a:lstStyle/>
          <a:p>
            <a:r>
              <a:rPr lang="en-US" dirty="0"/>
              <a:t>Primary scientific question driving your research work</a:t>
            </a:r>
          </a:p>
          <a:p>
            <a:r>
              <a:rPr lang="en-US" dirty="0"/>
              <a:t>Should be clear and focused, use FINGER and PICOT criteria </a:t>
            </a:r>
          </a:p>
        </p:txBody>
      </p:sp>
      <p:sp>
        <p:nvSpPr>
          <p:cNvPr id="6" name="Title 1">
            <a:extLst>
              <a:ext uri="{FF2B5EF4-FFF2-40B4-BE49-F238E27FC236}">
                <a16:creationId xmlns:a16="http://schemas.microsoft.com/office/drawing/2014/main" id="{E46BB2DB-F4B9-1A40-A1A9-75C08AE7B71D}"/>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
        <p:nvSpPr>
          <p:cNvPr id="4" name="TextBox 3">
            <a:extLst>
              <a:ext uri="{FF2B5EF4-FFF2-40B4-BE49-F238E27FC236}">
                <a16:creationId xmlns:a16="http://schemas.microsoft.com/office/drawing/2014/main" id="{FCE55603-804B-19C7-11E0-4CC3CC2488D1}"/>
              </a:ext>
            </a:extLst>
          </p:cNvPr>
          <p:cNvSpPr txBox="1"/>
          <p:nvPr/>
        </p:nvSpPr>
        <p:spPr>
          <a:xfrm>
            <a:off x="1197864" y="2926517"/>
            <a:ext cx="3776472" cy="2308324"/>
          </a:xfrm>
          <a:prstGeom prst="rect">
            <a:avLst/>
          </a:prstGeom>
          <a:noFill/>
        </p:spPr>
        <p:txBody>
          <a:bodyPr wrap="square" rtlCol="0">
            <a:spAutoFit/>
          </a:bodyPr>
          <a:lstStyle/>
          <a:p>
            <a:pPr marL="285750" indent="-285750">
              <a:buFont typeface="Arial" panose="020B0604020202020204" pitchFamily="34" charset="0"/>
              <a:buChar char="•"/>
            </a:pPr>
            <a:r>
              <a:rPr lang="en-US" sz="1600" dirty="0"/>
              <a:t>P – Population/Patient: Who is the patient or population of interest? </a:t>
            </a:r>
          </a:p>
          <a:p>
            <a:pPr marL="285750" indent="-285750">
              <a:buFont typeface="Arial" panose="020B0604020202020204" pitchFamily="34" charset="0"/>
              <a:buChar char="•"/>
            </a:pPr>
            <a:r>
              <a:rPr lang="en-US" sz="1600" dirty="0"/>
              <a:t>I – Intervention: What is the intervention being considered? </a:t>
            </a:r>
            <a:br>
              <a:rPr lang="en-US" sz="1600" dirty="0"/>
            </a:br>
            <a:r>
              <a:rPr lang="en-US" sz="1600" dirty="0"/>
              <a:t>C – Comparison: What is the alternative to compare against? </a:t>
            </a:r>
          </a:p>
          <a:p>
            <a:pPr marL="285750" indent="-285750">
              <a:buFont typeface="Arial" panose="020B0604020202020204" pitchFamily="34" charset="0"/>
              <a:buChar char="•"/>
            </a:pPr>
            <a:r>
              <a:rPr lang="en-US" sz="1600" dirty="0"/>
              <a:t>O – Outcome: What are the measurable effects? </a:t>
            </a:r>
          </a:p>
          <a:p>
            <a:pPr marL="285750" indent="-285750">
              <a:buFont typeface="Arial" panose="020B0604020202020204" pitchFamily="34" charset="0"/>
              <a:buChar char="•"/>
            </a:pPr>
            <a:r>
              <a:rPr lang="en-US" sz="1600" dirty="0"/>
              <a:t>T – Time: Over what duration? </a:t>
            </a:r>
          </a:p>
        </p:txBody>
      </p:sp>
      <p:sp>
        <p:nvSpPr>
          <p:cNvPr id="5" name="TextBox 4">
            <a:extLst>
              <a:ext uri="{FF2B5EF4-FFF2-40B4-BE49-F238E27FC236}">
                <a16:creationId xmlns:a16="http://schemas.microsoft.com/office/drawing/2014/main" id="{072A328A-0396-C398-D8AF-F6DE22B4CFB7}"/>
              </a:ext>
            </a:extLst>
          </p:cNvPr>
          <p:cNvSpPr txBox="1"/>
          <p:nvPr/>
        </p:nvSpPr>
        <p:spPr>
          <a:xfrm>
            <a:off x="5230368" y="2926517"/>
            <a:ext cx="5843016" cy="2554545"/>
          </a:xfrm>
          <a:prstGeom prst="rect">
            <a:avLst/>
          </a:prstGeom>
          <a:noFill/>
        </p:spPr>
        <p:txBody>
          <a:bodyPr wrap="square" rtlCol="0">
            <a:spAutoFit/>
          </a:bodyPr>
          <a:lstStyle/>
          <a:p>
            <a:pPr marL="285750" indent="-285750">
              <a:buFont typeface="Arial" panose="020B0604020202020204" pitchFamily="34" charset="0"/>
              <a:buChar char="•"/>
            </a:pPr>
            <a:r>
              <a:rPr lang="en-US" sz="1600" dirty="0"/>
              <a:t>F – Feasible: Can it be realistically studied with available resources, time, and participants?</a:t>
            </a:r>
          </a:p>
          <a:p>
            <a:pPr marL="285750" indent="-285750">
              <a:buFont typeface="Arial" panose="020B0604020202020204" pitchFamily="34" charset="0"/>
              <a:buChar char="•"/>
            </a:pPr>
            <a:r>
              <a:rPr lang="en-US" sz="1600" dirty="0"/>
              <a:t>I – Interesting: Is it engaging to researchers and users of the research outputs?</a:t>
            </a:r>
          </a:p>
          <a:p>
            <a:pPr marL="285750" indent="-285750">
              <a:buFont typeface="Arial" panose="020B0604020202020204" pitchFamily="34" charset="0"/>
              <a:buChar char="•"/>
            </a:pPr>
            <a:r>
              <a:rPr lang="en-US" sz="1600" dirty="0"/>
              <a:t>N – Novel: Does it add new knowledge or confirm/refute existing findings?</a:t>
            </a:r>
          </a:p>
          <a:p>
            <a:pPr marL="285750" indent="-285750">
              <a:buFont typeface="Arial" panose="020B0604020202020204" pitchFamily="34" charset="0"/>
              <a:buChar char="•"/>
            </a:pPr>
            <a:r>
              <a:rPr lang="en-US" sz="1600" dirty="0"/>
              <a:t>G – Good for the field: Will it advance science, practice, or policy?</a:t>
            </a:r>
          </a:p>
          <a:p>
            <a:pPr marL="285750" indent="-285750">
              <a:buFont typeface="Arial" panose="020B0604020202020204" pitchFamily="34" charset="0"/>
              <a:buChar char="•"/>
            </a:pPr>
            <a:r>
              <a:rPr lang="en-US" sz="1600" dirty="0"/>
              <a:t>E – Ethical: Can it be studied without harming participants?</a:t>
            </a:r>
          </a:p>
          <a:p>
            <a:pPr marL="285750" indent="-285750">
              <a:buFont typeface="Arial" panose="020B0604020202020204" pitchFamily="34" charset="0"/>
              <a:buChar char="•"/>
            </a:pPr>
            <a:r>
              <a:rPr lang="en-US" sz="1600" dirty="0"/>
              <a:t>R – Relevant: Does it matter to patients, clinicians, or society?</a:t>
            </a:r>
          </a:p>
        </p:txBody>
      </p:sp>
    </p:spTree>
    <p:extLst>
      <p:ext uri="{BB962C8B-B14F-4D97-AF65-F5344CB8AC3E}">
        <p14:creationId xmlns:p14="http://schemas.microsoft.com/office/powerpoint/2010/main" val="1084995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AD9D-F5EB-AC4C-AE3E-7FFD7B03393D}"/>
              </a:ext>
            </a:extLst>
          </p:cNvPr>
          <p:cNvSpPr>
            <a:spLocks noGrp="1"/>
          </p:cNvSpPr>
          <p:nvPr>
            <p:ph type="title"/>
          </p:nvPr>
        </p:nvSpPr>
        <p:spPr/>
        <p:txBody>
          <a:bodyPr>
            <a:normAutofit/>
          </a:bodyPr>
          <a:lstStyle/>
          <a:p>
            <a:r>
              <a:rPr lang="en-US" dirty="0">
                <a:solidFill>
                  <a:srgbClr val="0674A4"/>
                </a:solidFill>
              </a:rPr>
              <a:t>Objectives</a:t>
            </a:r>
          </a:p>
        </p:txBody>
      </p:sp>
      <p:sp>
        <p:nvSpPr>
          <p:cNvPr id="3" name="Content Placeholder 2">
            <a:extLst>
              <a:ext uri="{FF2B5EF4-FFF2-40B4-BE49-F238E27FC236}">
                <a16:creationId xmlns:a16="http://schemas.microsoft.com/office/drawing/2014/main" id="{76CBF522-444D-E841-B73A-1D95250D4BF8}"/>
              </a:ext>
            </a:extLst>
          </p:cNvPr>
          <p:cNvSpPr>
            <a:spLocks noGrp="1"/>
          </p:cNvSpPr>
          <p:nvPr>
            <p:ph idx="1"/>
          </p:nvPr>
        </p:nvSpPr>
        <p:spPr/>
        <p:txBody>
          <a:bodyPr/>
          <a:lstStyle/>
          <a:p>
            <a:r>
              <a:rPr lang="en-US" dirty="0"/>
              <a:t>They are other way of presenting your research questions </a:t>
            </a:r>
          </a:p>
          <a:p>
            <a:r>
              <a:rPr lang="en-US" dirty="0"/>
              <a:t>Should be SMART</a:t>
            </a:r>
          </a:p>
        </p:txBody>
      </p:sp>
      <p:sp>
        <p:nvSpPr>
          <p:cNvPr id="6" name="Title 1">
            <a:extLst>
              <a:ext uri="{FF2B5EF4-FFF2-40B4-BE49-F238E27FC236}">
                <a16:creationId xmlns:a16="http://schemas.microsoft.com/office/drawing/2014/main" id="{07B1D42B-750B-6640-B39A-B80C8551FEA7}"/>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909289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AD9D-F5EB-AC4C-AE3E-7FFD7B03393D}"/>
              </a:ext>
            </a:extLst>
          </p:cNvPr>
          <p:cNvSpPr>
            <a:spLocks noGrp="1"/>
          </p:cNvSpPr>
          <p:nvPr>
            <p:ph type="title"/>
          </p:nvPr>
        </p:nvSpPr>
        <p:spPr>
          <a:xfrm>
            <a:off x="838200" y="103127"/>
            <a:ext cx="10515600" cy="1116203"/>
          </a:xfrm>
        </p:spPr>
        <p:txBody>
          <a:bodyPr>
            <a:normAutofit/>
          </a:bodyPr>
          <a:lstStyle/>
          <a:p>
            <a:r>
              <a:rPr lang="en-US" dirty="0">
                <a:solidFill>
                  <a:srgbClr val="0674A4"/>
                </a:solidFill>
              </a:rPr>
              <a:t>IR Evaluation Design</a:t>
            </a:r>
          </a:p>
        </p:txBody>
      </p:sp>
      <p:sp>
        <p:nvSpPr>
          <p:cNvPr id="6" name="Title 1">
            <a:extLst>
              <a:ext uri="{FF2B5EF4-FFF2-40B4-BE49-F238E27FC236}">
                <a16:creationId xmlns:a16="http://schemas.microsoft.com/office/drawing/2014/main" id="{3C1A6CE2-7598-F24A-841C-2D6147E4990A}"/>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Calibri" panose="020F0502020204030204" pitchFamily="34" charset="0"/>
                <a:ea typeface="Calibri" panose="020F0502020204030204" pitchFamily="34" charset="0"/>
                <a:cs typeface="Calibri" panose="020F0502020204030204" pitchFamily="34" charset="0"/>
              </a:rPr>
              <a:t>IR Concept Note</a:t>
            </a:r>
          </a:p>
        </p:txBody>
      </p:sp>
      <p:sp>
        <p:nvSpPr>
          <p:cNvPr id="5" name="Content Placeholder 2">
            <a:extLst>
              <a:ext uri="{FF2B5EF4-FFF2-40B4-BE49-F238E27FC236}">
                <a16:creationId xmlns:a16="http://schemas.microsoft.com/office/drawing/2014/main" id="{B54DA299-DB75-D341-8A12-07AECE7708E2}"/>
              </a:ext>
            </a:extLst>
          </p:cNvPr>
          <p:cNvSpPr txBox="1">
            <a:spLocks/>
          </p:cNvSpPr>
          <p:nvPr/>
        </p:nvSpPr>
        <p:spPr>
          <a:xfrm>
            <a:off x="838443" y="920124"/>
            <a:ext cx="10816001" cy="5064794"/>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3600" kern="1200">
                <a:solidFill>
                  <a:schemeClr val="accent5"/>
                </a:solidFill>
                <a:latin typeface="+mn-lt"/>
                <a:ea typeface="+mn-ea"/>
                <a:cs typeface="+mn-cs"/>
              </a:defRPr>
            </a:lvl1pPr>
            <a:lvl2pPr marL="914400" indent="-182880" algn="l" defTabSz="914400" rtl="0" eaLnBrk="1" latinLnBrk="0" hangingPunct="1">
              <a:lnSpc>
                <a:spcPct val="90000"/>
              </a:lnSpc>
              <a:spcBef>
                <a:spcPts val="200"/>
              </a:spcBef>
              <a:spcAft>
                <a:spcPts val="400"/>
              </a:spcAft>
              <a:buClr>
                <a:schemeClr val="accent1"/>
              </a:buClr>
              <a:buFont typeface="Calibri" pitchFamily="34" charset="0"/>
              <a:buChar char="◦"/>
              <a:defRPr sz="3200" kern="1200">
                <a:solidFill>
                  <a:schemeClr val="accent5"/>
                </a:solidFill>
                <a:latin typeface="+mn-lt"/>
                <a:ea typeface="+mn-ea"/>
                <a:cs typeface="+mn-cs"/>
              </a:defRPr>
            </a:lvl2pPr>
            <a:lvl3pPr marL="1371600"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accent5"/>
                </a:solidFill>
                <a:latin typeface="+mn-lt"/>
                <a:ea typeface="+mn-ea"/>
                <a:cs typeface="+mn-cs"/>
              </a:defRPr>
            </a:lvl3pPr>
            <a:lvl4pPr marL="1828800"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accent5"/>
                </a:solidFill>
                <a:latin typeface="+mn-lt"/>
                <a:ea typeface="+mn-ea"/>
                <a:cs typeface="+mn-cs"/>
              </a:defRPr>
            </a:lvl4pPr>
            <a:lvl5pPr marL="2286000" indent="-182880" algn="l" defTabSz="914400" rtl="0" eaLnBrk="1" latinLnBrk="0" hangingPunct="1">
              <a:lnSpc>
                <a:spcPct val="90000"/>
              </a:lnSpc>
              <a:spcBef>
                <a:spcPts val="200"/>
              </a:spcBef>
              <a:spcAft>
                <a:spcPts val="400"/>
              </a:spcAft>
              <a:buClr>
                <a:schemeClr val="accent1"/>
              </a:buClr>
              <a:buFont typeface="Calibri" pitchFamily="34" charset="0"/>
              <a:buChar char="◦"/>
              <a:defRPr sz="2400" kern="1200">
                <a:solidFill>
                  <a:schemeClr val="accent5"/>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2800" b="1" dirty="0">
                <a:solidFill>
                  <a:srgbClr val="2F84B6"/>
                </a:solidFill>
                <a:latin typeface="Calibri" panose="020F0502020204030204" pitchFamily="34" charset="0"/>
                <a:ea typeface="Calibri" panose="020F0502020204030204" pitchFamily="34" charset="0"/>
                <a:cs typeface="Calibri" panose="020F0502020204030204" pitchFamily="34" charset="0"/>
              </a:rPr>
              <a:t>Hierarchy of impact evaluation approaches</a:t>
            </a:r>
            <a:endParaRPr lang="en-US" sz="2800" dirty="0">
              <a:solidFill>
                <a:srgbClr val="2F84B6"/>
              </a:solidFill>
              <a:latin typeface="Calibri" panose="020F0502020204030204" pitchFamily="34" charset="0"/>
              <a:ea typeface="Calibri" panose="020F0502020204030204" pitchFamily="34" charset="0"/>
              <a:cs typeface="Calibri" panose="020F0502020204030204" pitchFamily="34" charset="0"/>
            </a:endParaRPr>
          </a:p>
          <a:p>
            <a:endParaRPr lang="en-US" sz="2800" b="1" dirty="0">
              <a:latin typeface="Calibri" panose="020F0502020204030204" pitchFamily="34" charset="0"/>
              <a:ea typeface="Calibri" panose="020F0502020204030204" pitchFamily="34" charset="0"/>
              <a:cs typeface="Calibri" panose="020F0502020204030204" pitchFamily="34" charset="0"/>
            </a:endParaRPr>
          </a:p>
        </p:txBody>
      </p:sp>
      <p:sp>
        <p:nvSpPr>
          <p:cNvPr id="7" name="Rounded Rectangle 6">
            <a:extLst>
              <a:ext uri="{FF2B5EF4-FFF2-40B4-BE49-F238E27FC236}">
                <a16:creationId xmlns:a16="http://schemas.microsoft.com/office/drawing/2014/main" id="{56DA0DB1-CDC3-344B-8D08-6666B66913FF}"/>
              </a:ext>
            </a:extLst>
          </p:cNvPr>
          <p:cNvSpPr/>
          <p:nvPr/>
        </p:nvSpPr>
        <p:spPr>
          <a:xfrm>
            <a:off x="4016523" y="1395489"/>
            <a:ext cx="5078947" cy="473783"/>
          </a:xfrm>
          <a:prstGeom prst="roundRect">
            <a:avLst/>
          </a:prstGeom>
          <a:solidFill>
            <a:srgbClr val="0674A4"/>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Calibri" panose="020F0502020204030204" pitchFamily="34" charset="0"/>
              </a:rPr>
              <a:t>Randomized Control Trial</a:t>
            </a:r>
          </a:p>
        </p:txBody>
      </p:sp>
      <p:sp>
        <p:nvSpPr>
          <p:cNvPr id="8" name="Rounded Rectangle 7">
            <a:extLst>
              <a:ext uri="{FF2B5EF4-FFF2-40B4-BE49-F238E27FC236}">
                <a16:creationId xmlns:a16="http://schemas.microsoft.com/office/drawing/2014/main" id="{F3F16A51-8160-4543-90C4-C4E942C21F1D}"/>
              </a:ext>
            </a:extLst>
          </p:cNvPr>
          <p:cNvSpPr/>
          <p:nvPr/>
        </p:nvSpPr>
        <p:spPr>
          <a:xfrm>
            <a:off x="4060743" y="4933961"/>
            <a:ext cx="5078947" cy="473783"/>
          </a:xfrm>
          <a:prstGeom prst="round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674A4"/>
                </a:solidFill>
                <a:latin typeface="Calibri" panose="020F0502020204030204" pitchFamily="34" charset="0"/>
                <a:ea typeface="Calibri" panose="020F0502020204030204" pitchFamily="34" charset="0"/>
                <a:cs typeface="Calibri" panose="020F0502020204030204" pitchFamily="34" charset="0"/>
              </a:rPr>
              <a:t>Dose-Response Analysis</a:t>
            </a:r>
          </a:p>
        </p:txBody>
      </p:sp>
      <p:sp>
        <p:nvSpPr>
          <p:cNvPr id="9" name="Rounded Rectangle 8">
            <a:extLst>
              <a:ext uri="{FF2B5EF4-FFF2-40B4-BE49-F238E27FC236}">
                <a16:creationId xmlns:a16="http://schemas.microsoft.com/office/drawing/2014/main" id="{9167FDFA-142A-2945-B42F-C40EEC8B4566}"/>
              </a:ext>
            </a:extLst>
          </p:cNvPr>
          <p:cNvSpPr/>
          <p:nvPr/>
        </p:nvSpPr>
        <p:spPr>
          <a:xfrm>
            <a:off x="4016523" y="1985234"/>
            <a:ext cx="5078947" cy="473783"/>
          </a:xfrm>
          <a:prstGeom prst="roundRect">
            <a:avLst/>
          </a:prstGeom>
          <a:solidFill>
            <a:srgbClr val="0674A4"/>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Calibri" panose="020F0502020204030204" pitchFamily="34" charset="0"/>
              </a:rPr>
              <a:t>Stepped Wedge Design</a:t>
            </a:r>
          </a:p>
        </p:txBody>
      </p:sp>
      <p:sp>
        <p:nvSpPr>
          <p:cNvPr id="10" name="Rounded Rectangle 9">
            <a:extLst>
              <a:ext uri="{FF2B5EF4-FFF2-40B4-BE49-F238E27FC236}">
                <a16:creationId xmlns:a16="http://schemas.microsoft.com/office/drawing/2014/main" id="{04B0AA61-ACF3-D247-AB72-A238FD803B6F}"/>
              </a:ext>
            </a:extLst>
          </p:cNvPr>
          <p:cNvSpPr/>
          <p:nvPr/>
        </p:nvSpPr>
        <p:spPr>
          <a:xfrm>
            <a:off x="4016523" y="2574979"/>
            <a:ext cx="5078947" cy="473783"/>
          </a:xfrm>
          <a:prstGeom prst="roundRect">
            <a:avLst/>
          </a:prstGeom>
          <a:solidFill>
            <a:schemeClr val="accent5">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Calibri" panose="020F0502020204030204" pitchFamily="34" charset="0"/>
              </a:rPr>
              <a:t>Regression Discontinuity Design</a:t>
            </a:r>
          </a:p>
        </p:txBody>
      </p:sp>
      <p:sp>
        <p:nvSpPr>
          <p:cNvPr id="11" name="Rounded Rectangle 10">
            <a:extLst>
              <a:ext uri="{FF2B5EF4-FFF2-40B4-BE49-F238E27FC236}">
                <a16:creationId xmlns:a16="http://schemas.microsoft.com/office/drawing/2014/main" id="{0A9D32B4-996C-C84D-BC97-471DBA1E50ED}"/>
              </a:ext>
            </a:extLst>
          </p:cNvPr>
          <p:cNvSpPr/>
          <p:nvPr/>
        </p:nvSpPr>
        <p:spPr>
          <a:xfrm>
            <a:off x="4060743" y="3164725"/>
            <a:ext cx="5078947" cy="473783"/>
          </a:xfrm>
          <a:prstGeom prst="roundRect">
            <a:avLst/>
          </a:prstGeom>
          <a:solidFill>
            <a:schemeClr val="accent5">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Calibri" panose="020F0502020204030204" pitchFamily="34" charset="0"/>
              </a:rPr>
              <a:t>Instrumental Variable Analysis</a:t>
            </a:r>
          </a:p>
        </p:txBody>
      </p:sp>
      <p:sp>
        <p:nvSpPr>
          <p:cNvPr id="12" name="Rounded Rectangle 11">
            <a:extLst>
              <a:ext uri="{FF2B5EF4-FFF2-40B4-BE49-F238E27FC236}">
                <a16:creationId xmlns:a16="http://schemas.microsoft.com/office/drawing/2014/main" id="{410A365C-9484-5046-AEDE-91851C429C2C}"/>
              </a:ext>
            </a:extLst>
          </p:cNvPr>
          <p:cNvSpPr/>
          <p:nvPr/>
        </p:nvSpPr>
        <p:spPr>
          <a:xfrm>
            <a:off x="4060743" y="3754470"/>
            <a:ext cx="5078947" cy="473783"/>
          </a:xfrm>
          <a:prstGeom prst="roundRect">
            <a:avLst/>
          </a:prstGeom>
          <a:solidFill>
            <a:schemeClr val="accent5">
              <a:lumMod val="7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Calibri" panose="020F0502020204030204" pitchFamily="34" charset="0"/>
              </a:rPr>
              <a:t>Difference in Differences Analysis</a:t>
            </a:r>
          </a:p>
        </p:txBody>
      </p:sp>
      <p:sp>
        <p:nvSpPr>
          <p:cNvPr id="13" name="Rounded Rectangle 12">
            <a:extLst>
              <a:ext uri="{FF2B5EF4-FFF2-40B4-BE49-F238E27FC236}">
                <a16:creationId xmlns:a16="http://schemas.microsoft.com/office/drawing/2014/main" id="{6E1C1EA3-4092-5E4D-99C4-338C8785E967}"/>
              </a:ext>
            </a:extLst>
          </p:cNvPr>
          <p:cNvSpPr/>
          <p:nvPr/>
        </p:nvSpPr>
        <p:spPr>
          <a:xfrm>
            <a:off x="4060743" y="4344215"/>
            <a:ext cx="5078947" cy="473783"/>
          </a:xfrm>
          <a:prstGeom prst="round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674A4"/>
                </a:solidFill>
                <a:latin typeface="Calibri" panose="020F0502020204030204" pitchFamily="34" charset="0"/>
                <a:ea typeface="Calibri" panose="020F0502020204030204" pitchFamily="34" charset="0"/>
                <a:cs typeface="Calibri" panose="020F0502020204030204" pitchFamily="34" charset="0"/>
              </a:rPr>
              <a:t>Time Series Analysis</a:t>
            </a:r>
          </a:p>
        </p:txBody>
      </p:sp>
      <p:sp>
        <p:nvSpPr>
          <p:cNvPr id="14" name="Rounded Rectangle 13">
            <a:extLst>
              <a:ext uri="{FF2B5EF4-FFF2-40B4-BE49-F238E27FC236}">
                <a16:creationId xmlns:a16="http://schemas.microsoft.com/office/drawing/2014/main" id="{5CE3C6B3-83C2-964C-B2A6-ADDAB530443C}"/>
              </a:ext>
            </a:extLst>
          </p:cNvPr>
          <p:cNvSpPr/>
          <p:nvPr/>
        </p:nvSpPr>
        <p:spPr>
          <a:xfrm>
            <a:off x="4060743" y="5523705"/>
            <a:ext cx="5078947" cy="473783"/>
          </a:xfrm>
          <a:prstGeom prst="round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rgbClr val="0674A4"/>
                </a:solidFill>
                <a:latin typeface="Calibri" panose="020F0502020204030204" pitchFamily="34" charset="0"/>
                <a:ea typeface="Calibri" panose="020F0502020204030204" pitchFamily="34" charset="0"/>
                <a:cs typeface="Calibri" panose="020F0502020204030204" pitchFamily="34" charset="0"/>
              </a:rPr>
              <a:t>Pre-Post / Correlation Analysis</a:t>
            </a:r>
          </a:p>
        </p:txBody>
      </p:sp>
      <p:sp>
        <p:nvSpPr>
          <p:cNvPr id="15" name="TextBox 14">
            <a:extLst>
              <a:ext uri="{FF2B5EF4-FFF2-40B4-BE49-F238E27FC236}">
                <a16:creationId xmlns:a16="http://schemas.microsoft.com/office/drawing/2014/main" id="{74AF9B1F-2099-5448-A15D-C6847B5047C3}"/>
              </a:ext>
            </a:extLst>
          </p:cNvPr>
          <p:cNvSpPr txBox="1"/>
          <p:nvPr/>
        </p:nvSpPr>
        <p:spPr>
          <a:xfrm rot="16200000">
            <a:off x="1316300" y="3587430"/>
            <a:ext cx="3032497" cy="461665"/>
          </a:xfrm>
          <a:prstGeom prst="rect">
            <a:avLst/>
          </a:prstGeom>
          <a:noFill/>
        </p:spPr>
        <p:txBody>
          <a:bodyPr wrap="square" rtlCol="0">
            <a:spAutoFit/>
          </a:bodyPr>
          <a:lstStyle/>
          <a:p>
            <a:pPr>
              <a:spcBef>
                <a:spcPts val="72"/>
              </a:spcBef>
              <a:buClr>
                <a:schemeClr val="accent1"/>
              </a:buClr>
              <a:buSzPct val="110000"/>
            </a:pPr>
            <a:r>
              <a:rPr lang="en-US" sz="2400" dirty="0">
                <a:solidFill>
                  <a:srgbClr val="2F84B6"/>
                </a:solidFill>
                <a:latin typeface="Calibri" panose="020F0502020204030204" pitchFamily="34" charset="0"/>
                <a:ea typeface="Calibri" panose="020F0502020204030204" pitchFamily="34" charset="0"/>
                <a:cs typeface="Calibri" panose="020F0502020204030204" pitchFamily="34" charset="0"/>
              </a:rPr>
              <a:t>Strength of evidence</a:t>
            </a:r>
          </a:p>
        </p:txBody>
      </p:sp>
      <p:sp>
        <p:nvSpPr>
          <p:cNvPr id="16" name="TextBox 15">
            <a:extLst>
              <a:ext uri="{FF2B5EF4-FFF2-40B4-BE49-F238E27FC236}">
                <a16:creationId xmlns:a16="http://schemas.microsoft.com/office/drawing/2014/main" id="{20B44EA3-F57F-B04D-A797-744B21995313}"/>
              </a:ext>
            </a:extLst>
          </p:cNvPr>
          <p:cNvSpPr txBox="1"/>
          <p:nvPr/>
        </p:nvSpPr>
        <p:spPr>
          <a:xfrm rot="5400000">
            <a:off x="8306948" y="3541781"/>
            <a:ext cx="4424609" cy="461665"/>
          </a:xfrm>
          <a:prstGeom prst="rect">
            <a:avLst/>
          </a:prstGeom>
          <a:noFill/>
        </p:spPr>
        <p:txBody>
          <a:bodyPr wrap="square" rtlCol="0">
            <a:spAutoFit/>
          </a:bodyPr>
          <a:lstStyle/>
          <a:p>
            <a:pPr>
              <a:spcBef>
                <a:spcPts val="72"/>
              </a:spcBef>
              <a:buClr>
                <a:schemeClr val="accent1"/>
              </a:buClr>
              <a:buSzPct val="110000"/>
            </a:pPr>
            <a:r>
              <a:rPr lang="en-US" sz="2400" dirty="0">
                <a:solidFill>
                  <a:srgbClr val="2F84B6"/>
                </a:solidFill>
                <a:latin typeface="Calibri" panose="020F0502020204030204" pitchFamily="34" charset="0"/>
                <a:ea typeface="Calibri" panose="020F0502020204030204" pitchFamily="34" charset="0"/>
                <a:cs typeface="Calibri" panose="020F0502020204030204" pitchFamily="34" charset="0"/>
              </a:rPr>
              <a:t>Feasibility with secondary data</a:t>
            </a:r>
          </a:p>
        </p:txBody>
      </p:sp>
      <p:sp>
        <p:nvSpPr>
          <p:cNvPr id="17" name="TextBox 16">
            <a:extLst>
              <a:ext uri="{FF2B5EF4-FFF2-40B4-BE49-F238E27FC236}">
                <a16:creationId xmlns:a16="http://schemas.microsoft.com/office/drawing/2014/main" id="{574FEF5C-31AC-7343-A5D9-2725143CFEBE}"/>
              </a:ext>
            </a:extLst>
          </p:cNvPr>
          <p:cNvSpPr txBox="1"/>
          <p:nvPr/>
        </p:nvSpPr>
        <p:spPr>
          <a:xfrm rot="5400000">
            <a:off x="8654965" y="1831346"/>
            <a:ext cx="1229824" cy="307777"/>
          </a:xfrm>
          <a:prstGeom prst="rect">
            <a:avLst/>
          </a:prstGeom>
          <a:noFill/>
        </p:spPr>
        <p:txBody>
          <a:bodyPr wrap="square" rtlCol="0">
            <a:spAutoFit/>
          </a:bodyPr>
          <a:lstStyle/>
          <a:p>
            <a:pPr>
              <a:spcBef>
                <a:spcPts val="72"/>
              </a:spcBef>
              <a:buClr>
                <a:schemeClr val="accent1"/>
              </a:buClr>
              <a:buSzPct val="110000"/>
            </a:pPr>
            <a:r>
              <a:rPr lang="en-US" sz="1400" dirty="0">
                <a:solidFill>
                  <a:srgbClr val="2F84B6"/>
                </a:solidFill>
                <a:latin typeface="Calibri" panose="020F0502020204030204" pitchFamily="34" charset="0"/>
                <a:ea typeface="Calibri" panose="020F0502020204030204" pitchFamily="34" charset="0"/>
                <a:cs typeface="Calibri" panose="020F0502020204030204" pitchFamily="34" charset="0"/>
              </a:rPr>
              <a:t>Experimental</a:t>
            </a:r>
          </a:p>
        </p:txBody>
      </p:sp>
      <p:sp>
        <p:nvSpPr>
          <p:cNvPr id="18" name="TextBox 17">
            <a:extLst>
              <a:ext uri="{FF2B5EF4-FFF2-40B4-BE49-F238E27FC236}">
                <a16:creationId xmlns:a16="http://schemas.microsoft.com/office/drawing/2014/main" id="{DA960DB1-1F2B-CC43-A327-F4C9086D7BDC}"/>
              </a:ext>
            </a:extLst>
          </p:cNvPr>
          <p:cNvSpPr txBox="1"/>
          <p:nvPr/>
        </p:nvSpPr>
        <p:spPr>
          <a:xfrm rot="5400000">
            <a:off x="8383736" y="3247728"/>
            <a:ext cx="1762021" cy="307777"/>
          </a:xfrm>
          <a:prstGeom prst="rect">
            <a:avLst/>
          </a:prstGeom>
          <a:noFill/>
        </p:spPr>
        <p:txBody>
          <a:bodyPr wrap="square" rtlCol="0">
            <a:spAutoFit/>
          </a:bodyPr>
          <a:lstStyle/>
          <a:p>
            <a:pPr>
              <a:spcBef>
                <a:spcPts val="72"/>
              </a:spcBef>
              <a:buClr>
                <a:schemeClr val="accent1"/>
              </a:buClr>
              <a:buSzPct val="110000"/>
            </a:pPr>
            <a:r>
              <a:rPr lang="en-US" sz="1400" dirty="0">
                <a:solidFill>
                  <a:schemeClr val="accent5">
                    <a:lumMod val="75000"/>
                  </a:schemeClr>
                </a:solidFill>
                <a:latin typeface="Calibri" panose="020F0502020204030204" pitchFamily="34" charset="0"/>
                <a:ea typeface="Calibri" panose="020F0502020204030204" pitchFamily="34" charset="0"/>
                <a:cs typeface="Calibri" panose="020F0502020204030204" pitchFamily="34" charset="0"/>
              </a:rPr>
              <a:t>Quasi-Experimental</a:t>
            </a:r>
          </a:p>
        </p:txBody>
      </p:sp>
      <p:sp>
        <p:nvSpPr>
          <p:cNvPr id="19" name="TextBox 18">
            <a:extLst>
              <a:ext uri="{FF2B5EF4-FFF2-40B4-BE49-F238E27FC236}">
                <a16:creationId xmlns:a16="http://schemas.microsoft.com/office/drawing/2014/main" id="{BCF98DAE-3AAE-3348-865F-C8EA517F8B30}"/>
              </a:ext>
            </a:extLst>
          </p:cNvPr>
          <p:cNvSpPr txBox="1"/>
          <p:nvPr/>
        </p:nvSpPr>
        <p:spPr>
          <a:xfrm rot="5400000">
            <a:off x="8618577" y="4944134"/>
            <a:ext cx="1292341" cy="307777"/>
          </a:xfrm>
          <a:prstGeom prst="rect">
            <a:avLst/>
          </a:prstGeom>
          <a:noFill/>
        </p:spPr>
        <p:txBody>
          <a:bodyPr wrap="square" rtlCol="0">
            <a:spAutoFit/>
          </a:bodyPr>
          <a:lstStyle/>
          <a:p>
            <a:pPr>
              <a:spcBef>
                <a:spcPts val="72"/>
              </a:spcBef>
              <a:buClr>
                <a:schemeClr val="accent1"/>
              </a:buClr>
              <a:buSzPct val="110000"/>
            </a:pPr>
            <a:r>
              <a:rPr lang="en-US" sz="1400" dirty="0">
                <a:solidFill>
                  <a:schemeClr val="accent5">
                    <a:lumMod val="60000"/>
                    <a:lumOff val="40000"/>
                  </a:schemeClr>
                </a:solidFill>
                <a:latin typeface="Calibri" panose="020F0502020204030204" pitchFamily="34" charset="0"/>
                <a:ea typeface="Calibri" panose="020F0502020204030204" pitchFamily="34" charset="0"/>
                <a:cs typeface="Calibri" panose="020F0502020204030204" pitchFamily="34" charset="0"/>
              </a:rPr>
              <a:t>Observational</a:t>
            </a:r>
          </a:p>
        </p:txBody>
      </p:sp>
      <p:sp>
        <p:nvSpPr>
          <p:cNvPr id="20" name="Flowchart: Merge 18">
            <a:extLst>
              <a:ext uri="{FF2B5EF4-FFF2-40B4-BE49-F238E27FC236}">
                <a16:creationId xmlns:a16="http://schemas.microsoft.com/office/drawing/2014/main" id="{BBBD946E-9C6A-5248-BE7C-0CDF907988B0}"/>
              </a:ext>
            </a:extLst>
          </p:cNvPr>
          <p:cNvSpPr/>
          <p:nvPr/>
        </p:nvSpPr>
        <p:spPr>
          <a:xfrm>
            <a:off x="3089029" y="1632377"/>
            <a:ext cx="622983" cy="4260760"/>
          </a:xfrm>
          <a:prstGeom prst="flowChartMerge">
            <a:avLst/>
          </a:prstGeom>
          <a:solidFill>
            <a:srgbClr val="2F84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ea typeface="Calibri" panose="020F0502020204030204" pitchFamily="34" charset="0"/>
              <a:cs typeface="Calibri" panose="020F0502020204030204" pitchFamily="34" charset="0"/>
            </a:endParaRPr>
          </a:p>
        </p:txBody>
      </p:sp>
      <p:sp>
        <p:nvSpPr>
          <p:cNvPr id="21" name="Flowchart: Merge 19">
            <a:extLst>
              <a:ext uri="{FF2B5EF4-FFF2-40B4-BE49-F238E27FC236}">
                <a16:creationId xmlns:a16="http://schemas.microsoft.com/office/drawing/2014/main" id="{8B1BB899-8144-474F-82F1-98EB4908A147}"/>
              </a:ext>
            </a:extLst>
          </p:cNvPr>
          <p:cNvSpPr/>
          <p:nvPr/>
        </p:nvSpPr>
        <p:spPr>
          <a:xfrm rot="10800000">
            <a:off x="9645696" y="1493792"/>
            <a:ext cx="622983" cy="4260760"/>
          </a:xfrm>
          <a:prstGeom prst="flowChartMerge">
            <a:avLst/>
          </a:prstGeom>
          <a:solidFill>
            <a:srgbClr val="2F84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71844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AD9D-F5EB-AC4C-AE3E-7FFD7B03393D}"/>
              </a:ext>
            </a:extLst>
          </p:cNvPr>
          <p:cNvSpPr>
            <a:spLocks noGrp="1"/>
          </p:cNvSpPr>
          <p:nvPr>
            <p:ph type="title"/>
          </p:nvPr>
        </p:nvSpPr>
        <p:spPr/>
        <p:txBody>
          <a:bodyPr/>
          <a:lstStyle/>
          <a:p>
            <a:r>
              <a:rPr lang="en-US" dirty="0">
                <a:solidFill>
                  <a:srgbClr val="0674A4"/>
                </a:solidFill>
              </a:rPr>
              <a:t>IR Setting</a:t>
            </a:r>
          </a:p>
        </p:txBody>
      </p:sp>
      <p:sp>
        <p:nvSpPr>
          <p:cNvPr id="3" name="Content Placeholder 2">
            <a:extLst>
              <a:ext uri="{FF2B5EF4-FFF2-40B4-BE49-F238E27FC236}">
                <a16:creationId xmlns:a16="http://schemas.microsoft.com/office/drawing/2014/main" id="{76CBF522-444D-E841-B73A-1D95250D4BF8}"/>
              </a:ext>
            </a:extLst>
          </p:cNvPr>
          <p:cNvSpPr>
            <a:spLocks noGrp="1"/>
          </p:cNvSpPr>
          <p:nvPr>
            <p:ph idx="1"/>
          </p:nvPr>
        </p:nvSpPr>
        <p:spPr/>
        <p:txBody>
          <a:bodyPr/>
          <a:lstStyle/>
          <a:p>
            <a:r>
              <a:rPr lang="en-US" dirty="0"/>
              <a:t>Provide accurate description of the geographical, health system, and other important contextual situation of the implementation research sites </a:t>
            </a:r>
          </a:p>
          <a:p>
            <a:r>
              <a:rPr lang="en-US" dirty="0"/>
              <a:t>Make focused discussion of the contexts where your proposed intervention(s) will be implemented </a:t>
            </a:r>
          </a:p>
        </p:txBody>
      </p:sp>
      <p:sp>
        <p:nvSpPr>
          <p:cNvPr id="6" name="Title 1">
            <a:extLst>
              <a:ext uri="{FF2B5EF4-FFF2-40B4-BE49-F238E27FC236}">
                <a16:creationId xmlns:a16="http://schemas.microsoft.com/office/drawing/2014/main" id="{4DB30DCE-8F23-9245-B485-D382D6A2CDC9}"/>
              </a:ext>
            </a:extLst>
          </p:cNvPr>
          <p:cNvSpPr txBox="1">
            <a:spLocks/>
          </p:cNvSpPr>
          <p:nvPr/>
        </p:nvSpPr>
        <p:spPr>
          <a:xfrm>
            <a:off x="573824" y="6213305"/>
            <a:ext cx="5714434" cy="459395"/>
          </a:xfrm>
          <a:prstGeom prst="rect">
            <a:avLst/>
          </a:prstGeom>
          <a:noFill/>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IR Concept Note</a:t>
            </a:r>
          </a:p>
        </p:txBody>
      </p:sp>
    </p:spTree>
    <p:extLst>
      <p:ext uri="{BB962C8B-B14F-4D97-AF65-F5344CB8AC3E}">
        <p14:creationId xmlns:p14="http://schemas.microsoft.com/office/powerpoint/2010/main" val="2362330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12BC1-439B-3048-A22F-2E639217F380}"/>
              </a:ext>
            </a:extLst>
          </p:cNvPr>
          <p:cNvSpPr>
            <a:spLocks noGrp="1"/>
          </p:cNvSpPr>
          <p:nvPr>
            <p:ph type="title"/>
          </p:nvPr>
        </p:nvSpPr>
        <p:spPr/>
        <p:txBody>
          <a:bodyPr>
            <a:normAutofit/>
          </a:bodyPr>
          <a:lstStyle/>
          <a:p>
            <a:r>
              <a:rPr lang="en-US" dirty="0">
                <a:solidFill>
                  <a:srgbClr val="0674A4"/>
                </a:solidFill>
              </a:rPr>
              <a:t>Intervention(s)</a:t>
            </a:r>
          </a:p>
        </p:txBody>
      </p:sp>
      <p:sp>
        <p:nvSpPr>
          <p:cNvPr id="3" name="Content Placeholder 2">
            <a:extLst>
              <a:ext uri="{FF2B5EF4-FFF2-40B4-BE49-F238E27FC236}">
                <a16:creationId xmlns:a16="http://schemas.microsoft.com/office/drawing/2014/main" id="{D4B3B9BA-0BB8-C040-8A93-2F6C6D569E95}"/>
              </a:ext>
            </a:extLst>
          </p:cNvPr>
          <p:cNvSpPr>
            <a:spLocks noGrp="1"/>
          </p:cNvSpPr>
          <p:nvPr>
            <p:ph idx="1"/>
          </p:nvPr>
        </p:nvSpPr>
        <p:spPr/>
        <p:txBody>
          <a:bodyPr/>
          <a:lstStyle/>
          <a:p>
            <a:r>
              <a:rPr lang="en-US" dirty="0"/>
              <a:t>Provide sufficient description of the evidence-based intervention(s) that you are proposing to implement</a:t>
            </a:r>
          </a:p>
        </p:txBody>
      </p:sp>
    </p:spTree>
    <p:extLst>
      <p:ext uri="{BB962C8B-B14F-4D97-AF65-F5344CB8AC3E}">
        <p14:creationId xmlns:p14="http://schemas.microsoft.com/office/powerpoint/2010/main" val="4193888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a213d2-8f6c-400d-9e74-4e8b475316c6}" enabled="0" method="" siteId="{f8a213d2-8f6c-400d-9e74-4e8b475316c6}" removed="1"/>
</clbl:labelList>
</file>

<file path=docProps/app.xml><?xml version="1.0" encoding="utf-8"?>
<Properties xmlns="http://schemas.openxmlformats.org/officeDocument/2006/extended-properties" xmlns:vt="http://schemas.openxmlformats.org/officeDocument/2006/docPropsVTypes">
  <TotalTime>75</TotalTime>
  <Words>1280</Words>
  <Application>Microsoft Office PowerPoint</Application>
  <PresentationFormat>Widescreen</PresentationFormat>
  <Paragraphs>131</Paragraphs>
  <Slides>16</Slides>
  <Notes>12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ADLaM Display</vt:lpstr>
      <vt:lpstr>Amasis MT Pro</vt:lpstr>
      <vt:lpstr>Amasis MT Pro Black</vt:lpstr>
      <vt:lpstr>Aptos</vt:lpstr>
      <vt:lpstr>Arial</vt:lpstr>
      <vt:lpstr>Calibri</vt:lpstr>
      <vt:lpstr>Gotham Bold</vt:lpstr>
      <vt:lpstr>Gotham Medium</vt:lpstr>
      <vt:lpstr>Helvetica Neue</vt:lpstr>
      <vt:lpstr>Office Theme</vt:lpstr>
      <vt:lpstr>PowerPoint Presentation</vt:lpstr>
      <vt:lpstr>Statement of the problem</vt:lpstr>
      <vt:lpstr>Rationale</vt:lpstr>
      <vt:lpstr>Literature review</vt:lpstr>
      <vt:lpstr>Research questions</vt:lpstr>
      <vt:lpstr>Objectives</vt:lpstr>
      <vt:lpstr>IR Evaluation Design</vt:lpstr>
      <vt:lpstr>IR Setting</vt:lpstr>
      <vt:lpstr>Intervention(s)</vt:lpstr>
      <vt:lpstr>Theory of Change</vt:lpstr>
      <vt:lpstr>Implementation Strategies</vt:lpstr>
      <vt:lpstr>PowerPoint Presentation</vt:lpstr>
      <vt:lpstr>IR Framework</vt:lpstr>
      <vt:lpstr>Select references</vt:lpstr>
      <vt:lpstr>Use of AI and AI-assisted technologies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Mitiku Getu Moges</dc:creator>
  <cp:lastModifiedBy>Abiy Seifu Estifanos</cp:lastModifiedBy>
  <cp:revision>2</cp:revision>
  <dcterms:created xsi:type="dcterms:W3CDTF">2025-11-21T09:11:49Z</dcterms:created>
  <dcterms:modified xsi:type="dcterms:W3CDTF">2025-11-24T06:44:52Z</dcterms:modified>
</cp:coreProperties>
</file>