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ppt/tags/tag5.xml" ContentType="application/vnd.openxmlformats-officedocument.presentationml.tags+xml"/>
  <Override PartName="/ppt/notesSlides/notesSlide15.xml" ContentType="application/vnd.openxmlformats-officedocument.presentationml.notesSlide+xml"/>
  <Override PartName="/ppt/tags/tag6.xml" ContentType="application/vnd.openxmlformats-officedocument.presentationml.tags+xml"/>
  <Override PartName="/ppt/notesSlides/notesSlide16.xml" ContentType="application/vnd.openxmlformats-officedocument.presentationml.notesSlide+xml"/>
  <Override PartName="/ppt/tags/tag7.xml" ContentType="application/vnd.openxmlformats-officedocument.presentationml.tags+xml"/>
  <Override PartName="/ppt/notesSlides/notesSlide17.xml" ContentType="application/vnd.openxmlformats-officedocument.presentationml.notesSlide+xml"/>
  <Override PartName="/ppt/tags/tag8.xml" ContentType="application/vnd.openxmlformats-officedocument.presentationml.tags+xml"/>
  <Override PartName="/ppt/notesSlides/notesSlide18.xml" ContentType="application/vnd.openxmlformats-officedocument.presentationml.notesSlide+xml"/>
  <Override PartName="/ppt/tags/tag9.xml" ContentType="application/vnd.openxmlformats-officedocument.presentationml.tags+xml"/>
  <Override PartName="/ppt/notesSlides/notesSlide19.xml" ContentType="application/vnd.openxmlformats-officedocument.presentationml.notesSlide+xml"/>
  <Override PartName="/ppt/tags/tag10.xml" ContentType="application/vnd.openxmlformats-officedocument.presentationml.tags+xml"/>
  <Override PartName="/ppt/notesSlides/notesSlide20.xml" ContentType="application/vnd.openxmlformats-officedocument.presentationml.notesSlide+xml"/>
  <Override PartName="/ppt/tags/tag11.xml" ContentType="application/vnd.openxmlformats-officedocument.presentationml.tags+xml"/>
  <Override PartName="/ppt/notesSlides/notesSlide21.xml" ContentType="application/vnd.openxmlformats-officedocument.presentationml.notesSlide+xml"/>
  <Override PartName="/ppt/tags/tag12.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24.xml" ContentType="application/vnd.openxmlformats-officedocument.presentationml.notesSlide+xml"/>
  <Override PartName="/ppt/tags/tag13.xml" ContentType="application/vnd.openxmlformats-officedocument.presentationml.tags+xml"/>
  <Override PartName="/ppt/notesSlides/notesSlide25.xml" ContentType="application/vnd.openxmlformats-officedocument.presentationml.notesSlide+xml"/>
  <Override PartName="/ppt/tags/tag14.xml" ContentType="application/vnd.openxmlformats-officedocument.presentationml.tags+xml"/>
  <Override PartName="/ppt/notesSlides/notesSlide26.xml" ContentType="application/vnd.openxmlformats-officedocument.presentationml.notesSlide+xml"/>
  <Override PartName="/ppt/tags/tag15.xml" ContentType="application/vnd.openxmlformats-officedocument.presentationml.tags+xml"/>
  <Override PartName="/ppt/notesSlides/notesSlide27.xml" ContentType="application/vnd.openxmlformats-officedocument.presentationml.notesSlide+xml"/>
  <Override PartName="/ppt/tags/tag16.xml" ContentType="application/vnd.openxmlformats-officedocument.presentationml.tags+xml"/>
  <Override PartName="/ppt/notesSlides/notesSlide28.xml" ContentType="application/vnd.openxmlformats-officedocument.presentationml.notesSlide+xml"/>
  <Override PartName="/ppt/tags/tag17.xml" ContentType="application/vnd.openxmlformats-officedocument.presentationml.tags+xml"/>
  <Override PartName="/ppt/notesSlides/notesSlide29.xml" ContentType="application/vnd.openxmlformats-officedocument.presentationml.notesSlide+xml"/>
  <Override PartName="/ppt/tags/tag18.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9.xml" ContentType="application/vnd.openxmlformats-officedocument.presentationml.tags+xml"/>
  <Override PartName="/ppt/notesSlides/notesSlide32.xml" ContentType="application/vnd.openxmlformats-officedocument.presentationml.notesSlide+xml"/>
  <Override PartName="/ppt/tags/tag20.xml" ContentType="application/vnd.openxmlformats-officedocument.presentationml.tags+xml"/>
  <Override PartName="/ppt/notesSlides/notesSlide33.xml" ContentType="application/vnd.openxmlformats-officedocument.presentationml.notesSlide+xml"/>
  <Override PartName="/ppt/tags/tag21.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87" r:id="rId2"/>
    <p:sldId id="304" r:id="rId3"/>
    <p:sldId id="792" r:id="rId4"/>
    <p:sldId id="888" r:id="rId5"/>
    <p:sldId id="795" r:id="rId6"/>
    <p:sldId id="796" r:id="rId7"/>
    <p:sldId id="661" r:id="rId8"/>
    <p:sldId id="868" r:id="rId9"/>
    <p:sldId id="830" r:id="rId10"/>
    <p:sldId id="798" r:id="rId11"/>
    <p:sldId id="847" r:id="rId12"/>
    <p:sldId id="818" r:id="rId13"/>
    <p:sldId id="829" r:id="rId14"/>
    <p:sldId id="836" r:id="rId15"/>
    <p:sldId id="889" r:id="rId16"/>
    <p:sldId id="837" r:id="rId17"/>
    <p:sldId id="838" r:id="rId18"/>
    <p:sldId id="881" r:id="rId19"/>
    <p:sldId id="871" r:id="rId20"/>
    <p:sldId id="735" r:id="rId21"/>
    <p:sldId id="828" r:id="rId22"/>
    <p:sldId id="781" r:id="rId23"/>
    <p:sldId id="734" r:id="rId24"/>
    <p:sldId id="736" r:id="rId25"/>
    <p:sldId id="873" r:id="rId26"/>
    <p:sldId id="856" r:id="rId27"/>
    <p:sldId id="874" r:id="rId28"/>
    <p:sldId id="858" r:id="rId29"/>
    <p:sldId id="860" r:id="rId30"/>
    <p:sldId id="859" r:id="rId31"/>
    <p:sldId id="861" r:id="rId32"/>
    <p:sldId id="862" r:id="rId33"/>
    <p:sldId id="863" r:id="rId34"/>
    <p:sldId id="864" r:id="rId35"/>
    <p:sldId id="865" r:id="rId36"/>
    <p:sldId id="866" r:id="rId37"/>
    <p:sldId id="867" r:id="rId38"/>
    <p:sldId id="876" r:id="rId39"/>
    <p:sldId id="739" r:id="rId40"/>
    <p:sldId id="737" r:id="rId41"/>
    <p:sldId id="749" r:id="rId42"/>
    <p:sldId id="750" r:id="rId43"/>
    <p:sldId id="751" r:id="rId44"/>
    <p:sldId id="752" r:id="rId45"/>
    <p:sldId id="878" r:id="rId46"/>
    <p:sldId id="879" r:id="rId47"/>
    <p:sldId id="785" r:id="rId48"/>
    <p:sldId id="754" r:id="rId49"/>
    <p:sldId id="755" r:id="rId50"/>
    <p:sldId id="790" r:id="rId51"/>
    <p:sldId id="257" r:id="rId52"/>
    <p:sldId id="849" r:id="rId53"/>
    <p:sldId id="850" r:id="rId54"/>
    <p:sldId id="851" r:id="rId55"/>
    <p:sldId id="852" r:id="rId56"/>
    <p:sldId id="853"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84C2F1-AACC-40CF-BA9C-71FDF51966CE}" v="151" dt="2025-11-25T09:43:09.3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p:scale>
          <a:sx n="75" d="100"/>
          <a:sy n="75" d="100"/>
        </p:scale>
        <p:origin x="974" y="341"/>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iy Seifu Estifanos" userId="38bca2dc-f0d0-4847-a0c5-2f1566db6b0c" providerId="ADAL" clId="{0AEAEB5F-2095-449C-A8DD-EBEAC89EB1E5}"/>
    <pc:docChg chg="undo redo custSel addSld delSld modSld sldOrd">
      <pc:chgData name="Abiy Seifu Estifanos" userId="38bca2dc-f0d0-4847-a0c5-2f1566db6b0c" providerId="ADAL" clId="{0AEAEB5F-2095-449C-A8DD-EBEAC89EB1E5}" dt="2025-11-25T09:43:55.071" v="1049" actId="14100"/>
      <pc:docMkLst>
        <pc:docMk/>
      </pc:docMkLst>
      <pc:sldChg chg="ord">
        <pc:chgData name="Abiy Seifu Estifanos" userId="38bca2dc-f0d0-4847-a0c5-2f1566db6b0c" providerId="ADAL" clId="{0AEAEB5F-2095-449C-A8DD-EBEAC89EB1E5}" dt="2025-11-25T09:35:59.623" v="937"/>
        <pc:sldMkLst>
          <pc:docMk/>
          <pc:sldMk cId="31299345" sldId="257"/>
        </pc:sldMkLst>
      </pc:sldChg>
      <pc:sldChg chg="modSp mod">
        <pc:chgData name="Abiy Seifu Estifanos" userId="38bca2dc-f0d0-4847-a0c5-2f1566db6b0c" providerId="ADAL" clId="{0AEAEB5F-2095-449C-A8DD-EBEAC89EB1E5}" dt="2025-11-25T07:01:03.604" v="30" actId="404"/>
        <pc:sldMkLst>
          <pc:docMk/>
          <pc:sldMk cId="3910188284" sldId="287"/>
        </pc:sldMkLst>
        <pc:spChg chg="mod">
          <ac:chgData name="Abiy Seifu Estifanos" userId="38bca2dc-f0d0-4847-a0c5-2f1566db6b0c" providerId="ADAL" clId="{0AEAEB5F-2095-449C-A8DD-EBEAC89EB1E5}" dt="2025-11-25T07:01:03.604" v="30" actId="404"/>
          <ac:spMkLst>
            <pc:docMk/>
            <pc:sldMk cId="3910188284" sldId="287"/>
            <ac:spMk id="4" creationId="{ECFEDDB2-9D9B-864E-8FB1-69E82124BF0C}"/>
          </ac:spMkLst>
        </pc:spChg>
      </pc:sldChg>
      <pc:sldChg chg="del">
        <pc:chgData name="Abiy Seifu Estifanos" userId="38bca2dc-f0d0-4847-a0c5-2f1566db6b0c" providerId="ADAL" clId="{0AEAEB5F-2095-449C-A8DD-EBEAC89EB1E5}" dt="2025-11-25T09:35:49.237" v="924" actId="47"/>
        <pc:sldMkLst>
          <pc:docMk/>
          <pc:sldMk cId="3319794089" sldId="295"/>
        </pc:sldMkLst>
      </pc:sldChg>
      <pc:sldChg chg="del">
        <pc:chgData name="Abiy Seifu Estifanos" userId="38bca2dc-f0d0-4847-a0c5-2f1566db6b0c" providerId="ADAL" clId="{0AEAEB5F-2095-449C-A8DD-EBEAC89EB1E5}" dt="2025-11-25T09:35:49.991" v="926" actId="47"/>
        <pc:sldMkLst>
          <pc:docMk/>
          <pc:sldMk cId="3028039646" sldId="296"/>
        </pc:sldMkLst>
      </pc:sldChg>
      <pc:sldChg chg="del">
        <pc:chgData name="Abiy Seifu Estifanos" userId="38bca2dc-f0d0-4847-a0c5-2f1566db6b0c" providerId="ADAL" clId="{0AEAEB5F-2095-449C-A8DD-EBEAC89EB1E5}" dt="2025-11-25T09:35:51.344" v="931" actId="47"/>
        <pc:sldMkLst>
          <pc:docMk/>
          <pc:sldMk cId="952343053" sldId="297"/>
        </pc:sldMkLst>
      </pc:sldChg>
      <pc:sldChg chg="del">
        <pc:chgData name="Abiy Seifu Estifanos" userId="38bca2dc-f0d0-4847-a0c5-2f1566db6b0c" providerId="ADAL" clId="{0AEAEB5F-2095-449C-A8DD-EBEAC89EB1E5}" dt="2025-11-25T09:35:52.004" v="933" actId="47"/>
        <pc:sldMkLst>
          <pc:docMk/>
          <pc:sldMk cId="1522042730" sldId="298"/>
        </pc:sldMkLst>
      </pc:sldChg>
      <pc:sldChg chg="del">
        <pc:chgData name="Abiy Seifu Estifanos" userId="38bca2dc-f0d0-4847-a0c5-2f1566db6b0c" providerId="ADAL" clId="{0AEAEB5F-2095-449C-A8DD-EBEAC89EB1E5}" dt="2025-11-25T09:35:50.564" v="928" actId="47"/>
        <pc:sldMkLst>
          <pc:docMk/>
          <pc:sldMk cId="2052413194" sldId="299"/>
        </pc:sldMkLst>
      </pc:sldChg>
      <pc:sldChg chg="del">
        <pc:chgData name="Abiy Seifu Estifanos" userId="38bca2dc-f0d0-4847-a0c5-2f1566db6b0c" providerId="ADAL" clId="{0AEAEB5F-2095-449C-A8DD-EBEAC89EB1E5}" dt="2025-11-25T09:35:50.808" v="929" actId="47"/>
        <pc:sldMkLst>
          <pc:docMk/>
          <pc:sldMk cId="483015499" sldId="300"/>
        </pc:sldMkLst>
      </pc:sldChg>
      <pc:sldChg chg="del">
        <pc:chgData name="Abiy Seifu Estifanos" userId="38bca2dc-f0d0-4847-a0c5-2f1566db6b0c" providerId="ADAL" clId="{0AEAEB5F-2095-449C-A8DD-EBEAC89EB1E5}" dt="2025-11-25T09:35:49.544" v="925" actId="47"/>
        <pc:sldMkLst>
          <pc:docMk/>
          <pc:sldMk cId="1639373944" sldId="301"/>
        </pc:sldMkLst>
      </pc:sldChg>
      <pc:sldChg chg="del">
        <pc:chgData name="Abiy Seifu Estifanos" userId="38bca2dc-f0d0-4847-a0c5-2f1566db6b0c" providerId="ADAL" clId="{0AEAEB5F-2095-449C-A8DD-EBEAC89EB1E5}" dt="2025-11-25T09:35:51.074" v="930" actId="47"/>
        <pc:sldMkLst>
          <pc:docMk/>
          <pc:sldMk cId="3954024331" sldId="302"/>
        </pc:sldMkLst>
      </pc:sldChg>
      <pc:sldChg chg="del">
        <pc:chgData name="Abiy Seifu Estifanos" userId="38bca2dc-f0d0-4847-a0c5-2f1566db6b0c" providerId="ADAL" clId="{0AEAEB5F-2095-449C-A8DD-EBEAC89EB1E5}" dt="2025-11-25T09:35:51.711" v="932" actId="47"/>
        <pc:sldMkLst>
          <pc:docMk/>
          <pc:sldMk cId="3277593399" sldId="303"/>
        </pc:sldMkLst>
      </pc:sldChg>
      <pc:sldChg chg="del">
        <pc:chgData name="Abiy Seifu Estifanos" userId="38bca2dc-f0d0-4847-a0c5-2f1566db6b0c" providerId="ADAL" clId="{0AEAEB5F-2095-449C-A8DD-EBEAC89EB1E5}" dt="2025-11-25T09:35:48.897" v="923" actId="47"/>
        <pc:sldMkLst>
          <pc:docMk/>
          <pc:sldMk cId="2989212572" sldId="305"/>
        </pc:sldMkLst>
      </pc:sldChg>
      <pc:sldChg chg="del">
        <pc:chgData name="Abiy Seifu Estifanos" userId="38bca2dc-f0d0-4847-a0c5-2f1566db6b0c" providerId="ADAL" clId="{0AEAEB5F-2095-449C-A8DD-EBEAC89EB1E5}" dt="2025-11-25T09:35:50.334" v="927" actId="47"/>
        <pc:sldMkLst>
          <pc:docMk/>
          <pc:sldMk cId="3973960864" sldId="306"/>
        </pc:sldMkLst>
      </pc:sldChg>
      <pc:sldChg chg="del">
        <pc:chgData name="Abiy Seifu Estifanos" userId="38bca2dc-f0d0-4847-a0c5-2f1566db6b0c" providerId="ADAL" clId="{0AEAEB5F-2095-449C-A8DD-EBEAC89EB1E5}" dt="2025-11-25T09:35:52.583" v="934" actId="47"/>
        <pc:sldMkLst>
          <pc:docMk/>
          <pc:sldMk cId="2932820413" sldId="307"/>
        </pc:sldMkLst>
      </pc:sldChg>
      <pc:sldChg chg="del">
        <pc:chgData name="Abiy Seifu Estifanos" userId="38bca2dc-f0d0-4847-a0c5-2f1566db6b0c" providerId="ADAL" clId="{0AEAEB5F-2095-449C-A8DD-EBEAC89EB1E5}" dt="2025-11-25T09:35:52.830" v="935" actId="47"/>
        <pc:sldMkLst>
          <pc:docMk/>
          <pc:sldMk cId="4169064977" sldId="308"/>
        </pc:sldMkLst>
      </pc:sldChg>
      <pc:sldChg chg="modSp add mod setBg modAnim chgLayout">
        <pc:chgData name="Abiy Seifu Estifanos" userId="38bca2dc-f0d0-4847-a0c5-2f1566db6b0c" providerId="ADAL" clId="{0AEAEB5F-2095-449C-A8DD-EBEAC89EB1E5}" dt="2025-11-25T07:33:55.679" v="73" actId="207"/>
        <pc:sldMkLst>
          <pc:docMk/>
          <pc:sldMk cId="0" sldId="661"/>
        </pc:sldMkLst>
        <pc:spChg chg="mod ord">
          <ac:chgData name="Abiy Seifu Estifanos" userId="38bca2dc-f0d0-4847-a0c5-2f1566db6b0c" providerId="ADAL" clId="{0AEAEB5F-2095-449C-A8DD-EBEAC89EB1E5}" dt="2025-11-25T07:33:43.603" v="72" actId="20577"/>
          <ac:spMkLst>
            <pc:docMk/>
            <pc:sldMk cId="0" sldId="661"/>
            <ac:spMk id="2" creationId="{70EEF600-4843-41F0-B08B-78A4B8228E36}"/>
          </ac:spMkLst>
        </pc:spChg>
        <pc:spChg chg="mod">
          <ac:chgData name="Abiy Seifu Estifanos" userId="38bca2dc-f0d0-4847-a0c5-2f1566db6b0c" providerId="ADAL" clId="{0AEAEB5F-2095-449C-A8DD-EBEAC89EB1E5}" dt="2025-11-25T07:33:42.192" v="71" actId="20578"/>
          <ac:spMkLst>
            <pc:docMk/>
            <pc:sldMk cId="0" sldId="661"/>
            <ac:spMk id="3" creationId="{CF79B3C1-E3FA-87C1-876F-BCF76AEE476C}"/>
          </ac:spMkLst>
        </pc:spChg>
        <pc:spChg chg="mod ord">
          <ac:chgData name="Abiy Seifu Estifanos" userId="38bca2dc-f0d0-4847-a0c5-2f1566db6b0c" providerId="ADAL" clId="{0AEAEB5F-2095-449C-A8DD-EBEAC89EB1E5}" dt="2025-11-25T07:33:55.679" v="73" actId="207"/>
          <ac:spMkLst>
            <pc:docMk/>
            <pc:sldMk cId="0" sldId="661"/>
            <ac:spMk id="791554" creationId="{FD22FE39-85DC-B378-D87B-102151230A3E}"/>
          </ac:spMkLst>
        </pc:spChg>
        <pc:spChg chg="mod ord">
          <ac:chgData name="Abiy Seifu Estifanos" userId="38bca2dc-f0d0-4847-a0c5-2f1566db6b0c" providerId="ADAL" clId="{0AEAEB5F-2095-449C-A8DD-EBEAC89EB1E5}" dt="2025-11-25T07:33:37.166" v="70" actId="700"/>
          <ac:spMkLst>
            <pc:docMk/>
            <pc:sldMk cId="0" sldId="661"/>
            <ac:spMk id="791555" creationId="{874886DA-A820-56BF-DACE-97D2E268E3B2}"/>
          </ac:spMkLst>
        </pc:spChg>
      </pc:sldChg>
      <pc:sldChg chg="add del setBg">
        <pc:chgData name="Abiy Seifu Estifanos" userId="38bca2dc-f0d0-4847-a0c5-2f1566db6b0c" providerId="ADAL" clId="{0AEAEB5F-2095-449C-A8DD-EBEAC89EB1E5}" dt="2025-11-25T09:36:05.673" v="939" actId="47"/>
        <pc:sldMkLst>
          <pc:docMk/>
          <pc:sldMk cId="0" sldId="683"/>
        </pc:sldMkLst>
      </pc:sldChg>
      <pc:sldChg chg="addSp delSp modSp add mod setBg modClrScheme chgLayout">
        <pc:chgData name="Abiy Seifu Estifanos" userId="38bca2dc-f0d0-4847-a0c5-2f1566db6b0c" providerId="ADAL" clId="{0AEAEB5F-2095-449C-A8DD-EBEAC89EB1E5}" dt="2025-11-25T09:08:46.348" v="766" actId="478"/>
        <pc:sldMkLst>
          <pc:docMk/>
          <pc:sldMk cId="0" sldId="734"/>
        </pc:sldMkLst>
        <pc:spChg chg="add del mod ord">
          <ac:chgData name="Abiy Seifu Estifanos" userId="38bca2dc-f0d0-4847-a0c5-2f1566db6b0c" providerId="ADAL" clId="{0AEAEB5F-2095-449C-A8DD-EBEAC89EB1E5}" dt="2025-11-25T09:08:46.348" v="766" actId="478"/>
          <ac:spMkLst>
            <pc:docMk/>
            <pc:sldMk cId="0" sldId="734"/>
            <ac:spMk id="2" creationId="{735B4CD9-645A-DCF4-545C-DB552B174B4A}"/>
          </ac:spMkLst>
        </pc:spChg>
        <pc:spChg chg="mod ord">
          <ac:chgData name="Abiy Seifu Estifanos" userId="38bca2dc-f0d0-4847-a0c5-2f1566db6b0c" providerId="ADAL" clId="{0AEAEB5F-2095-449C-A8DD-EBEAC89EB1E5}" dt="2025-11-25T09:08:35.372" v="765" actId="108"/>
          <ac:spMkLst>
            <pc:docMk/>
            <pc:sldMk cId="0" sldId="734"/>
            <ac:spMk id="9218" creationId="{6FB53236-AA64-7E66-2D11-BDAB8AA990C2}"/>
          </ac:spMkLst>
        </pc:spChg>
      </pc:sldChg>
      <pc:sldChg chg="modSp add mod setBg modClrScheme chgLayout">
        <pc:chgData name="Abiy Seifu Estifanos" userId="38bca2dc-f0d0-4847-a0c5-2f1566db6b0c" providerId="ADAL" clId="{0AEAEB5F-2095-449C-A8DD-EBEAC89EB1E5}" dt="2025-11-25T09:00:37.167" v="704" actId="108"/>
        <pc:sldMkLst>
          <pc:docMk/>
          <pc:sldMk cId="0" sldId="735"/>
        </pc:sldMkLst>
        <pc:spChg chg="mod ord">
          <ac:chgData name="Abiy Seifu Estifanos" userId="38bca2dc-f0d0-4847-a0c5-2f1566db6b0c" providerId="ADAL" clId="{0AEAEB5F-2095-449C-A8DD-EBEAC89EB1E5}" dt="2025-11-25T09:00:37.167" v="704" actId="108"/>
          <ac:spMkLst>
            <pc:docMk/>
            <pc:sldMk cId="0" sldId="735"/>
            <ac:spMk id="10242" creationId="{A8F136FD-329F-20CD-2AD7-9E4E86E136D2}"/>
          </ac:spMkLst>
        </pc:spChg>
        <pc:spChg chg="mod ord">
          <ac:chgData name="Abiy Seifu Estifanos" userId="38bca2dc-f0d0-4847-a0c5-2f1566db6b0c" providerId="ADAL" clId="{0AEAEB5F-2095-449C-A8DD-EBEAC89EB1E5}" dt="2025-11-25T09:00:25.614" v="703" actId="700"/>
          <ac:spMkLst>
            <pc:docMk/>
            <pc:sldMk cId="0" sldId="735"/>
            <ac:spMk id="58371" creationId="{D43B1BCE-7948-5DBA-D60E-18781FF5E01D}"/>
          </ac:spMkLst>
        </pc:spChg>
      </pc:sldChg>
      <pc:sldChg chg="modSp add mod setBg chgLayout">
        <pc:chgData name="Abiy Seifu Estifanos" userId="38bca2dc-f0d0-4847-a0c5-2f1566db6b0c" providerId="ADAL" clId="{0AEAEB5F-2095-449C-A8DD-EBEAC89EB1E5}" dt="2025-11-25T09:09:12.608" v="768" actId="700"/>
        <pc:sldMkLst>
          <pc:docMk/>
          <pc:sldMk cId="0" sldId="736"/>
        </pc:sldMkLst>
        <pc:spChg chg="mod ord">
          <ac:chgData name="Abiy Seifu Estifanos" userId="38bca2dc-f0d0-4847-a0c5-2f1566db6b0c" providerId="ADAL" clId="{0AEAEB5F-2095-449C-A8DD-EBEAC89EB1E5}" dt="2025-11-25T09:09:12.608" v="768" actId="700"/>
          <ac:spMkLst>
            <pc:docMk/>
            <pc:sldMk cId="0" sldId="736"/>
            <ac:spMk id="2" creationId="{15AB37D5-23FF-BD46-5CC4-74C3252E8BDD}"/>
          </ac:spMkLst>
        </pc:spChg>
        <pc:spChg chg="mod ord">
          <ac:chgData name="Abiy Seifu Estifanos" userId="38bca2dc-f0d0-4847-a0c5-2f1566db6b0c" providerId="ADAL" clId="{0AEAEB5F-2095-449C-A8DD-EBEAC89EB1E5}" dt="2025-11-25T09:09:12.608" v="768" actId="700"/>
          <ac:spMkLst>
            <pc:docMk/>
            <pc:sldMk cId="0" sldId="736"/>
            <ac:spMk id="11266" creationId="{66C821C4-52F3-145A-8F7F-ECC64905D6D9}"/>
          </ac:spMkLst>
        </pc:spChg>
        <pc:spChg chg="mod ord">
          <ac:chgData name="Abiy Seifu Estifanos" userId="38bca2dc-f0d0-4847-a0c5-2f1566db6b0c" providerId="ADAL" clId="{0AEAEB5F-2095-449C-A8DD-EBEAC89EB1E5}" dt="2025-11-25T09:09:12.608" v="768" actId="700"/>
          <ac:spMkLst>
            <pc:docMk/>
            <pc:sldMk cId="0" sldId="736"/>
            <ac:spMk id="83971" creationId="{874ED196-868F-5459-AA81-B10A2718209A}"/>
          </ac:spMkLst>
        </pc:spChg>
      </pc:sldChg>
      <pc:sldChg chg="modSp add mod setBg modClrScheme chgLayout">
        <pc:chgData name="Abiy Seifu Estifanos" userId="38bca2dc-f0d0-4847-a0c5-2f1566db6b0c" providerId="ADAL" clId="{0AEAEB5F-2095-449C-A8DD-EBEAC89EB1E5}" dt="2025-11-25T09:20:06.581" v="867" actId="108"/>
        <pc:sldMkLst>
          <pc:docMk/>
          <pc:sldMk cId="0" sldId="737"/>
        </pc:sldMkLst>
        <pc:spChg chg="mod ord">
          <ac:chgData name="Abiy Seifu Estifanos" userId="38bca2dc-f0d0-4847-a0c5-2f1566db6b0c" providerId="ADAL" clId="{0AEAEB5F-2095-449C-A8DD-EBEAC89EB1E5}" dt="2025-11-25T09:20:06.581" v="867" actId="108"/>
          <ac:spMkLst>
            <pc:docMk/>
            <pc:sldMk cId="0" sldId="737"/>
            <ac:spMk id="12290" creationId="{731AACDE-2705-1752-F52C-794B5D457968}"/>
          </ac:spMkLst>
        </pc:spChg>
        <pc:spChg chg="mod ord">
          <ac:chgData name="Abiy Seifu Estifanos" userId="38bca2dc-f0d0-4847-a0c5-2f1566db6b0c" providerId="ADAL" clId="{0AEAEB5F-2095-449C-A8DD-EBEAC89EB1E5}" dt="2025-11-25T09:19:59.830" v="865" actId="700"/>
          <ac:spMkLst>
            <pc:docMk/>
            <pc:sldMk cId="0" sldId="737"/>
            <ac:spMk id="99331" creationId="{9B055BE7-8253-4CB3-76BB-AF6C5AA397C9}"/>
          </ac:spMkLst>
        </pc:spChg>
      </pc:sldChg>
      <pc:sldChg chg="modSp add mod setBg">
        <pc:chgData name="Abiy Seifu Estifanos" userId="38bca2dc-f0d0-4847-a0c5-2f1566db6b0c" providerId="ADAL" clId="{0AEAEB5F-2095-449C-A8DD-EBEAC89EB1E5}" dt="2025-11-25T09:19:47.594" v="864" actId="207"/>
        <pc:sldMkLst>
          <pc:docMk/>
          <pc:sldMk cId="0" sldId="739"/>
        </pc:sldMkLst>
        <pc:spChg chg="mod">
          <ac:chgData name="Abiy Seifu Estifanos" userId="38bca2dc-f0d0-4847-a0c5-2f1566db6b0c" providerId="ADAL" clId="{0AEAEB5F-2095-449C-A8DD-EBEAC89EB1E5}" dt="2025-11-25T09:19:39.973" v="863" actId="14100"/>
          <ac:spMkLst>
            <pc:docMk/>
            <pc:sldMk cId="0" sldId="739"/>
            <ac:spMk id="14338" creationId="{CC0874F6-19DD-2B35-2ABE-1E2EAEC8E05D}"/>
          </ac:spMkLst>
        </pc:spChg>
        <pc:spChg chg="mod">
          <ac:chgData name="Abiy Seifu Estifanos" userId="38bca2dc-f0d0-4847-a0c5-2f1566db6b0c" providerId="ADAL" clId="{0AEAEB5F-2095-449C-A8DD-EBEAC89EB1E5}" dt="2025-11-25T09:19:47.594" v="864" actId="207"/>
          <ac:spMkLst>
            <pc:docMk/>
            <pc:sldMk cId="0" sldId="739"/>
            <ac:spMk id="97292" creationId="{0D57598B-82E6-6BEB-8D9D-EAB68C1E22D4}"/>
          </ac:spMkLst>
        </pc:spChg>
      </pc:sldChg>
      <pc:sldChg chg="addSp delSp modSp add mod setBg modClrScheme chgLayout">
        <pc:chgData name="Abiy Seifu Estifanos" userId="38bca2dc-f0d0-4847-a0c5-2f1566db6b0c" providerId="ADAL" clId="{0AEAEB5F-2095-449C-A8DD-EBEAC89EB1E5}" dt="2025-11-25T09:20:45.397" v="872" actId="108"/>
        <pc:sldMkLst>
          <pc:docMk/>
          <pc:sldMk cId="0" sldId="749"/>
        </pc:sldMkLst>
        <pc:spChg chg="add del mod ord">
          <ac:chgData name="Abiy Seifu Estifanos" userId="38bca2dc-f0d0-4847-a0c5-2f1566db6b0c" providerId="ADAL" clId="{0AEAEB5F-2095-449C-A8DD-EBEAC89EB1E5}" dt="2025-11-25T09:20:18.703" v="870" actId="700"/>
          <ac:spMkLst>
            <pc:docMk/>
            <pc:sldMk cId="0" sldId="749"/>
            <ac:spMk id="2" creationId="{9A34C3EE-3D81-7A97-92A8-BE38C47418F2}"/>
          </ac:spMkLst>
        </pc:spChg>
        <pc:spChg chg="mod ord">
          <ac:chgData name="Abiy Seifu Estifanos" userId="38bca2dc-f0d0-4847-a0c5-2f1566db6b0c" providerId="ADAL" clId="{0AEAEB5F-2095-449C-A8DD-EBEAC89EB1E5}" dt="2025-11-25T09:20:45.397" v="872" actId="108"/>
          <ac:spMkLst>
            <pc:docMk/>
            <pc:sldMk cId="0" sldId="749"/>
            <ac:spMk id="24578" creationId="{B64BC706-C8D8-7B99-83F3-2CCEF444F158}"/>
          </ac:spMkLst>
        </pc:spChg>
        <pc:spChg chg="mod">
          <ac:chgData name="Abiy Seifu Estifanos" userId="38bca2dc-f0d0-4847-a0c5-2f1566db6b0c" providerId="ADAL" clId="{0AEAEB5F-2095-449C-A8DD-EBEAC89EB1E5}" dt="2025-11-25T09:20:22.492" v="871" actId="207"/>
          <ac:spMkLst>
            <pc:docMk/>
            <pc:sldMk cId="0" sldId="749"/>
            <ac:spMk id="101388" creationId="{B8DA3AB7-AF0B-5823-8A29-A6E571C9D04B}"/>
          </ac:spMkLst>
        </pc:spChg>
      </pc:sldChg>
      <pc:sldChg chg="modSp add mod setBg modClrScheme chgLayout">
        <pc:chgData name="Abiy Seifu Estifanos" userId="38bca2dc-f0d0-4847-a0c5-2f1566db6b0c" providerId="ADAL" clId="{0AEAEB5F-2095-449C-A8DD-EBEAC89EB1E5}" dt="2025-11-25T09:21:09.755" v="875" actId="20577"/>
        <pc:sldMkLst>
          <pc:docMk/>
          <pc:sldMk cId="0" sldId="750"/>
        </pc:sldMkLst>
        <pc:spChg chg="mod ord">
          <ac:chgData name="Abiy Seifu Estifanos" userId="38bca2dc-f0d0-4847-a0c5-2f1566db6b0c" providerId="ADAL" clId="{0AEAEB5F-2095-449C-A8DD-EBEAC89EB1E5}" dt="2025-11-25T09:21:09.755" v="875" actId="20577"/>
          <ac:spMkLst>
            <pc:docMk/>
            <pc:sldMk cId="0" sldId="750"/>
            <ac:spMk id="25602" creationId="{888B8ACC-A7A3-0887-726E-D49762A9B5F0}"/>
          </ac:spMkLst>
        </pc:spChg>
        <pc:spChg chg="mod ord">
          <ac:chgData name="Abiy Seifu Estifanos" userId="38bca2dc-f0d0-4847-a0c5-2f1566db6b0c" providerId="ADAL" clId="{0AEAEB5F-2095-449C-A8DD-EBEAC89EB1E5}" dt="2025-11-25T09:20:55.579" v="873" actId="700"/>
          <ac:spMkLst>
            <pc:docMk/>
            <pc:sldMk cId="0" sldId="750"/>
            <ac:spMk id="103427" creationId="{078180E7-1BC7-6257-8E56-7F2CCCBDD2AE}"/>
          </ac:spMkLst>
        </pc:spChg>
      </pc:sldChg>
      <pc:sldChg chg="modSp add mod setBg modClrScheme chgLayout">
        <pc:chgData name="Abiy Seifu Estifanos" userId="38bca2dc-f0d0-4847-a0c5-2f1566db6b0c" providerId="ADAL" clId="{0AEAEB5F-2095-449C-A8DD-EBEAC89EB1E5}" dt="2025-11-25T09:21:30.308" v="878" actId="700"/>
        <pc:sldMkLst>
          <pc:docMk/>
          <pc:sldMk cId="0" sldId="751"/>
        </pc:sldMkLst>
        <pc:spChg chg="mod ord">
          <ac:chgData name="Abiy Seifu Estifanos" userId="38bca2dc-f0d0-4847-a0c5-2f1566db6b0c" providerId="ADAL" clId="{0AEAEB5F-2095-449C-A8DD-EBEAC89EB1E5}" dt="2025-11-25T09:21:30.308" v="878" actId="700"/>
          <ac:spMkLst>
            <pc:docMk/>
            <pc:sldMk cId="0" sldId="751"/>
            <ac:spMk id="26626" creationId="{49564EE2-9B38-BBA2-6F42-94B1E62C631D}"/>
          </ac:spMkLst>
        </pc:spChg>
        <pc:spChg chg="mod ord">
          <ac:chgData name="Abiy Seifu Estifanos" userId="38bca2dc-f0d0-4847-a0c5-2f1566db6b0c" providerId="ADAL" clId="{0AEAEB5F-2095-449C-A8DD-EBEAC89EB1E5}" dt="2025-11-25T09:21:30.308" v="878" actId="700"/>
          <ac:spMkLst>
            <pc:docMk/>
            <pc:sldMk cId="0" sldId="751"/>
            <ac:spMk id="105475" creationId="{3206F2E1-796A-47F9-CF6F-C09DCA14AF3D}"/>
          </ac:spMkLst>
        </pc:spChg>
      </pc:sldChg>
      <pc:sldChg chg="modSp add mod setBg modClrScheme chgLayout">
        <pc:chgData name="Abiy Seifu Estifanos" userId="38bca2dc-f0d0-4847-a0c5-2f1566db6b0c" providerId="ADAL" clId="{0AEAEB5F-2095-449C-A8DD-EBEAC89EB1E5}" dt="2025-11-25T09:21:47.188" v="880" actId="700"/>
        <pc:sldMkLst>
          <pc:docMk/>
          <pc:sldMk cId="0" sldId="752"/>
        </pc:sldMkLst>
        <pc:spChg chg="mod ord">
          <ac:chgData name="Abiy Seifu Estifanos" userId="38bca2dc-f0d0-4847-a0c5-2f1566db6b0c" providerId="ADAL" clId="{0AEAEB5F-2095-449C-A8DD-EBEAC89EB1E5}" dt="2025-11-25T09:21:47.188" v="880" actId="700"/>
          <ac:spMkLst>
            <pc:docMk/>
            <pc:sldMk cId="0" sldId="752"/>
            <ac:spMk id="27650" creationId="{E3CCC7E9-B8DE-C77A-AB62-FFE593D1495C}"/>
          </ac:spMkLst>
        </pc:spChg>
        <pc:spChg chg="mod ord">
          <ac:chgData name="Abiy Seifu Estifanos" userId="38bca2dc-f0d0-4847-a0c5-2f1566db6b0c" providerId="ADAL" clId="{0AEAEB5F-2095-449C-A8DD-EBEAC89EB1E5}" dt="2025-11-25T09:21:47.188" v="880" actId="700"/>
          <ac:spMkLst>
            <pc:docMk/>
            <pc:sldMk cId="0" sldId="752"/>
            <ac:spMk id="107523" creationId="{5F3CE0B0-EFF2-1C4D-E4A6-6DC67AACB023}"/>
          </ac:spMkLst>
        </pc:spChg>
      </pc:sldChg>
      <pc:sldChg chg="modSp add mod setBg modClrScheme chgLayout">
        <pc:chgData name="Abiy Seifu Estifanos" userId="38bca2dc-f0d0-4847-a0c5-2f1566db6b0c" providerId="ADAL" clId="{0AEAEB5F-2095-449C-A8DD-EBEAC89EB1E5}" dt="2025-11-25T09:25:58.379" v="914" actId="14100"/>
        <pc:sldMkLst>
          <pc:docMk/>
          <pc:sldMk cId="0" sldId="754"/>
        </pc:sldMkLst>
        <pc:spChg chg="mod ord">
          <ac:chgData name="Abiy Seifu Estifanos" userId="38bca2dc-f0d0-4847-a0c5-2f1566db6b0c" providerId="ADAL" clId="{0AEAEB5F-2095-449C-A8DD-EBEAC89EB1E5}" dt="2025-11-25T09:25:50.617" v="912" actId="700"/>
          <ac:spMkLst>
            <pc:docMk/>
            <pc:sldMk cId="0" sldId="754"/>
            <ac:spMk id="29698" creationId="{A9713EB8-72CA-ACB8-1AFB-3EC90A5B1C2A}"/>
          </ac:spMkLst>
        </pc:spChg>
        <pc:spChg chg="mod ord">
          <ac:chgData name="Abiy Seifu Estifanos" userId="38bca2dc-f0d0-4847-a0c5-2f1566db6b0c" providerId="ADAL" clId="{0AEAEB5F-2095-449C-A8DD-EBEAC89EB1E5}" dt="2025-11-25T09:25:58.379" v="914" actId="14100"/>
          <ac:spMkLst>
            <pc:docMk/>
            <pc:sldMk cId="0" sldId="754"/>
            <ac:spMk id="114691" creationId="{C001274E-7903-4F69-6D1A-1CE4A5AEE18C}"/>
          </ac:spMkLst>
        </pc:spChg>
      </pc:sldChg>
      <pc:sldChg chg="modSp add mod setBg modClrScheme chgLayout">
        <pc:chgData name="Abiy Seifu Estifanos" userId="38bca2dc-f0d0-4847-a0c5-2f1566db6b0c" providerId="ADAL" clId="{0AEAEB5F-2095-449C-A8DD-EBEAC89EB1E5}" dt="2025-11-25T09:34:29.385" v="917" actId="108"/>
        <pc:sldMkLst>
          <pc:docMk/>
          <pc:sldMk cId="0" sldId="755"/>
        </pc:sldMkLst>
        <pc:spChg chg="mod ord">
          <ac:chgData name="Abiy Seifu Estifanos" userId="38bca2dc-f0d0-4847-a0c5-2f1566db6b0c" providerId="ADAL" clId="{0AEAEB5F-2095-449C-A8DD-EBEAC89EB1E5}" dt="2025-11-25T09:34:29.385" v="917" actId="108"/>
          <ac:spMkLst>
            <pc:docMk/>
            <pc:sldMk cId="0" sldId="755"/>
            <ac:spMk id="30722" creationId="{F1956522-3B87-1F04-691C-F698CB90C65F}"/>
          </ac:spMkLst>
        </pc:spChg>
        <pc:spChg chg="mod ord">
          <ac:chgData name="Abiy Seifu Estifanos" userId="38bca2dc-f0d0-4847-a0c5-2f1566db6b0c" providerId="ADAL" clId="{0AEAEB5F-2095-449C-A8DD-EBEAC89EB1E5}" dt="2025-11-25T09:34:27.171" v="915" actId="700"/>
          <ac:spMkLst>
            <pc:docMk/>
            <pc:sldMk cId="0" sldId="755"/>
            <ac:spMk id="102403" creationId="{D6F20AA7-8653-619E-159E-BB6B97DE1523}"/>
          </ac:spMkLst>
        </pc:spChg>
      </pc:sldChg>
      <pc:sldChg chg="modSp add mod setBg modClrScheme chgLayout">
        <pc:chgData name="Abiy Seifu Estifanos" userId="38bca2dc-f0d0-4847-a0c5-2f1566db6b0c" providerId="ADAL" clId="{0AEAEB5F-2095-449C-A8DD-EBEAC89EB1E5}" dt="2025-11-25T09:06:18.313" v="743" actId="1076"/>
        <pc:sldMkLst>
          <pc:docMk/>
          <pc:sldMk cId="0" sldId="781"/>
        </pc:sldMkLst>
        <pc:spChg chg="mod ord">
          <ac:chgData name="Abiy Seifu Estifanos" userId="38bca2dc-f0d0-4847-a0c5-2f1566db6b0c" providerId="ADAL" clId="{0AEAEB5F-2095-449C-A8DD-EBEAC89EB1E5}" dt="2025-11-25T09:05:43.550" v="736" actId="700"/>
          <ac:spMkLst>
            <pc:docMk/>
            <pc:sldMk cId="0" sldId="781"/>
            <ac:spMk id="2" creationId="{8A10AF73-9630-1688-C101-F1A121A9989C}"/>
          </ac:spMkLst>
        </pc:spChg>
        <pc:spChg chg="mod ord">
          <ac:chgData name="Abiy Seifu Estifanos" userId="38bca2dc-f0d0-4847-a0c5-2f1566db6b0c" providerId="ADAL" clId="{0AEAEB5F-2095-449C-A8DD-EBEAC89EB1E5}" dt="2025-11-25T09:05:53.714" v="740" actId="20577"/>
          <ac:spMkLst>
            <pc:docMk/>
            <pc:sldMk cId="0" sldId="781"/>
            <ac:spMk id="3" creationId="{229D5B8A-4FD4-6606-7B5A-88AEE5E73F25}"/>
          </ac:spMkLst>
        </pc:spChg>
        <pc:spChg chg="mod">
          <ac:chgData name="Abiy Seifu Estifanos" userId="38bca2dc-f0d0-4847-a0c5-2f1566db6b0c" providerId="ADAL" clId="{0AEAEB5F-2095-449C-A8DD-EBEAC89EB1E5}" dt="2025-11-25T09:06:05.728" v="741" actId="1076"/>
          <ac:spMkLst>
            <pc:docMk/>
            <pc:sldMk cId="0" sldId="781"/>
            <ac:spMk id="4" creationId="{FAECAEF2-2A82-8098-AA61-648E56FA1477}"/>
          </ac:spMkLst>
        </pc:spChg>
        <pc:spChg chg="mod">
          <ac:chgData name="Abiy Seifu Estifanos" userId="38bca2dc-f0d0-4847-a0c5-2f1566db6b0c" providerId="ADAL" clId="{0AEAEB5F-2095-449C-A8DD-EBEAC89EB1E5}" dt="2025-11-25T09:06:14.205" v="742" actId="1076"/>
          <ac:spMkLst>
            <pc:docMk/>
            <pc:sldMk cId="0" sldId="781"/>
            <ac:spMk id="6" creationId="{32C3C9C2-B35F-2CCC-8B81-49CFDFFB883B}"/>
          </ac:spMkLst>
        </pc:spChg>
        <pc:picChg chg="mod ord">
          <ac:chgData name="Abiy Seifu Estifanos" userId="38bca2dc-f0d0-4847-a0c5-2f1566db6b0c" providerId="ADAL" clId="{0AEAEB5F-2095-449C-A8DD-EBEAC89EB1E5}" dt="2025-11-25T09:06:18.313" v="743" actId="1076"/>
          <ac:picMkLst>
            <pc:docMk/>
            <pc:sldMk cId="0" sldId="781"/>
            <ac:picMk id="61445" creationId="{3F97C8DB-C585-FC80-7C83-6AD48692A980}"/>
          </ac:picMkLst>
        </pc:picChg>
      </pc:sldChg>
      <pc:sldChg chg="addSp delSp modSp add del mod setBg modClrScheme chgLayout">
        <pc:chgData name="Abiy Seifu Estifanos" userId="38bca2dc-f0d0-4847-a0c5-2f1566db6b0c" providerId="ADAL" clId="{0AEAEB5F-2095-449C-A8DD-EBEAC89EB1E5}" dt="2025-11-25T09:08:21.203" v="762" actId="47"/>
        <pc:sldMkLst>
          <pc:docMk/>
          <pc:sldMk cId="0" sldId="782"/>
        </pc:sldMkLst>
        <pc:spChg chg="add del mod ord">
          <ac:chgData name="Abiy Seifu Estifanos" userId="38bca2dc-f0d0-4847-a0c5-2f1566db6b0c" providerId="ADAL" clId="{0AEAEB5F-2095-449C-A8DD-EBEAC89EB1E5}" dt="2025-11-25T09:06:51.924" v="748"/>
          <ac:spMkLst>
            <pc:docMk/>
            <pc:sldMk cId="0" sldId="782"/>
            <ac:spMk id="2" creationId="{74D21B72-FC45-0824-8D1B-6C204F9DB0FD}"/>
          </ac:spMkLst>
        </pc:spChg>
        <pc:spChg chg="add mod">
          <ac:chgData name="Abiy Seifu Estifanos" userId="38bca2dc-f0d0-4847-a0c5-2f1566db6b0c" providerId="ADAL" clId="{0AEAEB5F-2095-449C-A8DD-EBEAC89EB1E5}" dt="2025-11-25T09:07:07.197" v="752" actId="571"/>
          <ac:spMkLst>
            <pc:docMk/>
            <pc:sldMk cId="0" sldId="782"/>
            <ac:spMk id="3" creationId="{4ED762A2-2FB7-13AC-9595-D50185286C6A}"/>
          </ac:spMkLst>
        </pc:spChg>
        <pc:spChg chg="add mod">
          <ac:chgData name="Abiy Seifu Estifanos" userId="38bca2dc-f0d0-4847-a0c5-2f1566db6b0c" providerId="ADAL" clId="{0AEAEB5F-2095-449C-A8DD-EBEAC89EB1E5}" dt="2025-11-25T09:07:07.197" v="752" actId="571"/>
          <ac:spMkLst>
            <pc:docMk/>
            <pc:sldMk cId="0" sldId="782"/>
            <ac:spMk id="4" creationId="{246529C7-A683-E336-12C6-9DA96168AA2D}"/>
          </ac:spMkLst>
        </pc:spChg>
        <pc:spChg chg="mod">
          <ac:chgData name="Abiy Seifu Estifanos" userId="38bca2dc-f0d0-4847-a0c5-2f1566db6b0c" providerId="ADAL" clId="{0AEAEB5F-2095-449C-A8DD-EBEAC89EB1E5}" dt="2025-11-25T09:07:07.197" v="752" actId="571"/>
          <ac:spMkLst>
            <pc:docMk/>
            <pc:sldMk cId="0" sldId="782"/>
            <ac:spMk id="6" creationId="{95F566E5-5B8E-DA64-664E-3C1F98B033E9}"/>
          </ac:spMkLst>
        </pc:spChg>
        <pc:spChg chg="mod">
          <ac:chgData name="Abiy Seifu Estifanos" userId="38bca2dc-f0d0-4847-a0c5-2f1566db6b0c" providerId="ADAL" clId="{0AEAEB5F-2095-449C-A8DD-EBEAC89EB1E5}" dt="2025-11-25T09:07:07.197" v="752" actId="571"/>
          <ac:spMkLst>
            <pc:docMk/>
            <pc:sldMk cId="0" sldId="782"/>
            <ac:spMk id="7" creationId="{F2AB2630-F9F7-45B6-8224-58C4D48AC61E}"/>
          </ac:spMkLst>
        </pc:spChg>
        <pc:spChg chg="mod">
          <ac:chgData name="Abiy Seifu Estifanos" userId="38bca2dc-f0d0-4847-a0c5-2f1566db6b0c" providerId="ADAL" clId="{0AEAEB5F-2095-449C-A8DD-EBEAC89EB1E5}" dt="2025-11-25T09:07:07.197" v="752" actId="571"/>
          <ac:spMkLst>
            <pc:docMk/>
            <pc:sldMk cId="0" sldId="782"/>
            <ac:spMk id="8" creationId="{C1323BEA-D700-7A45-03D9-0DF3F3B027CE}"/>
          </ac:spMkLst>
        </pc:spChg>
        <pc:spChg chg="mod">
          <ac:chgData name="Abiy Seifu Estifanos" userId="38bca2dc-f0d0-4847-a0c5-2f1566db6b0c" providerId="ADAL" clId="{0AEAEB5F-2095-449C-A8DD-EBEAC89EB1E5}" dt="2025-11-25T09:07:07.197" v="752" actId="571"/>
          <ac:spMkLst>
            <pc:docMk/>
            <pc:sldMk cId="0" sldId="782"/>
            <ac:spMk id="9" creationId="{037F0685-6C07-5EDF-AAAA-C197438C6807}"/>
          </ac:spMkLst>
        </pc:spChg>
        <pc:spChg chg="mod">
          <ac:chgData name="Abiy Seifu Estifanos" userId="38bca2dc-f0d0-4847-a0c5-2f1566db6b0c" providerId="ADAL" clId="{0AEAEB5F-2095-449C-A8DD-EBEAC89EB1E5}" dt="2025-11-25T09:07:07.197" v="752" actId="571"/>
          <ac:spMkLst>
            <pc:docMk/>
            <pc:sldMk cId="0" sldId="782"/>
            <ac:spMk id="10" creationId="{A299126D-C8F1-A1C2-D9CC-4112D339A114}"/>
          </ac:spMkLst>
        </pc:spChg>
        <pc:spChg chg="mod">
          <ac:chgData name="Abiy Seifu Estifanos" userId="38bca2dc-f0d0-4847-a0c5-2f1566db6b0c" providerId="ADAL" clId="{0AEAEB5F-2095-449C-A8DD-EBEAC89EB1E5}" dt="2025-11-25T09:07:07.197" v="752" actId="571"/>
          <ac:spMkLst>
            <pc:docMk/>
            <pc:sldMk cId="0" sldId="782"/>
            <ac:spMk id="11" creationId="{FE4DFB8F-4FA5-9372-24A0-BD7AA1CA3B33}"/>
          </ac:spMkLst>
        </pc:spChg>
        <pc:spChg chg="add del mod ord">
          <ac:chgData name="Abiy Seifu Estifanos" userId="38bca2dc-f0d0-4847-a0c5-2f1566db6b0c" providerId="ADAL" clId="{0AEAEB5F-2095-449C-A8DD-EBEAC89EB1E5}" dt="2025-11-25T09:07:36.849" v="760" actId="700"/>
          <ac:spMkLst>
            <pc:docMk/>
            <pc:sldMk cId="0" sldId="782"/>
            <ac:spMk id="12" creationId="{C79F3853-2260-9356-0EC8-C2431266A20D}"/>
          </ac:spMkLst>
        </pc:spChg>
        <pc:spChg chg="mod">
          <ac:chgData name="Abiy Seifu Estifanos" userId="38bca2dc-f0d0-4847-a0c5-2f1566db6b0c" providerId="ADAL" clId="{0AEAEB5F-2095-449C-A8DD-EBEAC89EB1E5}" dt="2025-11-25T09:06:57.165" v="749" actId="1076"/>
          <ac:spMkLst>
            <pc:docMk/>
            <pc:sldMk cId="0" sldId="782"/>
            <ac:spMk id="11269" creationId="{BCB472C3-4C27-6E71-91A0-548BE315CB3C}"/>
          </ac:spMkLst>
        </pc:spChg>
        <pc:spChg chg="mod">
          <ac:chgData name="Abiy Seifu Estifanos" userId="38bca2dc-f0d0-4847-a0c5-2f1566db6b0c" providerId="ADAL" clId="{0AEAEB5F-2095-449C-A8DD-EBEAC89EB1E5}" dt="2025-11-25T09:07:01.274" v="750" actId="1076"/>
          <ac:spMkLst>
            <pc:docMk/>
            <pc:sldMk cId="0" sldId="782"/>
            <ac:spMk id="11270" creationId="{EBED65A4-0864-A8B6-30F6-2E1876FA526B}"/>
          </ac:spMkLst>
        </pc:spChg>
        <pc:spChg chg="mod">
          <ac:chgData name="Abiy Seifu Estifanos" userId="38bca2dc-f0d0-4847-a0c5-2f1566db6b0c" providerId="ADAL" clId="{0AEAEB5F-2095-449C-A8DD-EBEAC89EB1E5}" dt="2025-11-25T09:06:39.921" v="744" actId="1076"/>
          <ac:spMkLst>
            <pc:docMk/>
            <pc:sldMk cId="0" sldId="782"/>
            <ac:spMk id="11277" creationId="{565C7A91-02D6-4133-80FB-E4CA07E897B0}"/>
          </ac:spMkLst>
        </pc:spChg>
        <pc:spChg chg="mod">
          <ac:chgData name="Abiy Seifu Estifanos" userId="38bca2dc-f0d0-4847-a0c5-2f1566db6b0c" providerId="ADAL" clId="{0AEAEB5F-2095-449C-A8DD-EBEAC89EB1E5}" dt="2025-11-25T09:07:23.073" v="757" actId="1076"/>
          <ac:spMkLst>
            <pc:docMk/>
            <pc:sldMk cId="0" sldId="782"/>
            <ac:spMk id="11278" creationId="{3D580E36-939F-3484-3E78-DFDD1CDD043E}"/>
          </ac:spMkLst>
        </pc:spChg>
        <pc:spChg chg="mod ord">
          <ac:chgData name="Abiy Seifu Estifanos" userId="38bca2dc-f0d0-4847-a0c5-2f1566db6b0c" providerId="ADAL" clId="{0AEAEB5F-2095-449C-A8DD-EBEAC89EB1E5}" dt="2025-11-25T09:07:54.079" v="761" actId="108"/>
          <ac:spMkLst>
            <pc:docMk/>
            <pc:sldMk cId="0" sldId="782"/>
            <ac:spMk id="15362" creationId="{802C9E9A-3A11-C269-17BC-D16110D08190}"/>
          </ac:spMkLst>
        </pc:spChg>
        <pc:spChg chg="mod">
          <ac:chgData name="Abiy Seifu Estifanos" userId="38bca2dc-f0d0-4847-a0c5-2f1566db6b0c" providerId="ADAL" clId="{0AEAEB5F-2095-449C-A8DD-EBEAC89EB1E5}" dt="2025-11-25T09:06:39.921" v="744" actId="1076"/>
          <ac:spMkLst>
            <pc:docMk/>
            <pc:sldMk cId="0" sldId="782"/>
            <ac:spMk id="63497" creationId="{D8C5681F-3A47-3B89-2C90-4EDD011EF5D3}"/>
          </ac:spMkLst>
        </pc:spChg>
        <pc:spChg chg="mod">
          <ac:chgData name="Abiy Seifu Estifanos" userId="38bca2dc-f0d0-4847-a0c5-2f1566db6b0c" providerId="ADAL" clId="{0AEAEB5F-2095-449C-A8DD-EBEAC89EB1E5}" dt="2025-11-25T09:06:39.921" v="744" actId="1076"/>
          <ac:spMkLst>
            <pc:docMk/>
            <pc:sldMk cId="0" sldId="782"/>
            <ac:spMk id="63498" creationId="{4C83B617-B829-0BA5-9A51-AE630132E250}"/>
          </ac:spMkLst>
        </pc:spChg>
        <pc:spChg chg="mod">
          <ac:chgData name="Abiy Seifu Estifanos" userId="38bca2dc-f0d0-4847-a0c5-2f1566db6b0c" providerId="ADAL" clId="{0AEAEB5F-2095-449C-A8DD-EBEAC89EB1E5}" dt="2025-11-25T09:06:39.921" v="744" actId="1076"/>
          <ac:spMkLst>
            <pc:docMk/>
            <pc:sldMk cId="0" sldId="782"/>
            <ac:spMk id="63499" creationId="{C9F5721D-6D8B-9572-ABAA-E3F06EFF7AC4}"/>
          </ac:spMkLst>
        </pc:spChg>
        <pc:spChg chg="mod">
          <ac:chgData name="Abiy Seifu Estifanos" userId="38bca2dc-f0d0-4847-a0c5-2f1566db6b0c" providerId="ADAL" clId="{0AEAEB5F-2095-449C-A8DD-EBEAC89EB1E5}" dt="2025-11-25T09:06:39.921" v="744" actId="1076"/>
          <ac:spMkLst>
            <pc:docMk/>
            <pc:sldMk cId="0" sldId="782"/>
            <ac:spMk id="63500" creationId="{37F66AB2-DAF1-691A-D988-2DD579FC1300}"/>
          </ac:spMkLst>
        </pc:spChg>
        <pc:grpChg chg="add mod">
          <ac:chgData name="Abiy Seifu Estifanos" userId="38bca2dc-f0d0-4847-a0c5-2f1566db6b0c" providerId="ADAL" clId="{0AEAEB5F-2095-449C-A8DD-EBEAC89EB1E5}" dt="2025-11-25T09:07:07.197" v="752" actId="571"/>
          <ac:grpSpMkLst>
            <pc:docMk/>
            <pc:sldMk cId="0" sldId="782"/>
            <ac:grpSpMk id="5" creationId="{94AFCD3E-F402-6DB6-06D7-DAD70D4A2253}"/>
          </ac:grpSpMkLst>
        </pc:grpChg>
        <pc:grpChg chg="mod">
          <ac:chgData name="Abiy Seifu Estifanos" userId="38bca2dc-f0d0-4847-a0c5-2f1566db6b0c" providerId="ADAL" clId="{0AEAEB5F-2095-449C-A8DD-EBEAC89EB1E5}" dt="2025-11-25T09:06:43.259" v="746" actId="27636"/>
          <ac:grpSpMkLst>
            <pc:docMk/>
            <pc:sldMk cId="0" sldId="782"/>
            <ac:grpSpMk id="63496" creationId="{21012A9A-C32A-88DE-F048-943E52E24508}"/>
          </ac:grpSpMkLst>
        </pc:grpChg>
      </pc:sldChg>
      <pc:sldChg chg="modSp add del mod setBg">
        <pc:chgData name="Abiy Seifu Estifanos" userId="38bca2dc-f0d0-4847-a0c5-2f1566db6b0c" providerId="ADAL" clId="{0AEAEB5F-2095-449C-A8DD-EBEAC89EB1E5}" dt="2025-11-25T09:08:22.883" v="763" actId="47"/>
        <pc:sldMkLst>
          <pc:docMk/>
          <pc:sldMk cId="0" sldId="783"/>
        </pc:sldMkLst>
        <pc:spChg chg="mod">
          <ac:chgData name="Abiy Seifu Estifanos" userId="38bca2dc-f0d0-4847-a0c5-2f1566db6b0c" providerId="ADAL" clId="{0AEAEB5F-2095-449C-A8DD-EBEAC89EB1E5}" dt="2025-11-25T07:00:38.104" v="7" actId="27636"/>
          <ac:spMkLst>
            <pc:docMk/>
            <pc:sldMk cId="0" sldId="783"/>
            <ac:spMk id="12290" creationId="{4F4E1EAF-263E-ECFD-3F9F-0F5BD480E23B}"/>
          </ac:spMkLst>
        </pc:spChg>
      </pc:sldChg>
      <pc:sldChg chg="modSp add mod setBg modClrScheme chgLayout">
        <pc:chgData name="Abiy Seifu Estifanos" userId="38bca2dc-f0d0-4847-a0c5-2f1566db6b0c" providerId="ADAL" clId="{0AEAEB5F-2095-449C-A8DD-EBEAC89EB1E5}" dt="2025-11-25T09:25:16.260" v="909" actId="108"/>
        <pc:sldMkLst>
          <pc:docMk/>
          <pc:sldMk cId="0" sldId="785"/>
        </pc:sldMkLst>
        <pc:spChg chg="mod ord">
          <ac:chgData name="Abiy Seifu Estifanos" userId="38bca2dc-f0d0-4847-a0c5-2f1566db6b0c" providerId="ADAL" clId="{0AEAEB5F-2095-449C-A8DD-EBEAC89EB1E5}" dt="2025-11-25T09:25:16.260" v="909" actId="108"/>
          <ac:spMkLst>
            <pc:docMk/>
            <pc:sldMk cId="0" sldId="785"/>
            <ac:spMk id="824322" creationId="{51B38148-647A-4CED-53DA-5AE7A5B74FA5}"/>
          </ac:spMkLst>
        </pc:spChg>
      </pc:sldChg>
      <pc:sldChg chg="add del">
        <pc:chgData name="Abiy Seifu Estifanos" userId="38bca2dc-f0d0-4847-a0c5-2f1566db6b0c" providerId="ADAL" clId="{0AEAEB5F-2095-449C-A8DD-EBEAC89EB1E5}" dt="2025-11-25T09:36:02.103" v="938" actId="47"/>
        <pc:sldMkLst>
          <pc:docMk/>
          <pc:sldMk cId="0" sldId="789"/>
        </pc:sldMkLst>
      </pc:sldChg>
      <pc:sldChg chg="add">
        <pc:chgData name="Abiy Seifu Estifanos" userId="38bca2dc-f0d0-4847-a0c5-2f1566db6b0c" providerId="ADAL" clId="{0AEAEB5F-2095-449C-A8DD-EBEAC89EB1E5}" dt="2025-11-25T07:00:37.852" v="0"/>
        <pc:sldMkLst>
          <pc:docMk/>
          <pc:sldMk cId="0" sldId="790"/>
        </pc:sldMkLst>
      </pc:sldChg>
      <pc:sldChg chg="modSp add mod setBg">
        <pc:chgData name="Abiy Seifu Estifanos" userId="38bca2dc-f0d0-4847-a0c5-2f1566db6b0c" providerId="ADAL" clId="{0AEAEB5F-2095-449C-A8DD-EBEAC89EB1E5}" dt="2025-11-25T09:43:55.071" v="1049" actId="14100"/>
        <pc:sldMkLst>
          <pc:docMk/>
          <pc:sldMk cId="0" sldId="792"/>
        </pc:sldMkLst>
        <pc:spChg chg="mod">
          <ac:chgData name="Abiy Seifu Estifanos" userId="38bca2dc-f0d0-4847-a0c5-2f1566db6b0c" providerId="ADAL" clId="{0AEAEB5F-2095-449C-A8DD-EBEAC89EB1E5}" dt="2025-11-25T07:14:12.375" v="41" actId="20577"/>
          <ac:spMkLst>
            <pc:docMk/>
            <pc:sldMk cId="0" sldId="792"/>
            <ac:spMk id="5122" creationId="{9334C0C3-9C92-DD2E-65D0-036E1479A876}"/>
          </ac:spMkLst>
        </pc:spChg>
        <pc:spChg chg="mod">
          <ac:chgData name="Abiy Seifu Estifanos" userId="38bca2dc-f0d0-4847-a0c5-2f1566db6b0c" providerId="ADAL" clId="{0AEAEB5F-2095-449C-A8DD-EBEAC89EB1E5}" dt="2025-11-25T09:43:55.071" v="1049" actId="14100"/>
          <ac:spMkLst>
            <pc:docMk/>
            <pc:sldMk cId="0" sldId="792"/>
            <ac:spMk id="12291" creationId="{2DF08666-3362-DDBB-1F47-8F893D8F66EC}"/>
          </ac:spMkLst>
        </pc:spChg>
      </pc:sldChg>
      <pc:sldChg chg="modSp add del mod">
        <pc:chgData name="Abiy Seifu Estifanos" userId="38bca2dc-f0d0-4847-a0c5-2f1566db6b0c" providerId="ADAL" clId="{0AEAEB5F-2095-449C-A8DD-EBEAC89EB1E5}" dt="2025-11-25T07:01:12.484" v="31" actId="47"/>
        <pc:sldMkLst>
          <pc:docMk/>
          <pc:sldMk cId="0" sldId="794"/>
        </pc:sldMkLst>
        <pc:spChg chg="mod">
          <ac:chgData name="Abiy Seifu Estifanos" userId="38bca2dc-f0d0-4847-a0c5-2f1566db6b0c" providerId="ADAL" clId="{0AEAEB5F-2095-449C-A8DD-EBEAC89EB1E5}" dt="2025-11-25T07:00:38.003" v="1" actId="27636"/>
          <ac:spMkLst>
            <pc:docMk/>
            <pc:sldMk cId="0" sldId="794"/>
            <ac:spMk id="6" creationId="{EFD5EC36-964D-4968-9C12-29CB4EF9AE0A}"/>
          </ac:spMkLst>
        </pc:spChg>
        <pc:spChg chg="mod">
          <ac:chgData name="Abiy Seifu Estifanos" userId="38bca2dc-f0d0-4847-a0c5-2f1566db6b0c" providerId="ADAL" clId="{0AEAEB5F-2095-449C-A8DD-EBEAC89EB1E5}" dt="2025-11-25T07:00:38.007" v="2" actId="27636"/>
          <ac:spMkLst>
            <pc:docMk/>
            <pc:sldMk cId="0" sldId="794"/>
            <ac:spMk id="10242" creationId="{7E2191C1-2AEF-F1CC-82A5-0D7FACA534AC}"/>
          </ac:spMkLst>
        </pc:spChg>
        <pc:spChg chg="mod">
          <ac:chgData name="Abiy Seifu Estifanos" userId="38bca2dc-f0d0-4847-a0c5-2f1566db6b0c" providerId="ADAL" clId="{0AEAEB5F-2095-449C-A8DD-EBEAC89EB1E5}" dt="2025-11-25T07:00:37.852" v="0"/>
          <ac:spMkLst>
            <pc:docMk/>
            <pc:sldMk cId="0" sldId="794"/>
            <ac:spMk id="10244" creationId="{D7F0333A-4201-8E32-A72B-501DB280F9A0}"/>
          </ac:spMkLst>
        </pc:spChg>
      </pc:sldChg>
      <pc:sldChg chg="modSp add mod">
        <pc:chgData name="Abiy Seifu Estifanos" userId="38bca2dc-f0d0-4847-a0c5-2f1566db6b0c" providerId="ADAL" clId="{0AEAEB5F-2095-449C-A8DD-EBEAC89EB1E5}" dt="2025-11-25T07:17:37.352" v="63" actId="1076"/>
        <pc:sldMkLst>
          <pc:docMk/>
          <pc:sldMk cId="0" sldId="795"/>
        </pc:sldMkLst>
        <pc:spChg chg="mod">
          <ac:chgData name="Abiy Seifu Estifanos" userId="38bca2dc-f0d0-4847-a0c5-2f1566db6b0c" providerId="ADAL" clId="{0AEAEB5F-2095-449C-A8DD-EBEAC89EB1E5}" dt="2025-11-25T07:17:30.118" v="62" actId="108"/>
          <ac:spMkLst>
            <pc:docMk/>
            <pc:sldMk cId="0" sldId="795"/>
            <ac:spMk id="16386" creationId="{ACB96CEF-3A75-6B24-9CEB-49A860009F86}"/>
          </ac:spMkLst>
        </pc:spChg>
        <pc:picChg chg="mod">
          <ac:chgData name="Abiy Seifu Estifanos" userId="38bca2dc-f0d0-4847-a0c5-2f1566db6b0c" providerId="ADAL" clId="{0AEAEB5F-2095-449C-A8DD-EBEAC89EB1E5}" dt="2025-11-25T07:17:37.352" v="63" actId="1076"/>
          <ac:picMkLst>
            <pc:docMk/>
            <pc:sldMk cId="0" sldId="795"/>
            <ac:picMk id="16388" creationId="{2623602D-1E9D-4721-130C-E9D944A71AA6}"/>
          </ac:picMkLst>
        </pc:picChg>
      </pc:sldChg>
      <pc:sldChg chg="modSp add mod chgLayout">
        <pc:chgData name="Abiy Seifu Estifanos" userId="38bca2dc-f0d0-4847-a0c5-2f1566db6b0c" providerId="ADAL" clId="{0AEAEB5F-2095-449C-A8DD-EBEAC89EB1E5}" dt="2025-11-25T07:33:18.156" v="67" actId="700"/>
        <pc:sldMkLst>
          <pc:docMk/>
          <pc:sldMk cId="0" sldId="796"/>
        </pc:sldMkLst>
        <pc:spChg chg="mod ord">
          <ac:chgData name="Abiy Seifu Estifanos" userId="38bca2dc-f0d0-4847-a0c5-2f1566db6b0c" providerId="ADAL" clId="{0AEAEB5F-2095-449C-A8DD-EBEAC89EB1E5}" dt="2025-11-25T07:33:18.156" v="67" actId="700"/>
          <ac:spMkLst>
            <pc:docMk/>
            <pc:sldMk cId="0" sldId="796"/>
            <ac:spMk id="2" creationId="{ED8DFAFA-FC3E-BD2A-0242-11C36905FEFE}"/>
          </ac:spMkLst>
        </pc:spChg>
        <pc:spChg chg="mod ord">
          <ac:chgData name="Abiy Seifu Estifanos" userId="38bca2dc-f0d0-4847-a0c5-2f1566db6b0c" providerId="ADAL" clId="{0AEAEB5F-2095-449C-A8DD-EBEAC89EB1E5}" dt="2025-11-25T07:33:18.156" v="67" actId="700"/>
          <ac:spMkLst>
            <pc:docMk/>
            <pc:sldMk cId="0" sldId="796"/>
            <ac:spMk id="791554" creationId="{39C041C5-A8C3-26DD-B5A9-0161B4058F66}"/>
          </ac:spMkLst>
        </pc:spChg>
        <pc:spChg chg="mod ord">
          <ac:chgData name="Abiy Seifu Estifanos" userId="38bca2dc-f0d0-4847-a0c5-2f1566db6b0c" providerId="ADAL" clId="{0AEAEB5F-2095-449C-A8DD-EBEAC89EB1E5}" dt="2025-11-25T07:33:18.156" v="67" actId="700"/>
          <ac:spMkLst>
            <pc:docMk/>
            <pc:sldMk cId="0" sldId="796"/>
            <ac:spMk id="791555" creationId="{BA0388B8-77B4-A9B2-12BC-ADE9B8547CA2}"/>
          </ac:spMkLst>
        </pc:spChg>
      </pc:sldChg>
      <pc:sldChg chg="modSp add mod modClrScheme chgLayout">
        <pc:chgData name="Abiy Seifu Estifanos" userId="38bca2dc-f0d0-4847-a0c5-2f1566db6b0c" providerId="ADAL" clId="{0AEAEB5F-2095-449C-A8DD-EBEAC89EB1E5}" dt="2025-11-25T07:35:57.948" v="84" actId="207"/>
        <pc:sldMkLst>
          <pc:docMk/>
          <pc:sldMk cId="0" sldId="798"/>
        </pc:sldMkLst>
        <pc:spChg chg="mod ord">
          <ac:chgData name="Abiy Seifu Estifanos" userId="38bca2dc-f0d0-4847-a0c5-2f1566db6b0c" providerId="ADAL" clId="{0AEAEB5F-2095-449C-A8DD-EBEAC89EB1E5}" dt="2025-11-25T07:35:57.948" v="84" actId="207"/>
          <ac:spMkLst>
            <pc:docMk/>
            <pc:sldMk cId="0" sldId="798"/>
            <ac:spMk id="22530" creationId="{FB581BAB-8419-ED3A-89DD-3DCB7A45E2F4}"/>
          </ac:spMkLst>
        </pc:spChg>
        <pc:spChg chg="mod ord">
          <ac:chgData name="Abiy Seifu Estifanos" userId="38bca2dc-f0d0-4847-a0c5-2f1566db6b0c" providerId="ADAL" clId="{0AEAEB5F-2095-449C-A8DD-EBEAC89EB1E5}" dt="2025-11-25T07:35:48.816" v="83" actId="700"/>
          <ac:spMkLst>
            <pc:docMk/>
            <pc:sldMk cId="0" sldId="798"/>
            <ac:spMk id="22531" creationId="{5287A53B-1215-4F3D-82D9-7738A37E3B86}"/>
          </ac:spMkLst>
        </pc:spChg>
      </pc:sldChg>
      <pc:sldChg chg="addSp delSp modSp add del mod modClrScheme chgLayout">
        <pc:chgData name="Abiy Seifu Estifanos" userId="38bca2dc-f0d0-4847-a0c5-2f1566db6b0c" providerId="ADAL" clId="{0AEAEB5F-2095-449C-A8DD-EBEAC89EB1E5}" dt="2025-11-25T08:32:19.635" v="181" actId="47"/>
        <pc:sldMkLst>
          <pc:docMk/>
          <pc:sldMk cId="0" sldId="800"/>
        </pc:sldMkLst>
        <pc:spChg chg="add mod ord">
          <ac:chgData name="Abiy Seifu Estifanos" userId="38bca2dc-f0d0-4847-a0c5-2f1566db6b0c" providerId="ADAL" clId="{0AEAEB5F-2095-449C-A8DD-EBEAC89EB1E5}" dt="2025-11-25T08:03:30.508" v="118" actId="207"/>
          <ac:spMkLst>
            <pc:docMk/>
            <pc:sldMk cId="0" sldId="800"/>
            <ac:spMk id="2" creationId="{7A2FA654-2FB5-46F5-F3F7-818A6F5A5FBC}"/>
          </ac:spMkLst>
        </pc:spChg>
        <pc:spChg chg="mod ord">
          <ac:chgData name="Abiy Seifu Estifanos" userId="38bca2dc-f0d0-4847-a0c5-2f1566db6b0c" providerId="ADAL" clId="{0AEAEB5F-2095-449C-A8DD-EBEAC89EB1E5}" dt="2025-11-25T08:03:15.136" v="111" actId="700"/>
          <ac:spMkLst>
            <pc:docMk/>
            <pc:sldMk cId="0" sldId="800"/>
            <ac:spMk id="23554" creationId="{A1BB95D8-B0F9-66CD-CF0E-DED76C3FB4F1}"/>
          </ac:spMkLst>
        </pc:spChg>
        <pc:spChg chg="del mod">
          <ac:chgData name="Abiy Seifu Estifanos" userId="38bca2dc-f0d0-4847-a0c5-2f1566db6b0c" providerId="ADAL" clId="{0AEAEB5F-2095-449C-A8DD-EBEAC89EB1E5}" dt="2025-11-25T08:03:21.767" v="113" actId="478"/>
          <ac:spMkLst>
            <pc:docMk/>
            <pc:sldMk cId="0" sldId="800"/>
            <ac:spMk id="27651" creationId="{D0F3A8F0-133A-E868-AB42-EBCEB2FF3E65}"/>
          </ac:spMkLst>
        </pc:spChg>
      </pc:sldChg>
      <pc:sldChg chg="addSp modSp add del mod modClrScheme chgLayout">
        <pc:chgData name="Abiy Seifu Estifanos" userId="38bca2dc-f0d0-4847-a0c5-2f1566db6b0c" providerId="ADAL" clId="{0AEAEB5F-2095-449C-A8DD-EBEAC89EB1E5}" dt="2025-11-25T08:32:20.525" v="182" actId="47"/>
        <pc:sldMkLst>
          <pc:docMk/>
          <pc:sldMk cId="0" sldId="802"/>
        </pc:sldMkLst>
        <pc:spChg chg="add mod ord">
          <ac:chgData name="Abiy Seifu Estifanos" userId="38bca2dc-f0d0-4847-a0c5-2f1566db6b0c" providerId="ADAL" clId="{0AEAEB5F-2095-449C-A8DD-EBEAC89EB1E5}" dt="2025-11-25T08:04:11.697" v="125" actId="27636"/>
          <ac:spMkLst>
            <pc:docMk/>
            <pc:sldMk cId="0" sldId="802"/>
            <ac:spMk id="2" creationId="{C4FA45C8-361F-5C6B-B30C-3DA51FAF5F27}"/>
          </ac:spMkLst>
        </pc:spChg>
        <pc:spChg chg="mod ord">
          <ac:chgData name="Abiy Seifu Estifanos" userId="38bca2dc-f0d0-4847-a0c5-2f1566db6b0c" providerId="ADAL" clId="{0AEAEB5F-2095-449C-A8DD-EBEAC89EB1E5}" dt="2025-11-25T08:04:04.829" v="120" actId="700"/>
          <ac:spMkLst>
            <pc:docMk/>
            <pc:sldMk cId="0" sldId="802"/>
            <ac:spMk id="29698" creationId="{CFB0FCB1-C184-06D1-31D4-743D7B91B224}"/>
          </ac:spMkLst>
        </pc:spChg>
        <pc:spChg chg="mod">
          <ac:chgData name="Abiy Seifu Estifanos" userId="38bca2dc-f0d0-4847-a0c5-2f1566db6b0c" providerId="ADAL" clId="{0AEAEB5F-2095-449C-A8DD-EBEAC89EB1E5}" dt="2025-11-25T08:04:09.631" v="121" actId="21"/>
          <ac:spMkLst>
            <pc:docMk/>
            <pc:sldMk cId="0" sldId="802"/>
            <ac:spMk id="29699" creationId="{2F0094A2-67EB-A037-E1F0-11473EE3A611}"/>
          </ac:spMkLst>
        </pc:spChg>
      </pc:sldChg>
      <pc:sldChg chg="addSp delSp modSp add del mod modClrScheme chgLayout">
        <pc:chgData name="Abiy Seifu Estifanos" userId="38bca2dc-f0d0-4847-a0c5-2f1566db6b0c" providerId="ADAL" clId="{0AEAEB5F-2095-449C-A8DD-EBEAC89EB1E5}" dt="2025-11-25T08:32:57.265" v="206" actId="47"/>
        <pc:sldMkLst>
          <pc:docMk/>
          <pc:sldMk cId="0" sldId="803"/>
        </pc:sldMkLst>
        <pc:spChg chg="add mod ord">
          <ac:chgData name="Abiy Seifu Estifanos" userId="38bca2dc-f0d0-4847-a0c5-2f1566db6b0c" providerId="ADAL" clId="{0AEAEB5F-2095-449C-A8DD-EBEAC89EB1E5}" dt="2025-11-25T08:06:00.782" v="134" actId="27636"/>
          <ac:spMkLst>
            <pc:docMk/>
            <pc:sldMk cId="0" sldId="803"/>
            <ac:spMk id="2" creationId="{9F0521C6-81CF-AEEE-EF07-9A0DB3A3DC55}"/>
          </ac:spMkLst>
        </pc:spChg>
        <pc:spChg chg="mod ord">
          <ac:chgData name="Abiy Seifu Estifanos" userId="38bca2dc-f0d0-4847-a0c5-2f1566db6b0c" providerId="ADAL" clId="{0AEAEB5F-2095-449C-A8DD-EBEAC89EB1E5}" dt="2025-11-25T08:05:07.256" v="132" actId="20577"/>
          <ac:spMkLst>
            <pc:docMk/>
            <pc:sldMk cId="0" sldId="803"/>
            <ac:spMk id="31746" creationId="{9972D57C-07AB-7574-D4FB-1D271C929018}"/>
          </ac:spMkLst>
        </pc:spChg>
        <pc:spChg chg="del mod">
          <ac:chgData name="Abiy Seifu Estifanos" userId="38bca2dc-f0d0-4847-a0c5-2f1566db6b0c" providerId="ADAL" clId="{0AEAEB5F-2095-449C-A8DD-EBEAC89EB1E5}" dt="2025-11-25T08:05:01.083" v="128" actId="478"/>
          <ac:spMkLst>
            <pc:docMk/>
            <pc:sldMk cId="0" sldId="803"/>
            <ac:spMk id="31747" creationId="{1612D45E-7172-0005-AC74-A5196375A95F}"/>
          </ac:spMkLst>
        </pc:spChg>
      </pc:sldChg>
      <pc:sldChg chg="addSp delSp modSp add del mod modClrScheme chgLayout">
        <pc:chgData name="Abiy Seifu Estifanos" userId="38bca2dc-f0d0-4847-a0c5-2f1566db6b0c" providerId="ADAL" clId="{0AEAEB5F-2095-449C-A8DD-EBEAC89EB1E5}" dt="2025-11-25T08:32:58.481" v="207" actId="47"/>
        <pc:sldMkLst>
          <pc:docMk/>
          <pc:sldMk cId="0" sldId="804"/>
        </pc:sldMkLst>
        <pc:spChg chg="add mod ord">
          <ac:chgData name="Abiy Seifu Estifanos" userId="38bca2dc-f0d0-4847-a0c5-2f1566db6b0c" providerId="ADAL" clId="{0AEAEB5F-2095-449C-A8DD-EBEAC89EB1E5}" dt="2025-11-25T08:06:13.370" v="136"/>
          <ac:spMkLst>
            <pc:docMk/>
            <pc:sldMk cId="0" sldId="804"/>
            <ac:spMk id="2" creationId="{9E96216E-A5CF-98F0-CA66-6637B65C6428}"/>
          </ac:spMkLst>
        </pc:spChg>
        <pc:spChg chg="mod ord">
          <ac:chgData name="Abiy Seifu Estifanos" userId="38bca2dc-f0d0-4847-a0c5-2f1566db6b0c" providerId="ADAL" clId="{0AEAEB5F-2095-449C-A8DD-EBEAC89EB1E5}" dt="2025-11-25T08:06:11.850" v="135" actId="700"/>
          <ac:spMkLst>
            <pc:docMk/>
            <pc:sldMk cId="0" sldId="804"/>
            <ac:spMk id="33794" creationId="{2965E212-4A45-4071-3C8A-8F7FF779420E}"/>
          </ac:spMkLst>
        </pc:spChg>
        <pc:spChg chg="del">
          <ac:chgData name="Abiy Seifu Estifanos" userId="38bca2dc-f0d0-4847-a0c5-2f1566db6b0c" providerId="ADAL" clId="{0AEAEB5F-2095-449C-A8DD-EBEAC89EB1E5}" dt="2025-11-25T08:06:19.083" v="137" actId="478"/>
          <ac:spMkLst>
            <pc:docMk/>
            <pc:sldMk cId="0" sldId="804"/>
            <ac:spMk id="33795" creationId="{8E312437-F097-F576-9D38-691DE9BAA83C}"/>
          </ac:spMkLst>
        </pc:spChg>
      </pc:sldChg>
      <pc:sldChg chg="add del">
        <pc:chgData name="Abiy Seifu Estifanos" userId="38bca2dc-f0d0-4847-a0c5-2f1566db6b0c" providerId="ADAL" clId="{0AEAEB5F-2095-449C-A8DD-EBEAC89EB1E5}" dt="2025-11-25T08:33:53.512" v="237" actId="47"/>
        <pc:sldMkLst>
          <pc:docMk/>
          <pc:sldMk cId="0" sldId="805"/>
        </pc:sldMkLst>
      </pc:sldChg>
      <pc:sldChg chg="add del">
        <pc:chgData name="Abiy Seifu Estifanos" userId="38bca2dc-f0d0-4847-a0c5-2f1566db6b0c" providerId="ADAL" clId="{0AEAEB5F-2095-449C-A8DD-EBEAC89EB1E5}" dt="2025-11-25T08:35:44.727" v="271" actId="47"/>
        <pc:sldMkLst>
          <pc:docMk/>
          <pc:sldMk cId="0" sldId="806"/>
        </pc:sldMkLst>
      </pc:sldChg>
      <pc:sldChg chg="modSp add mod modClrScheme chgLayout">
        <pc:chgData name="Abiy Seifu Estifanos" userId="38bca2dc-f0d0-4847-a0c5-2f1566db6b0c" providerId="ADAL" clId="{0AEAEB5F-2095-449C-A8DD-EBEAC89EB1E5}" dt="2025-11-25T08:35:58.654" v="274" actId="108"/>
        <pc:sldMkLst>
          <pc:docMk/>
          <pc:sldMk cId="0" sldId="818"/>
        </pc:sldMkLst>
        <pc:spChg chg="mod ord">
          <ac:chgData name="Abiy Seifu Estifanos" userId="38bca2dc-f0d0-4847-a0c5-2f1566db6b0c" providerId="ADAL" clId="{0AEAEB5F-2095-449C-A8DD-EBEAC89EB1E5}" dt="2025-11-25T08:35:48.286" v="272" actId="700"/>
          <ac:spMkLst>
            <pc:docMk/>
            <pc:sldMk cId="0" sldId="818"/>
            <ac:spMk id="39939" creationId="{6B1A0E24-874B-324D-8C40-02E8A68175C6}"/>
          </ac:spMkLst>
        </pc:spChg>
        <pc:spChg chg="mod ord">
          <ac:chgData name="Abiy Seifu Estifanos" userId="38bca2dc-f0d0-4847-a0c5-2f1566db6b0c" providerId="ADAL" clId="{0AEAEB5F-2095-449C-A8DD-EBEAC89EB1E5}" dt="2025-11-25T08:35:58.654" v="274" actId="108"/>
          <ac:spMkLst>
            <pc:docMk/>
            <pc:sldMk cId="0" sldId="818"/>
            <ac:spMk id="44034" creationId="{8DACD5EE-86E6-7023-7963-2CECDDD4140D}"/>
          </ac:spMkLst>
        </pc:spChg>
      </pc:sldChg>
      <pc:sldChg chg="add del">
        <pc:chgData name="Abiy Seifu Estifanos" userId="38bca2dc-f0d0-4847-a0c5-2f1566db6b0c" providerId="ADAL" clId="{0AEAEB5F-2095-449C-A8DD-EBEAC89EB1E5}" dt="2025-11-25T08:44:30.306" v="618" actId="47"/>
        <pc:sldMkLst>
          <pc:docMk/>
          <pc:sldMk cId="0" sldId="824"/>
        </pc:sldMkLst>
      </pc:sldChg>
      <pc:sldChg chg="add del">
        <pc:chgData name="Abiy Seifu Estifanos" userId="38bca2dc-f0d0-4847-a0c5-2f1566db6b0c" providerId="ADAL" clId="{0AEAEB5F-2095-449C-A8DD-EBEAC89EB1E5}" dt="2025-11-25T08:50:58.412" v="670" actId="47"/>
        <pc:sldMkLst>
          <pc:docMk/>
          <pc:sldMk cId="0" sldId="827"/>
        </pc:sldMkLst>
      </pc:sldChg>
      <pc:sldChg chg="delSp modSp add mod modClrScheme delAnim modAnim chgLayout">
        <pc:chgData name="Abiy Seifu Estifanos" userId="38bca2dc-f0d0-4847-a0c5-2f1566db6b0c" providerId="ADAL" clId="{0AEAEB5F-2095-449C-A8DD-EBEAC89EB1E5}" dt="2025-11-25T09:05:26.417" v="734" actId="20577"/>
        <pc:sldMkLst>
          <pc:docMk/>
          <pc:sldMk cId="0" sldId="828"/>
        </pc:sldMkLst>
        <pc:spChg chg="mod ord">
          <ac:chgData name="Abiy Seifu Estifanos" userId="38bca2dc-f0d0-4847-a0c5-2f1566db6b0c" providerId="ADAL" clId="{0AEAEB5F-2095-449C-A8DD-EBEAC89EB1E5}" dt="2025-11-25T09:02:22.483" v="722" actId="108"/>
          <ac:spMkLst>
            <pc:docMk/>
            <pc:sldMk cId="0" sldId="828"/>
            <ac:spMk id="2" creationId="{F73C02A4-46A1-CA63-6B3C-86FC3689AB98}"/>
          </ac:spMkLst>
        </pc:spChg>
        <pc:spChg chg="mod ord">
          <ac:chgData name="Abiy Seifu Estifanos" userId="38bca2dc-f0d0-4847-a0c5-2f1566db6b0c" providerId="ADAL" clId="{0AEAEB5F-2095-449C-A8DD-EBEAC89EB1E5}" dt="2025-11-25T09:00:46.515" v="705" actId="700"/>
          <ac:spMkLst>
            <pc:docMk/>
            <pc:sldMk cId="0" sldId="828"/>
            <ac:spMk id="60421" creationId="{34E49955-1A75-A6DB-485D-C76AB2422398}"/>
          </ac:spMkLst>
        </pc:spChg>
        <pc:spChg chg="mod ord">
          <ac:chgData name="Abiy Seifu Estifanos" userId="38bca2dc-f0d0-4847-a0c5-2f1566db6b0c" providerId="ADAL" clId="{0AEAEB5F-2095-449C-A8DD-EBEAC89EB1E5}" dt="2025-11-25T09:05:26.417" v="734" actId="20577"/>
          <ac:spMkLst>
            <pc:docMk/>
            <pc:sldMk cId="0" sldId="828"/>
            <ac:spMk id="70659" creationId="{8A1502F4-7FB8-6E37-E533-9F2082461BBD}"/>
          </ac:spMkLst>
        </pc:spChg>
        <pc:spChg chg="del mod">
          <ac:chgData name="Abiy Seifu Estifanos" userId="38bca2dc-f0d0-4847-a0c5-2f1566db6b0c" providerId="ADAL" clId="{0AEAEB5F-2095-449C-A8DD-EBEAC89EB1E5}" dt="2025-11-25T09:01:35.557" v="720" actId="478"/>
          <ac:spMkLst>
            <pc:docMk/>
            <pc:sldMk cId="0" sldId="828"/>
            <ac:spMk id="70662" creationId="{66A96CBB-BD75-C1E0-866D-04889FDCA4E9}"/>
          </ac:spMkLst>
        </pc:spChg>
        <pc:spChg chg="del mod">
          <ac:chgData name="Abiy Seifu Estifanos" userId="38bca2dc-f0d0-4847-a0c5-2f1566db6b0c" providerId="ADAL" clId="{0AEAEB5F-2095-449C-A8DD-EBEAC89EB1E5}" dt="2025-11-25T09:01:38.379" v="721" actId="478"/>
          <ac:spMkLst>
            <pc:docMk/>
            <pc:sldMk cId="0" sldId="828"/>
            <ac:spMk id="70663" creationId="{602A3806-6009-8C7D-76C3-026A351B4167}"/>
          </ac:spMkLst>
        </pc:spChg>
        <pc:picChg chg="del mod ord">
          <ac:chgData name="Abiy Seifu Estifanos" userId="38bca2dc-f0d0-4847-a0c5-2f1566db6b0c" providerId="ADAL" clId="{0AEAEB5F-2095-449C-A8DD-EBEAC89EB1E5}" dt="2025-11-25T09:00:55.424" v="706" actId="478"/>
          <ac:picMkLst>
            <pc:docMk/>
            <pc:sldMk cId="0" sldId="828"/>
            <ac:picMk id="70660" creationId="{263373E7-A605-B4F5-4AD4-3EE579A0AFBB}"/>
          </ac:picMkLst>
        </pc:picChg>
      </pc:sldChg>
      <pc:sldChg chg="addSp delSp modSp add mod modClrScheme chgLayout">
        <pc:chgData name="Abiy Seifu Estifanos" userId="38bca2dc-f0d0-4847-a0c5-2f1566db6b0c" providerId="ADAL" clId="{0AEAEB5F-2095-449C-A8DD-EBEAC89EB1E5}" dt="2025-11-25T08:36:28.143" v="281" actId="478"/>
        <pc:sldMkLst>
          <pc:docMk/>
          <pc:sldMk cId="0" sldId="829"/>
        </pc:sldMkLst>
        <pc:spChg chg="add mod ord">
          <ac:chgData name="Abiy Seifu Estifanos" userId="38bca2dc-f0d0-4847-a0c5-2f1566db6b0c" providerId="ADAL" clId="{0AEAEB5F-2095-449C-A8DD-EBEAC89EB1E5}" dt="2025-11-25T08:36:24.868" v="280" actId="27636"/>
          <ac:spMkLst>
            <pc:docMk/>
            <pc:sldMk cId="0" sldId="829"/>
            <ac:spMk id="2" creationId="{54F5447F-1FE8-3DB2-7039-83B4AA609DDB}"/>
          </ac:spMkLst>
        </pc:spChg>
        <pc:spChg chg="del mod ord">
          <ac:chgData name="Abiy Seifu Estifanos" userId="38bca2dc-f0d0-4847-a0c5-2f1566db6b0c" providerId="ADAL" clId="{0AEAEB5F-2095-449C-A8DD-EBEAC89EB1E5}" dt="2025-11-25T08:36:28.143" v="281" actId="478"/>
          <ac:spMkLst>
            <pc:docMk/>
            <pc:sldMk cId="0" sldId="829"/>
            <ac:spMk id="3" creationId="{1C4B5857-553F-CEAA-DE5A-F420BEAA1375}"/>
          </ac:spMkLst>
        </pc:spChg>
        <pc:spChg chg="del mod ord">
          <ac:chgData name="Abiy Seifu Estifanos" userId="38bca2dc-f0d0-4847-a0c5-2f1566db6b0c" providerId="ADAL" clId="{0AEAEB5F-2095-449C-A8DD-EBEAC89EB1E5}" dt="2025-11-25T08:36:19.724" v="276" actId="700"/>
          <ac:spMkLst>
            <pc:docMk/>
            <pc:sldMk cId="0" sldId="829"/>
            <ac:spMk id="40962" creationId="{36EFA87F-D68B-E927-E701-E2432646947C}"/>
          </ac:spMkLst>
        </pc:spChg>
        <pc:spChg chg="mod ord">
          <ac:chgData name="Abiy Seifu Estifanos" userId="38bca2dc-f0d0-4847-a0c5-2f1566db6b0c" providerId="ADAL" clId="{0AEAEB5F-2095-449C-A8DD-EBEAC89EB1E5}" dt="2025-11-25T08:36:19.724" v="276" actId="700"/>
          <ac:spMkLst>
            <pc:docMk/>
            <pc:sldMk cId="0" sldId="829"/>
            <ac:spMk id="40964" creationId="{5036AE3B-DC7C-944B-91FC-C323FEC22999}"/>
          </ac:spMkLst>
        </pc:spChg>
      </pc:sldChg>
      <pc:sldChg chg="addSp delSp modSp add mod modClrScheme chgLayout">
        <pc:chgData name="Abiy Seifu Estifanos" userId="38bca2dc-f0d0-4847-a0c5-2f1566db6b0c" providerId="ADAL" clId="{0AEAEB5F-2095-449C-A8DD-EBEAC89EB1E5}" dt="2025-11-25T07:35:39.204" v="82" actId="207"/>
        <pc:sldMkLst>
          <pc:docMk/>
          <pc:sldMk cId="0" sldId="830"/>
        </pc:sldMkLst>
        <pc:spChg chg="add mod ord">
          <ac:chgData name="Abiy Seifu Estifanos" userId="38bca2dc-f0d0-4847-a0c5-2f1566db6b0c" providerId="ADAL" clId="{0AEAEB5F-2095-449C-A8DD-EBEAC89EB1E5}" dt="2025-11-25T07:35:39.204" v="82" actId="207"/>
          <ac:spMkLst>
            <pc:docMk/>
            <pc:sldMk cId="0" sldId="830"/>
            <ac:spMk id="2" creationId="{F20E194B-A7ED-DFF1-981D-1678C57B4E58}"/>
          </ac:spMkLst>
        </pc:spChg>
        <pc:spChg chg="mod ord">
          <ac:chgData name="Abiy Seifu Estifanos" userId="38bca2dc-f0d0-4847-a0c5-2f1566db6b0c" providerId="ADAL" clId="{0AEAEB5F-2095-449C-A8DD-EBEAC89EB1E5}" dt="2025-11-25T07:35:32.600" v="81" actId="27636"/>
          <ac:spMkLst>
            <pc:docMk/>
            <pc:sldMk cId="0" sldId="830"/>
            <ac:spMk id="7" creationId="{A349AC81-69B3-2F36-39B3-512DF21D8862}"/>
          </ac:spMkLst>
        </pc:spChg>
        <pc:spChg chg="del mod ord">
          <ac:chgData name="Abiy Seifu Estifanos" userId="38bca2dc-f0d0-4847-a0c5-2f1566db6b0c" providerId="ADAL" clId="{0AEAEB5F-2095-449C-A8DD-EBEAC89EB1E5}" dt="2025-11-25T07:35:28.398" v="78" actId="700"/>
          <ac:spMkLst>
            <pc:docMk/>
            <pc:sldMk cId="0" sldId="830"/>
            <ac:spMk id="21506" creationId="{930C1675-63D0-7B8E-5D4B-70DCE8562DED}"/>
          </ac:spMkLst>
        </pc:spChg>
        <pc:spChg chg="mod ord">
          <ac:chgData name="Abiy Seifu Estifanos" userId="38bca2dc-f0d0-4847-a0c5-2f1566db6b0c" providerId="ADAL" clId="{0AEAEB5F-2095-449C-A8DD-EBEAC89EB1E5}" dt="2025-11-25T07:35:28.398" v="78" actId="700"/>
          <ac:spMkLst>
            <pc:docMk/>
            <pc:sldMk cId="0" sldId="830"/>
            <ac:spMk id="21508" creationId="{9F6187E4-F26F-6ED9-EEED-59A29DE2366C}"/>
          </ac:spMkLst>
        </pc:spChg>
      </pc:sldChg>
      <pc:sldChg chg="modSp add mod modClrScheme chgLayout">
        <pc:chgData name="Abiy Seifu Estifanos" userId="38bca2dc-f0d0-4847-a0c5-2f1566db6b0c" providerId="ADAL" clId="{0AEAEB5F-2095-449C-A8DD-EBEAC89EB1E5}" dt="2025-11-25T08:36:57.430" v="286" actId="207"/>
        <pc:sldMkLst>
          <pc:docMk/>
          <pc:sldMk cId="0" sldId="836"/>
        </pc:sldMkLst>
        <pc:spChg chg="mod ord">
          <ac:chgData name="Abiy Seifu Estifanos" userId="38bca2dc-f0d0-4847-a0c5-2f1566db6b0c" providerId="ADAL" clId="{0AEAEB5F-2095-449C-A8DD-EBEAC89EB1E5}" dt="2025-11-25T08:36:43.986" v="283" actId="700"/>
          <ac:spMkLst>
            <pc:docMk/>
            <pc:sldMk cId="0" sldId="836"/>
            <ac:spMk id="43010" creationId="{48EF3347-F335-4980-F8D3-C914FCCABA04}"/>
          </ac:spMkLst>
        </pc:spChg>
        <pc:spChg chg="mod ord">
          <ac:chgData name="Abiy Seifu Estifanos" userId="38bca2dc-f0d0-4847-a0c5-2f1566db6b0c" providerId="ADAL" clId="{0AEAEB5F-2095-449C-A8DD-EBEAC89EB1E5}" dt="2025-11-25T08:36:57.430" v="286" actId="207"/>
          <ac:spMkLst>
            <pc:docMk/>
            <pc:sldMk cId="0" sldId="836"/>
            <ac:spMk id="43011" creationId="{1304E4AC-3947-33C2-9196-A97990F3215A}"/>
          </ac:spMkLst>
        </pc:spChg>
        <pc:spChg chg="mod ord">
          <ac:chgData name="Abiy Seifu Estifanos" userId="38bca2dc-f0d0-4847-a0c5-2f1566db6b0c" providerId="ADAL" clId="{0AEAEB5F-2095-449C-A8DD-EBEAC89EB1E5}" dt="2025-11-25T08:36:43.986" v="283" actId="700"/>
          <ac:spMkLst>
            <pc:docMk/>
            <pc:sldMk cId="0" sldId="836"/>
            <ac:spMk id="43012" creationId="{E275018E-BCEC-A2FA-D4F1-01483A6F57ED}"/>
          </ac:spMkLst>
        </pc:spChg>
      </pc:sldChg>
      <pc:sldChg chg="modSp add mod">
        <pc:chgData name="Abiy Seifu Estifanos" userId="38bca2dc-f0d0-4847-a0c5-2f1566db6b0c" providerId="ADAL" clId="{0AEAEB5F-2095-449C-A8DD-EBEAC89EB1E5}" dt="2025-11-25T08:44:37.559" v="619" actId="108"/>
        <pc:sldMkLst>
          <pc:docMk/>
          <pc:sldMk cId="0" sldId="837"/>
        </pc:sldMkLst>
        <pc:spChg chg="mod">
          <ac:chgData name="Abiy Seifu Estifanos" userId="38bca2dc-f0d0-4847-a0c5-2f1566db6b0c" providerId="ADAL" clId="{0AEAEB5F-2095-449C-A8DD-EBEAC89EB1E5}" dt="2025-11-25T08:44:37.559" v="619" actId="108"/>
          <ac:spMkLst>
            <pc:docMk/>
            <pc:sldMk cId="0" sldId="837"/>
            <ac:spMk id="47106" creationId="{F9299B01-BA24-F4B1-3439-BDBEB53ED583}"/>
          </ac:spMkLst>
        </pc:spChg>
      </pc:sldChg>
      <pc:sldChg chg="modSp add mod">
        <pc:chgData name="Abiy Seifu Estifanos" userId="38bca2dc-f0d0-4847-a0c5-2f1566db6b0c" providerId="ADAL" clId="{0AEAEB5F-2095-449C-A8DD-EBEAC89EB1E5}" dt="2025-11-25T08:45:48.325" v="632" actId="14734"/>
        <pc:sldMkLst>
          <pc:docMk/>
          <pc:sldMk cId="0" sldId="838"/>
        </pc:sldMkLst>
        <pc:spChg chg="mod">
          <ac:chgData name="Abiy Seifu Estifanos" userId="38bca2dc-f0d0-4847-a0c5-2f1566db6b0c" providerId="ADAL" clId="{0AEAEB5F-2095-449C-A8DD-EBEAC89EB1E5}" dt="2025-11-25T08:45:02.413" v="620" actId="108"/>
          <ac:spMkLst>
            <pc:docMk/>
            <pc:sldMk cId="0" sldId="838"/>
            <ac:spMk id="48130" creationId="{E8CF98EC-63BD-7A30-0F86-DC4923B7463E}"/>
          </ac:spMkLst>
        </pc:spChg>
        <pc:graphicFrameChg chg="mod modGraphic">
          <ac:chgData name="Abiy Seifu Estifanos" userId="38bca2dc-f0d0-4847-a0c5-2f1566db6b0c" providerId="ADAL" clId="{0AEAEB5F-2095-449C-A8DD-EBEAC89EB1E5}" dt="2025-11-25T08:45:48.325" v="632" actId="14734"/>
          <ac:graphicFrameMkLst>
            <pc:docMk/>
            <pc:sldMk cId="0" sldId="838"/>
            <ac:graphicFrameMk id="68659" creationId="{CD0BEA70-60C1-3FCE-8B30-F2019D6D4945}"/>
          </ac:graphicFrameMkLst>
        </pc:graphicFrameChg>
      </pc:sldChg>
      <pc:sldChg chg="addSp delSp modSp add mod modClrScheme delAnim modAnim chgLayout">
        <pc:chgData name="Abiy Seifu Estifanos" userId="38bca2dc-f0d0-4847-a0c5-2f1566db6b0c" providerId="ADAL" clId="{0AEAEB5F-2095-449C-A8DD-EBEAC89EB1E5}" dt="2025-11-25T08:35:29.674" v="269" actId="1076"/>
        <pc:sldMkLst>
          <pc:docMk/>
          <pc:sldMk cId="0" sldId="847"/>
        </pc:sldMkLst>
        <pc:spChg chg="add del mod ord">
          <ac:chgData name="Abiy Seifu Estifanos" userId="38bca2dc-f0d0-4847-a0c5-2f1566db6b0c" providerId="ADAL" clId="{0AEAEB5F-2095-449C-A8DD-EBEAC89EB1E5}" dt="2025-11-25T08:30:22.887" v="144"/>
          <ac:spMkLst>
            <pc:docMk/>
            <pc:sldMk cId="0" sldId="847"/>
            <ac:spMk id="2" creationId="{0A766B47-9B56-E98A-E86D-4BD28C250936}"/>
          </ac:spMkLst>
        </pc:spChg>
        <pc:spChg chg="add mod">
          <ac:chgData name="Abiy Seifu Estifanos" userId="38bca2dc-f0d0-4847-a0c5-2f1566db6b0c" providerId="ADAL" clId="{0AEAEB5F-2095-449C-A8DD-EBEAC89EB1E5}" dt="2025-11-25T08:35:23.240" v="268" actId="1076"/>
          <ac:spMkLst>
            <pc:docMk/>
            <pc:sldMk cId="0" sldId="847"/>
            <ac:spMk id="4" creationId="{92EFC173-5196-0BB4-6545-F0FC230E8DB0}"/>
          </ac:spMkLst>
        </pc:spChg>
        <pc:spChg chg="mod ord">
          <ac:chgData name="Abiy Seifu Estifanos" userId="38bca2dc-f0d0-4847-a0c5-2f1566db6b0c" providerId="ADAL" clId="{0AEAEB5F-2095-449C-A8DD-EBEAC89EB1E5}" dt="2025-11-25T08:30:06.898" v="142" actId="700"/>
          <ac:spMkLst>
            <pc:docMk/>
            <pc:sldMk cId="0" sldId="847"/>
            <ac:spMk id="19458" creationId="{30DAD303-65DB-D609-7CE5-0E30A0121B9B}"/>
          </ac:spMkLst>
        </pc:spChg>
        <pc:graphicFrameChg chg="add mod modGraphic">
          <ac:chgData name="Abiy Seifu Estifanos" userId="38bca2dc-f0d0-4847-a0c5-2f1566db6b0c" providerId="ADAL" clId="{0AEAEB5F-2095-449C-A8DD-EBEAC89EB1E5}" dt="2025-11-25T08:35:29.674" v="269" actId="1076"/>
          <ac:graphicFrameMkLst>
            <pc:docMk/>
            <pc:sldMk cId="0" sldId="847"/>
            <ac:graphicFrameMk id="5" creationId="{C459E319-8F76-5671-6B09-A6EF35535B31}"/>
          </ac:graphicFrameMkLst>
        </pc:graphicFrameChg>
        <pc:graphicFrameChg chg="del mod ord modGraphic">
          <ac:chgData name="Abiy Seifu Estifanos" userId="38bca2dc-f0d0-4847-a0c5-2f1566db6b0c" providerId="ADAL" clId="{0AEAEB5F-2095-449C-A8DD-EBEAC89EB1E5}" dt="2025-11-25T08:30:20.674" v="143" actId="21"/>
          <ac:graphicFrameMkLst>
            <pc:docMk/>
            <pc:sldMk cId="0" sldId="847"/>
            <ac:graphicFrameMk id="14" creationId="{C459E319-8F76-5671-6B09-A6EF35535B31}"/>
          </ac:graphicFrameMkLst>
        </pc:graphicFrameChg>
      </pc:sldChg>
      <pc:sldChg chg="add del">
        <pc:chgData name="Abiy Seifu Estifanos" userId="38bca2dc-f0d0-4847-a0c5-2f1566db6b0c" providerId="ADAL" clId="{0AEAEB5F-2095-449C-A8DD-EBEAC89EB1E5}" dt="2025-11-25T07:36:31.495" v="85" actId="47"/>
        <pc:sldMkLst>
          <pc:docMk/>
          <pc:sldMk cId="0" sldId="848"/>
        </pc:sldMkLst>
      </pc:sldChg>
      <pc:sldChg chg="delSp modSp add mod">
        <pc:chgData name="Abiy Seifu Estifanos" userId="38bca2dc-f0d0-4847-a0c5-2f1566db6b0c" providerId="ADAL" clId="{0AEAEB5F-2095-449C-A8DD-EBEAC89EB1E5}" dt="2025-11-25T09:37:17.849" v="954" actId="108"/>
        <pc:sldMkLst>
          <pc:docMk/>
          <pc:sldMk cId="0" sldId="849"/>
        </pc:sldMkLst>
        <pc:spChg chg="del">
          <ac:chgData name="Abiy Seifu Estifanos" userId="38bca2dc-f0d0-4847-a0c5-2f1566db6b0c" providerId="ADAL" clId="{0AEAEB5F-2095-449C-A8DD-EBEAC89EB1E5}" dt="2025-11-25T09:36:10.570" v="940" actId="478"/>
          <ac:spMkLst>
            <pc:docMk/>
            <pc:sldMk cId="0" sldId="849"/>
            <ac:spMk id="2" creationId="{BB0A5C80-3101-8EC3-6985-9B3536CFBE29}"/>
          </ac:spMkLst>
        </pc:spChg>
        <pc:spChg chg="mod">
          <ac:chgData name="Abiy Seifu Estifanos" userId="38bca2dc-f0d0-4847-a0c5-2f1566db6b0c" providerId="ADAL" clId="{0AEAEB5F-2095-449C-A8DD-EBEAC89EB1E5}" dt="2025-11-25T09:37:17.849" v="954" actId="108"/>
          <ac:spMkLst>
            <pc:docMk/>
            <pc:sldMk cId="0" sldId="849"/>
            <ac:spMk id="3" creationId="{5A8A85D5-DD2D-F043-F58D-3263D5643D26}"/>
          </ac:spMkLst>
        </pc:spChg>
      </pc:sldChg>
      <pc:sldChg chg="modSp add mod modClrScheme chgLayout">
        <pc:chgData name="Abiy Seifu Estifanos" userId="38bca2dc-f0d0-4847-a0c5-2f1566db6b0c" providerId="ADAL" clId="{0AEAEB5F-2095-449C-A8DD-EBEAC89EB1E5}" dt="2025-11-25T09:42:17.145" v="1039" actId="1076"/>
        <pc:sldMkLst>
          <pc:docMk/>
          <pc:sldMk cId="0" sldId="850"/>
        </pc:sldMkLst>
        <pc:spChg chg="mod">
          <ac:chgData name="Abiy Seifu Estifanos" userId="38bca2dc-f0d0-4847-a0c5-2f1566db6b0c" providerId="ADAL" clId="{0AEAEB5F-2095-449C-A8DD-EBEAC89EB1E5}" dt="2025-11-25T09:42:12.312" v="1038" actId="2711"/>
          <ac:spMkLst>
            <pc:docMk/>
            <pc:sldMk cId="0" sldId="850"/>
            <ac:spMk id="98310" creationId="{B603AF4E-2216-2EAF-57BC-97CE2804C5F7}"/>
          </ac:spMkLst>
        </pc:spChg>
        <pc:spChg chg="mod ord">
          <ac:chgData name="Abiy Seifu Estifanos" userId="38bca2dc-f0d0-4847-a0c5-2f1566db6b0c" providerId="ADAL" clId="{0AEAEB5F-2095-449C-A8DD-EBEAC89EB1E5}" dt="2025-11-25T09:42:12.312" v="1038" actId="2711"/>
          <ac:spMkLst>
            <pc:docMk/>
            <pc:sldMk cId="0" sldId="850"/>
            <ac:spMk id="123906" creationId="{DA9803A8-615F-809E-EA4F-18F66EC73151}"/>
          </ac:spMkLst>
        </pc:spChg>
        <pc:spChg chg="mod ord">
          <ac:chgData name="Abiy Seifu Estifanos" userId="38bca2dc-f0d0-4847-a0c5-2f1566db6b0c" providerId="ADAL" clId="{0AEAEB5F-2095-449C-A8DD-EBEAC89EB1E5}" dt="2025-11-25T09:42:12.312" v="1038" actId="2711"/>
          <ac:spMkLst>
            <pc:docMk/>
            <pc:sldMk cId="0" sldId="850"/>
            <ac:spMk id="123907" creationId="{4A93E9D6-01BF-7702-37F9-1527E42E6213}"/>
          </ac:spMkLst>
        </pc:spChg>
        <pc:spChg chg="mod">
          <ac:chgData name="Abiy Seifu Estifanos" userId="38bca2dc-f0d0-4847-a0c5-2f1566db6b0c" providerId="ADAL" clId="{0AEAEB5F-2095-449C-A8DD-EBEAC89EB1E5}" dt="2025-11-25T09:42:12.312" v="1038" actId="2711"/>
          <ac:spMkLst>
            <pc:docMk/>
            <pc:sldMk cId="0" sldId="850"/>
            <ac:spMk id="123908" creationId="{5370BF3A-5495-C4EA-D299-F61C0AA020C9}"/>
          </ac:spMkLst>
        </pc:spChg>
        <pc:spChg chg="mod">
          <ac:chgData name="Abiy Seifu Estifanos" userId="38bca2dc-f0d0-4847-a0c5-2f1566db6b0c" providerId="ADAL" clId="{0AEAEB5F-2095-449C-A8DD-EBEAC89EB1E5}" dt="2025-11-25T09:42:17.145" v="1039" actId="1076"/>
          <ac:spMkLst>
            <pc:docMk/>
            <pc:sldMk cId="0" sldId="850"/>
            <ac:spMk id="123909" creationId="{D28FBB6E-757F-B663-9266-7427CE4E3638}"/>
          </ac:spMkLst>
        </pc:spChg>
      </pc:sldChg>
      <pc:sldChg chg="modSp add mod">
        <pc:chgData name="Abiy Seifu Estifanos" userId="38bca2dc-f0d0-4847-a0c5-2f1566db6b0c" providerId="ADAL" clId="{0AEAEB5F-2095-449C-A8DD-EBEAC89EB1E5}" dt="2025-11-25T09:42:38.404" v="1041" actId="1076"/>
        <pc:sldMkLst>
          <pc:docMk/>
          <pc:sldMk cId="0" sldId="851"/>
        </pc:sldMkLst>
        <pc:spChg chg="mod">
          <ac:chgData name="Abiy Seifu Estifanos" userId="38bca2dc-f0d0-4847-a0c5-2f1566db6b0c" providerId="ADAL" clId="{0AEAEB5F-2095-449C-A8DD-EBEAC89EB1E5}" dt="2025-11-25T09:42:31.049" v="1040" actId="2711"/>
          <ac:spMkLst>
            <pc:docMk/>
            <pc:sldMk cId="0" sldId="851"/>
            <ac:spMk id="125954" creationId="{453F6958-F614-4437-17A0-E194204A8D58}"/>
          </ac:spMkLst>
        </pc:spChg>
        <pc:spChg chg="mod">
          <ac:chgData name="Abiy Seifu Estifanos" userId="38bca2dc-f0d0-4847-a0c5-2f1566db6b0c" providerId="ADAL" clId="{0AEAEB5F-2095-449C-A8DD-EBEAC89EB1E5}" dt="2025-11-25T09:42:31.049" v="1040" actId="2711"/>
          <ac:spMkLst>
            <pc:docMk/>
            <pc:sldMk cId="0" sldId="851"/>
            <ac:spMk id="125955" creationId="{3B671080-E738-690E-2F9E-0BF5624F2B0A}"/>
          </ac:spMkLst>
        </pc:spChg>
        <pc:spChg chg="mod">
          <ac:chgData name="Abiy Seifu Estifanos" userId="38bca2dc-f0d0-4847-a0c5-2f1566db6b0c" providerId="ADAL" clId="{0AEAEB5F-2095-449C-A8DD-EBEAC89EB1E5}" dt="2025-11-25T09:42:31.049" v="1040" actId="2711"/>
          <ac:spMkLst>
            <pc:docMk/>
            <pc:sldMk cId="0" sldId="851"/>
            <ac:spMk id="125956" creationId="{929F5E65-49F3-23B4-61B9-CE24DF67FBD0}"/>
          </ac:spMkLst>
        </pc:spChg>
        <pc:spChg chg="mod">
          <ac:chgData name="Abiy Seifu Estifanos" userId="38bca2dc-f0d0-4847-a0c5-2f1566db6b0c" providerId="ADAL" clId="{0AEAEB5F-2095-449C-A8DD-EBEAC89EB1E5}" dt="2025-11-25T09:42:31.049" v="1040" actId="2711"/>
          <ac:spMkLst>
            <pc:docMk/>
            <pc:sldMk cId="0" sldId="851"/>
            <ac:spMk id="125957" creationId="{C66528A7-8281-F7EE-D094-22A9EA41B4C9}"/>
          </ac:spMkLst>
        </pc:spChg>
        <pc:spChg chg="mod">
          <ac:chgData name="Abiy Seifu Estifanos" userId="38bca2dc-f0d0-4847-a0c5-2f1566db6b0c" providerId="ADAL" clId="{0AEAEB5F-2095-449C-A8DD-EBEAC89EB1E5}" dt="2025-11-25T09:42:38.404" v="1041" actId="1076"/>
          <ac:spMkLst>
            <pc:docMk/>
            <pc:sldMk cId="0" sldId="851"/>
            <ac:spMk id="166918" creationId="{947449BD-54AA-63A3-B1E2-668923F023A5}"/>
          </ac:spMkLst>
        </pc:spChg>
      </pc:sldChg>
      <pc:sldChg chg="modSp add mod">
        <pc:chgData name="Abiy Seifu Estifanos" userId="38bca2dc-f0d0-4847-a0c5-2f1566db6b0c" providerId="ADAL" clId="{0AEAEB5F-2095-449C-A8DD-EBEAC89EB1E5}" dt="2025-11-25T09:42:47.289" v="1042" actId="2711"/>
        <pc:sldMkLst>
          <pc:docMk/>
          <pc:sldMk cId="0" sldId="852"/>
        </pc:sldMkLst>
        <pc:spChg chg="mod">
          <ac:chgData name="Abiy Seifu Estifanos" userId="38bca2dc-f0d0-4847-a0c5-2f1566db6b0c" providerId="ADAL" clId="{0AEAEB5F-2095-449C-A8DD-EBEAC89EB1E5}" dt="2025-11-25T09:42:47.289" v="1042" actId="2711"/>
          <ac:spMkLst>
            <pc:docMk/>
            <pc:sldMk cId="0" sldId="852"/>
            <ac:spMk id="128002" creationId="{8525B8BE-4756-4997-4C6D-D8519E5D4D58}"/>
          </ac:spMkLst>
        </pc:spChg>
        <pc:spChg chg="mod">
          <ac:chgData name="Abiy Seifu Estifanos" userId="38bca2dc-f0d0-4847-a0c5-2f1566db6b0c" providerId="ADAL" clId="{0AEAEB5F-2095-449C-A8DD-EBEAC89EB1E5}" dt="2025-11-25T09:42:47.289" v="1042" actId="2711"/>
          <ac:spMkLst>
            <pc:docMk/>
            <pc:sldMk cId="0" sldId="852"/>
            <ac:spMk id="128003" creationId="{2574F78D-DBC3-1ECE-757A-8011CAD1CD56}"/>
          </ac:spMkLst>
        </pc:spChg>
        <pc:spChg chg="mod">
          <ac:chgData name="Abiy Seifu Estifanos" userId="38bca2dc-f0d0-4847-a0c5-2f1566db6b0c" providerId="ADAL" clId="{0AEAEB5F-2095-449C-A8DD-EBEAC89EB1E5}" dt="2025-11-25T09:42:47.289" v="1042" actId="2711"/>
          <ac:spMkLst>
            <pc:docMk/>
            <pc:sldMk cId="0" sldId="852"/>
            <ac:spMk id="128004" creationId="{2FEB803D-EB7E-F8FE-7A98-46CDFFA0EE42}"/>
          </ac:spMkLst>
        </pc:spChg>
        <pc:spChg chg="mod">
          <ac:chgData name="Abiy Seifu Estifanos" userId="38bca2dc-f0d0-4847-a0c5-2f1566db6b0c" providerId="ADAL" clId="{0AEAEB5F-2095-449C-A8DD-EBEAC89EB1E5}" dt="2025-11-25T09:42:47.289" v="1042" actId="2711"/>
          <ac:spMkLst>
            <pc:docMk/>
            <pc:sldMk cId="0" sldId="852"/>
            <ac:spMk id="128005" creationId="{211196EA-C774-6FCE-F5D3-09439E767220}"/>
          </ac:spMkLst>
        </pc:spChg>
        <pc:spChg chg="mod">
          <ac:chgData name="Abiy Seifu Estifanos" userId="38bca2dc-f0d0-4847-a0c5-2f1566db6b0c" providerId="ADAL" clId="{0AEAEB5F-2095-449C-A8DD-EBEAC89EB1E5}" dt="2025-11-25T09:42:47.289" v="1042" actId="2711"/>
          <ac:spMkLst>
            <pc:docMk/>
            <pc:sldMk cId="0" sldId="852"/>
            <ac:spMk id="164870" creationId="{7AD9CA37-5083-57D7-5730-84433DCB0DF0}"/>
          </ac:spMkLst>
        </pc:spChg>
      </pc:sldChg>
      <pc:sldChg chg="modSp add mod modNotes">
        <pc:chgData name="Abiy Seifu Estifanos" userId="38bca2dc-f0d0-4847-a0c5-2f1566db6b0c" providerId="ADAL" clId="{0AEAEB5F-2095-449C-A8DD-EBEAC89EB1E5}" dt="2025-11-25T09:43:09.352" v="1045" actId="14100"/>
        <pc:sldMkLst>
          <pc:docMk/>
          <pc:sldMk cId="0" sldId="853"/>
        </pc:sldMkLst>
        <pc:spChg chg="mod">
          <ac:chgData name="Abiy Seifu Estifanos" userId="38bca2dc-f0d0-4847-a0c5-2f1566db6b0c" providerId="ADAL" clId="{0AEAEB5F-2095-449C-A8DD-EBEAC89EB1E5}" dt="2025-11-25T09:43:00.485" v="1043" actId="2711"/>
          <ac:spMkLst>
            <pc:docMk/>
            <pc:sldMk cId="0" sldId="853"/>
            <ac:spMk id="100358" creationId="{27F0F02C-A092-2593-0060-8EF62266C154}"/>
          </ac:spMkLst>
        </pc:spChg>
        <pc:spChg chg="mod">
          <ac:chgData name="Abiy Seifu Estifanos" userId="38bca2dc-f0d0-4847-a0c5-2f1566db6b0c" providerId="ADAL" clId="{0AEAEB5F-2095-449C-A8DD-EBEAC89EB1E5}" dt="2025-11-25T09:43:00.485" v="1043" actId="2711"/>
          <ac:spMkLst>
            <pc:docMk/>
            <pc:sldMk cId="0" sldId="853"/>
            <ac:spMk id="130050" creationId="{3415F01D-A00A-E47A-2DFC-0BCABEA46263}"/>
          </ac:spMkLst>
        </pc:spChg>
        <pc:spChg chg="mod">
          <ac:chgData name="Abiy Seifu Estifanos" userId="38bca2dc-f0d0-4847-a0c5-2f1566db6b0c" providerId="ADAL" clId="{0AEAEB5F-2095-449C-A8DD-EBEAC89EB1E5}" dt="2025-11-25T09:43:06.634" v="1044" actId="14100"/>
          <ac:spMkLst>
            <pc:docMk/>
            <pc:sldMk cId="0" sldId="853"/>
            <ac:spMk id="130051" creationId="{39739ADF-E200-F0E9-90C9-3A4F6D04AD4B}"/>
          </ac:spMkLst>
        </pc:spChg>
        <pc:spChg chg="mod">
          <ac:chgData name="Abiy Seifu Estifanos" userId="38bca2dc-f0d0-4847-a0c5-2f1566db6b0c" providerId="ADAL" clId="{0AEAEB5F-2095-449C-A8DD-EBEAC89EB1E5}" dt="2025-11-25T09:43:09.352" v="1045" actId="14100"/>
          <ac:spMkLst>
            <pc:docMk/>
            <pc:sldMk cId="0" sldId="853"/>
            <ac:spMk id="130052" creationId="{D534DD38-36E2-365A-6628-D362F7318FB1}"/>
          </ac:spMkLst>
        </pc:spChg>
        <pc:spChg chg="mod">
          <ac:chgData name="Abiy Seifu Estifanos" userId="38bca2dc-f0d0-4847-a0c5-2f1566db6b0c" providerId="ADAL" clId="{0AEAEB5F-2095-449C-A8DD-EBEAC89EB1E5}" dt="2025-11-25T09:43:00.485" v="1043" actId="2711"/>
          <ac:spMkLst>
            <pc:docMk/>
            <pc:sldMk cId="0" sldId="853"/>
            <ac:spMk id="130053" creationId="{30CB7A72-CF58-7E69-BD2E-C15588E47426}"/>
          </ac:spMkLst>
        </pc:spChg>
      </pc:sldChg>
      <pc:sldChg chg="modSp add del mod">
        <pc:chgData name="Abiy Seifu Estifanos" userId="38bca2dc-f0d0-4847-a0c5-2f1566db6b0c" providerId="ADAL" clId="{0AEAEB5F-2095-449C-A8DD-EBEAC89EB1E5}" dt="2025-11-25T08:51:27.031" v="671" actId="47"/>
        <pc:sldMkLst>
          <pc:docMk/>
          <pc:sldMk cId="0" sldId="854"/>
        </pc:sldMkLst>
        <pc:spChg chg="mod">
          <ac:chgData name="Abiy Seifu Estifanos" userId="38bca2dc-f0d0-4847-a0c5-2f1566db6b0c" providerId="ADAL" clId="{0AEAEB5F-2095-449C-A8DD-EBEAC89EB1E5}" dt="2025-11-25T07:00:38.082" v="4" actId="27636"/>
          <ac:spMkLst>
            <pc:docMk/>
            <pc:sldMk cId="0" sldId="854"/>
            <ac:spMk id="54274" creationId="{650E3A30-BED7-5503-49BB-129E0F559CC0}"/>
          </ac:spMkLst>
        </pc:spChg>
      </pc:sldChg>
      <pc:sldChg chg="modSp add mod modClrScheme chgLayout">
        <pc:chgData name="Abiy Seifu Estifanos" userId="38bca2dc-f0d0-4847-a0c5-2f1566db6b0c" providerId="ADAL" clId="{0AEAEB5F-2095-449C-A8DD-EBEAC89EB1E5}" dt="2025-11-25T09:10:02.069" v="775" actId="108"/>
        <pc:sldMkLst>
          <pc:docMk/>
          <pc:sldMk cId="0" sldId="856"/>
        </pc:sldMkLst>
        <pc:spChg chg="mod ord">
          <ac:chgData name="Abiy Seifu Estifanos" userId="38bca2dc-f0d0-4847-a0c5-2f1566db6b0c" providerId="ADAL" clId="{0AEAEB5F-2095-449C-A8DD-EBEAC89EB1E5}" dt="2025-11-25T09:10:02.069" v="775" actId="108"/>
          <ac:spMkLst>
            <pc:docMk/>
            <pc:sldMk cId="0" sldId="856"/>
            <ac:spMk id="8194" creationId="{EC63CA24-BA5A-257E-7248-D476228B631A}"/>
          </ac:spMkLst>
        </pc:spChg>
        <pc:spChg chg="mod ord">
          <ac:chgData name="Abiy Seifu Estifanos" userId="38bca2dc-f0d0-4847-a0c5-2f1566db6b0c" providerId="ADAL" clId="{0AEAEB5F-2095-449C-A8DD-EBEAC89EB1E5}" dt="2025-11-25T09:09:52.307" v="774" actId="700"/>
          <ac:spMkLst>
            <pc:docMk/>
            <pc:sldMk cId="0" sldId="856"/>
            <ac:spMk id="72707" creationId="{524CC2A9-E33A-465E-EDDF-5FEAC6710969}"/>
          </ac:spMkLst>
        </pc:spChg>
      </pc:sldChg>
      <pc:sldChg chg="addSp delSp modSp add mod modClrScheme chgLayout">
        <pc:chgData name="Abiy Seifu Estifanos" userId="38bca2dc-f0d0-4847-a0c5-2f1566db6b0c" providerId="ADAL" clId="{0AEAEB5F-2095-449C-A8DD-EBEAC89EB1E5}" dt="2025-11-25T09:11:08.392" v="784" actId="108"/>
        <pc:sldMkLst>
          <pc:docMk/>
          <pc:sldMk cId="0" sldId="858"/>
        </pc:sldMkLst>
        <pc:spChg chg="add del mod ord">
          <ac:chgData name="Abiy Seifu Estifanos" userId="38bca2dc-f0d0-4847-a0c5-2f1566db6b0c" providerId="ADAL" clId="{0AEAEB5F-2095-449C-A8DD-EBEAC89EB1E5}" dt="2025-11-25T09:10:59.795" v="783" actId="700"/>
          <ac:spMkLst>
            <pc:docMk/>
            <pc:sldMk cId="0" sldId="858"/>
            <ac:spMk id="2" creationId="{8211D06A-954E-365E-9606-2B2DB3E43967}"/>
          </ac:spMkLst>
        </pc:spChg>
        <pc:spChg chg="mod ord">
          <ac:chgData name="Abiy Seifu Estifanos" userId="38bca2dc-f0d0-4847-a0c5-2f1566db6b0c" providerId="ADAL" clId="{0AEAEB5F-2095-449C-A8DD-EBEAC89EB1E5}" dt="2025-11-25T09:11:08.392" v="784" actId="108"/>
          <ac:spMkLst>
            <pc:docMk/>
            <pc:sldMk cId="0" sldId="858"/>
            <ac:spMk id="31746" creationId="{8F5BF52D-D7AA-4B81-0881-F03ECE220202}"/>
          </ac:spMkLst>
        </pc:spChg>
      </pc:sldChg>
      <pc:sldChg chg="modSp add mod modClrScheme chgLayout">
        <pc:chgData name="Abiy Seifu Estifanos" userId="38bca2dc-f0d0-4847-a0c5-2f1566db6b0c" providerId="ADAL" clId="{0AEAEB5F-2095-449C-A8DD-EBEAC89EB1E5}" dt="2025-11-25T09:13:35.895" v="804" actId="108"/>
        <pc:sldMkLst>
          <pc:docMk/>
          <pc:sldMk cId="0" sldId="859"/>
        </pc:sldMkLst>
        <pc:spChg chg="mod ord">
          <ac:chgData name="Abiy Seifu Estifanos" userId="38bca2dc-f0d0-4847-a0c5-2f1566db6b0c" providerId="ADAL" clId="{0AEAEB5F-2095-449C-A8DD-EBEAC89EB1E5}" dt="2025-11-25T09:13:35.895" v="804" actId="108"/>
          <ac:spMkLst>
            <pc:docMk/>
            <pc:sldMk cId="0" sldId="859"/>
            <ac:spMk id="32770" creationId="{61CD6BB0-E16B-E07C-5225-DBF4CA73C04B}"/>
          </ac:spMkLst>
        </pc:spChg>
        <pc:spChg chg="mod ord">
          <ac:chgData name="Abiy Seifu Estifanos" userId="38bca2dc-f0d0-4847-a0c5-2f1566db6b0c" providerId="ADAL" clId="{0AEAEB5F-2095-449C-A8DD-EBEAC89EB1E5}" dt="2025-11-25T09:13:26.594" v="803" actId="700"/>
          <ac:spMkLst>
            <pc:docMk/>
            <pc:sldMk cId="0" sldId="859"/>
            <ac:spMk id="106499" creationId="{586F8C13-18C7-02B7-54B9-6B999E7DA844}"/>
          </ac:spMkLst>
        </pc:spChg>
      </pc:sldChg>
      <pc:sldChg chg="addSp modSp add mod modClrScheme chgLayout">
        <pc:chgData name="Abiy Seifu Estifanos" userId="38bca2dc-f0d0-4847-a0c5-2f1566db6b0c" providerId="ADAL" clId="{0AEAEB5F-2095-449C-A8DD-EBEAC89EB1E5}" dt="2025-11-25T09:13:15.464" v="802" actId="14100"/>
        <pc:sldMkLst>
          <pc:docMk/>
          <pc:sldMk cId="0" sldId="860"/>
        </pc:sldMkLst>
        <pc:spChg chg="mod ord">
          <ac:chgData name="Abiy Seifu Estifanos" userId="38bca2dc-f0d0-4847-a0c5-2f1566db6b0c" providerId="ADAL" clId="{0AEAEB5F-2095-449C-A8DD-EBEAC89EB1E5}" dt="2025-11-25T09:11:28.986" v="787" actId="108"/>
          <ac:spMkLst>
            <pc:docMk/>
            <pc:sldMk cId="0" sldId="860"/>
            <ac:spMk id="34818" creationId="{AF8544BD-1D3D-D385-1375-3052830D4C4D}"/>
          </ac:spMkLst>
        </pc:spChg>
        <pc:spChg chg="mod ord">
          <ac:chgData name="Abiy Seifu Estifanos" userId="38bca2dc-f0d0-4847-a0c5-2f1566db6b0c" providerId="ADAL" clId="{0AEAEB5F-2095-449C-A8DD-EBEAC89EB1E5}" dt="2025-11-25T09:13:15.464" v="802" actId="14100"/>
          <ac:spMkLst>
            <pc:docMk/>
            <pc:sldMk cId="0" sldId="860"/>
            <ac:spMk id="77827" creationId="{DF7A73FB-10DB-296E-0DA3-EEAD2E9C92B4}"/>
          </ac:spMkLst>
        </pc:spChg>
        <pc:spChg chg="mod">
          <ac:chgData name="Abiy Seifu Estifanos" userId="38bca2dc-f0d0-4847-a0c5-2f1566db6b0c" providerId="ADAL" clId="{0AEAEB5F-2095-449C-A8DD-EBEAC89EB1E5}" dt="2025-11-25T09:12:53.878" v="798" actId="164"/>
          <ac:spMkLst>
            <pc:docMk/>
            <pc:sldMk cId="0" sldId="860"/>
            <ac:spMk id="77828" creationId="{E5D2A4C2-AC00-2783-DCB2-CEE7D71AF6BB}"/>
          </ac:spMkLst>
        </pc:spChg>
        <pc:spChg chg="mod">
          <ac:chgData name="Abiy Seifu Estifanos" userId="38bca2dc-f0d0-4847-a0c5-2f1566db6b0c" providerId="ADAL" clId="{0AEAEB5F-2095-449C-A8DD-EBEAC89EB1E5}" dt="2025-11-25T09:12:39.298" v="796" actId="1076"/>
          <ac:spMkLst>
            <pc:docMk/>
            <pc:sldMk cId="0" sldId="860"/>
            <ac:spMk id="77829" creationId="{98BBCE8B-A747-48DB-ACDC-4FF0C7BDDECE}"/>
          </ac:spMkLst>
        </pc:spChg>
        <pc:spChg chg="mod">
          <ac:chgData name="Abiy Seifu Estifanos" userId="38bca2dc-f0d0-4847-a0c5-2f1566db6b0c" providerId="ADAL" clId="{0AEAEB5F-2095-449C-A8DD-EBEAC89EB1E5}" dt="2025-11-25T09:12:53.878" v="798" actId="164"/>
          <ac:spMkLst>
            <pc:docMk/>
            <pc:sldMk cId="0" sldId="860"/>
            <ac:spMk id="77830" creationId="{E1C1008D-8D55-C1E5-31DA-F039444D7E29}"/>
          </ac:spMkLst>
        </pc:spChg>
        <pc:spChg chg="mod">
          <ac:chgData name="Abiy Seifu Estifanos" userId="38bca2dc-f0d0-4847-a0c5-2f1566db6b0c" providerId="ADAL" clId="{0AEAEB5F-2095-449C-A8DD-EBEAC89EB1E5}" dt="2025-11-25T09:12:53.878" v="798" actId="164"/>
          <ac:spMkLst>
            <pc:docMk/>
            <pc:sldMk cId="0" sldId="860"/>
            <ac:spMk id="77831" creationId="{5A0CE66B-68E9-DD28-850E-49CA117600E8}"/>
          </ac:spMkLst>
        </pc:spChg>
        <pc:spChg chg="mod ord">
          <ac:chgData name="Abiy Seifu Estifanos" userId="38bca2dc-f0d0-4847-a0c5-2f1566db6b0c" providerId="ADAL" clId="{0AEAEB5F-2095-449C-A8DD-EBEAC89EB1E5}" dt="2025-11-25T09:12:29.098" v="794" actId="164"/>
          <ac:spMkLst>
            <pc:docMk/>
            <pc:sldMk cId="0" sldId="860"/>
            <ac:spMk id="77832" creationId="{220FFFE1-D357-3769-4AB2-73780CFD2C64}"/>
          </ac:spMkLst>
        </pc:spChg>
        <pc:spChg chg="mod">
          <ac:chgData name="Abiy Seifu Estifanos" userId="38bca2dc-f0d0-4847-a0c5-2f1566db6b0c" providerId="ADAL" clId="{0AEAEB5F-2095-449C-A8DD-EBEAC89EB1E5}" dt="2025-11-25T09:12:53.878" v="798" actId="164"/>
          <ac:spMkLst>
            <pc:docMk/>
            <pc:sldMk cId="0" sldId="860"/>
            <ac:spMk id="77833" creationId="{3F8AF200-8660-32D0-FA18-1E02D79624AC}"/>
          </ac:spMkLst>
        </pc:spChg>
        <pc:spChg chg="mod">
          <ac:chgData name="Abiy Seifu Estifanos" userId="38bca2dc-f0d0-4847-a0c5-2f1566db6b0c" providerId="ADAL" clId="{0AEAEB5F-2095-449C-A8DD-EBEAC89EB1E5}" dt="2025-11-25T09:12:29.098" v="794" actId="164"/>
          <ac:spMkLst>
            <pc:docMk/>
            <pc:sldMk cId="0" sldId="860"/>
            <ac:spMk id="77837" creationId="{34E7C5CC-D82B-6841-2E88-A622EA664F73}"/>
          </ac:spMkLst>
        </pc:spChg>
        <pc:spChg chg="mod">
          <ac:chgData name="Abiy Seifu Estifanos" userId="38bca2dc-f0d0-4847-a0c5-2f1566db6b0c" providerId="ADAL" clId="{0AEAEB5F-2095-449C-A8DD-EBEAC89EB1E5}" dt="2025-11-25T09:12:29.098" v="794" actId="164"/>
          <ac:spMkLst>
            <pc:docMk/>
            <pc:sldMk cId="0" sldId="860"/>
            <ac:spMk id="77838" creationId="{DA80ACB9-8D38-A448-A8B6-B83C1028A407}"/>
          </ac:spMkLst>
        </pc:spChg>
        <pc:grpChg chg="add mod">
          <ac:chgData name="Abiy Seifu Estifanos" userId="38bca2dc-f0d0-4847-a0c5-2f1566db6b0c" providerId="ADAL" clId="{0AEAEB5F-2095-449C-A8DD-EBEAC89EB1E5}" dt="2025-11-25T09:12:29.098" v="794" actId="164"/>
          <ac:grpSpMkLst>
            <pc:docMk/>
            <pc:sldMk cId="0" sldId="860"/>
            <ac:grpSpMk id="2" creationId="{40F1A831-034A-3981-A29D-2586F32A5835}"/>
          </ac:grpSpMkLst>
        </pc:grpChg>
        <pc:grpChg chg="add mod">
          <ac:chgData name="Abiy Seifu Estifanos" userId="38bca2dc-f0d0-4847-a0c5-2f1566db6b0c" providerId="ADAL" clId="{0AEAEB5F-2095-449C-A8DD-EBEAC89EB1E5}" dt="2025-11-25T09:12:53.878" v="798" actId="164"/>
          <ac:grpSpMkLst>
            <pc:docMk/>
            <pc:sldMk cId="0" sldId="860"/>
            <ac:grpSpMk id="3" creationId="{04203FE5-E9FE-D13B-355B-0ED1BC95E387}"/>
          </ac:grpSpMkLst>
        </pc:grpChg>
      </pc:sldChg>
      <pc:sldChg chg="addSp delSp modSp add mod modClrScheme chgLayout">
        <pc:chgData name="Abiy Seifu Estifanos" userId="38bca2dc-f0d0-4847-a0c5-2f1566db6b0c" providerId="ADAL" clId="{0AEAEB5F-2095-449C-A8DD-EBEAC89EB1E5}" dt="2025-11-25T09:14:17.539" v="813" actId="20577"/>
        <pc:sldMkLst>
          <pc:docMk/>
          <pc:sldMk cId="0" sldId="861"/>
        </pc:sldMkLst>
        <pc:spChg chg="add del mod ord">
          <ac:chgData name="Abiy Seifu Estifanos" userId="38bca2dc-f0d0-4847-a0c5-2f1566db6b0c" providerId="ADAL" clId="{0AEAEB5F-2095-449C-A8DD-EBEAC89EB1E5}" dt="2025-11-25T09:13:50.267" v="806" actId="700"/>
          <ac:spMkLst>
            <pc:docMk/>
            <pc:sldMk cId="0" sldId="861"/>
            <ac:spMk id="2" creationId="{E1A98867-B6E1-88C6-DA49-4C868DD3E8F7}"/>
          </ac:spMkLst>
        </pc:spChg>
        <pc:spChg chg="mod ord">
          <ac:chgData name="Abiy Seifu Estifanos" userId="38bca2dc-f0d0-4847-a0c5-2f1566db6b0c" providerId="ADAL" clId="{0AEAEB5F-2095-449C-A8DD-EBEAC89EB1E5}" dt="2025-11-25T09:14:17.539" v="813" actId="20577"/>
          <ac:spMkLst>
            <pc:docMk/>
            <pc:sldMk cId="0" sldId="861"/>
            <ac:spMk id="36866" creationId="{983E4496-D06B-F493-69FF-77606F0D7296}"/>
          </ac:spMkLst>
        </pc:spChg>
        <pc:spChg chg="mod">
          <ac:chgData name="Abiy Seifu Estifanos" userId="38bca2dc-f0d0-4847-a0c5-2f1566db6b0c" providerId="ADAL" clId="{0AEAEB5F-2095-449C-A8DD-EBEAC89EB1E5}" dt="2025-11-25T09:14:04.231" v="809" actId="113"/>
          <ac:spMkLst>
            <pc:docMk/>
            <pc:sldMk cId="0" sldId="861"/>
            <ac:spMk id="81929" creationId="{2A18EEB7-8026-6782-A185-518F451459E5}"/>
          </ac:spMkLst>
        </pc:spChg>
      </pc:sldChg>
      <pc:sldChg chg="addSp delSp modSp add mod modClrScheme chgLayout">
        <pc:chgData name="Abiy Seifu Estifanos" userId="38bca2dc-f0d0-4847-a0c5-2f1566db6b0c" providerId="ADAL" clId="{0AEAEB5F-2095-449C-A8DD-EBEAC89EB1E5}" dt="2025-11-25T09:16:39.144" v="836" actId="108"/>
        <pc:sldMkLst>
          <pc:docMk/>
          <pc:sldMk cId="0" sldId="862"/>
        </pc:sldMkLst>
        <pc:spChg chg="add del mod">
          <ac:chgData name="Abiy Seifu Estifanos" userId="38bca2dc-f0d0-4847-a0c5-2f1566db6b0c" providerId="ADAL" clId="{0AEAEB5F-2095-449C-A8DD-EBEAC89EB1E5}" dt="2025-11-25T09:14:55.574" v="818" actId="700"/>
          <ac:spMkLst>
            <pc:docMk/>
            <pc:sldMk cId="0" sldId="862"/>
            <ac:spMk id="2" creationId="{E9CAFC7B-2B14-C770-1C1F-4DCC53132488}"/>
          </ac:spMkLst>
        </pc:spChg>
        <pc:spChg chg="add mod">
          <ac:chgData name="Abiy Seifu Estifanos" userId="38bca2dc-f0d0-4847-a0c5-2f1566db6b0c" providerId="ADAL" clId="{0AEAEB5F-2095-449C-A8DD-EBEAC89EB1E5}" dt="2025-11-25T09:16:29.433" v="835" actId="207"/>
          <ac:spMkLst>
            <pc:docMk/>
            <pc:sldMk cId="0" sldId="862"/>
            <ac:spMk id="4" creationId="{71ED3349-DC95-2F07-8FBF-1A503D7A5146}"/>
          </ac:spMkLst>
        </pc:spChg>
        <pc:spChg chg="mod ord">
          <ac:chgData name="Abiy Seifu Estifanos" userId="38bca2dc-f0d0-4847-a0c5-2f1566db6b0c" providerId="ADAL" clId="{0AEAEB5F-2095-449C-A8DD-EBEAC89EB1E5}" dt="2025-11-25T09:16:39.144" v="836" actId="108"/>
          <ac:spMkLst>
            <pc:docMk/>
            <pc:sldMk cId="0" sldId="862"/>
            <ac:spMk id="39938" creationId="{2BB6D2EB-8D29-34C7-28D5-243F6884D360}"/>
          </ac:spMkLst>
        </pc:spChg>
        <pc:spChg chg="del">
          <ac:chgData name="Abiy Seifu Estifanos" userId="38bca2dc-f0d0-4847-a0c5-2f1566db6b0c" providerId="ADAL" clId="{0AEAEB5F-2095-449C-A8DD-EBEAC89EB1E5}" dt="2025-11-25T09:14:51.629" v="817" actId="21"/>
          <ac:spMkLst>
            <pc:docMk/>
            <pc:sldMk cId="0" sldId="862"/>
            <ac:spMk id="83972" creationId="{71ED3349-DC95-2F07-8FBF-1A503D7A5146}"/>
          </ac:spMkLst>
        </pc:spChg>
        <pc:spChg chg="mod">
          <ac:chgData name="Abiy Seifu Estifanos" userId="38bca2dc-f0d0-4847-a0c5-2f1566db6b0c" providerId="ADAL" clId="{0AEAEB5F-2095-449C-A8DD-EBEAC89EB1E5}" dt="2025-11-25T09:16:18.103" v="833" actId="1076"/>
          <ac:spMkLst>
            <pc:docMk/>
            <pc:sldMk cId="0" sldId="862"/>
            <ac:spMk id="83973" creationId="{9C581B55-61EC-DD39-9865-003F242A4B40}"/>
          </ac:spMkLst>
        </pc:spChg>
        <pc:graphicFrameChg chg="add mod">
          <ac:chgData name="Abiy Seifu Estifanos" userId="38bca2dc-f0d0-4847-a0c5-2f1566db6b0c" providerId="ADAL" clId="{0AEAEB5F-2095-449C-A8DD-EBEAC89EB1E5}" dt="2025-11-25T09:16:22.681" v="834" actId="1076"/>
          <ac:graphicFrameMkLst>
            <pc:docMk/>
            <pc:sldMk cId="0" sldId="862"/>
            <ac:graphicFrameMk id="3" creationId="{F8C436A1-A661-FB71-23BE-8F7B212814AE}"/>
          </ac:graphicFrameMkLst>
        </pc:graphicFrameChg>
        <pc:graphicFrameChg chg="del mod ord">
          <ac:chgData name="Abiy Seifu Estifanos" userId="38bca2dc-f0d0-4847-a0c5-2f1566db6b0c" providerId="ADAL" clId="{0AEAEB5F-2095-449C-A8DD-EBEAC89EB1E5}" dt="2025-11-25T09:14:51.629" v="817" actId="21"/>
          <ac:graphicFrameMkLst>
            <pc:docMk/>
            <pc:sldMk cId="0" sldId="862"/>
            <ac:graphicFrameMk id="83971" creationId="{F8C436A1-A661-FB71-23BE-8F7B212814AE}"/>
          </ac:graphicFrameMkLst>
        </pc:graphicFrameChg>
      </pc:sldChg>
      <pc:sldChg chg="addSp delSp modSp add mod modClrScheme chgLayout">
        <pc:chgData name="Abiy Seifu Estifanos" userId="38bca2dc-f0d0-4847-a0c5-2f1566db6b0c" providerId="ADAL" clId="{0AEAEB5F-2095-449C-A8DD-EBEAC89EB1E5}" dt="2025-11-25T09:17:15.708" v="843" actId="20577"/>
        <pc:sldMkLst>
          <pc:docMk/>
          <pc:sldMk cId="0" sldId="863"/>
        </pc:sldMkLst>
        <pc:spChg chg="add del mod">
          <ac:chgData name="Abiy Seifu Estifanos" userId="38bca2dc-f0d0-4847-a0c5-2f1566db6b0c" providerId="ADAL" clId="{0AEAEB5F-2095-449C-A8DD-EBEAC89EB1E5}" dt="2025-11-25T09:17:04.757" v="841" actId="478"/>
          <ac:spMkLst>
            <pc:docMk/>
            <pc:sldMk cId="0" sldId="863"/>
            <ac:spMk id="3" creationId="{BD00FF05-E50C-1EA3-E5A2-58FBEA47FFAC}"/>
          </ac:spMkLst>
        </pc:spChg>
        <pc:spChg chg="add mod">
          <ac:chgData name="Abiy Seifu Estifanos" userId="38bca2dc-f0d0-4847-a0c5-2f1566db6b0c" providerId="ADAL" clId="{0AEAEB5F-2095-449C-A8DD-EBEAC89EB1E5}" dt="2025-11-25T09:17:15.708" v="843" actId="20577"/>
          <ac:spMkLst>
            <pc:docMk/>
            <pc:sldMk cId="0" sldId="863"/>
            <ac:spMk id="4" creationId="{E42F6016-FE8F-E8E3-6ABF-0C163047FC23}"/>
          </ac:spMkLst>
        </pc:spChg>
        <pc:spChg chg="del mod ord">
          <ac:chgData name="Abiy Seifu Estifanos" userId="38bca2dc-f0d0-4847-a0c5-2f1566db6b0c" providerId="ADAL" clId="{0AEAEB5F-2095-449C-A8DD-EBEAC89EB1E5}" dt="2025-11-25T09:17:02.256" v="840" actId="478"/>
          <ac:spMkLst>
            <pc:docMk/>
            <pc:sldMk cId="0" sldId="863"/>
            <ac:spMk id="40962" creationId="{4A94E33C-E730-5FBC-18EC-6B00C6203D3B}"/>
          </ac:spMkLst>
        </pc:spChg>
        <pc:graphicFrameChg chg="mod ord">
          <ac:chgData name="Abiy Seifu Estifanos" userId="38bca2dc-f0d0-4847-a0c5-2f1566db6b0c" providerId="ADAL" clId="{0AEAEB5F-2095-449C-A8DD-EBEAC89EB1E5}" dt="2025-11-25T09:16:54.554" v="839" actId="700"/>
          <ac:graphicFrameMkLst>
            <pc:docMk/>
            <pc:sldMk cId="0" sldId="863"/>
            <ac:graphicFrameMk id="86019" creationId="{97327724-B474-49BE-19B6-51CE1A7EC305}"/>
          </ac:graphicFrameMkLst>
        </pc:graphicFrameChg>
      </pc:sldChg>
      <pc:sldChg chg="addSp delSp modSp add mod">
        <pc:chgData name="Abiy Seifu Estifanos" userId="38bca2dc-f0d0-4847-a0c5-2f1566db6b0c" providerId="ADAL" clId="{0AEAEB5F-2095-449C-A8DD-EBEAC89EB1E5}" dt="2025-11-25T09:17:29.774" v="848" actId="20577"/>
        <pc:sldMkLst>
          <pc:docMk/>
          <pc:sldMk cId="0" sldId="864"/>
        </pc:sldMkLst>
        <pc:spChg chg="add del mod">
          <ac:chgData name="Abiy Seifu Estifanos" userId="38bca2dc-f0d0-4847-a0c5-2f1566db6b0c" providerId="ADAL" clId="{0AEAEB5F-2095-449C-A8DD-EBEAC89EB1E5}" dt="2025-11-25T09:17:26.284" v="845" actId="478"/>
          <ac:spMkLst>
            <pc:docMk/>
            <pc:sldMk cId="0" sldId="864"/>
            <ac:spMk id="3" creationId="{AF458575-5B92-69B6-1A3C-E2E03FE8D614}"/>
          </ac:spMkLst>
        </pc:spChg>
        <pc:spChg chg="add mod">
          <ac:chgData name="Abiy Seifu Estifanos" userId="38bca2dc-f0d0-4847-a0c5-2f1566db6b0c" providerId="ADAL" clId="{0AEAEB5F-2095-449C-A8DD-EBEAC89EB1E5}" dt="2025-11-25T09:17:29.774" v="848" actId="20577"/>
          <ac:spMkLst>
            <pc:docMk/>
            <pc:sldMk cId="0" sldId="864"/>
            <ac:spMk id="4" creationId="{1BF22935-18DE-AB74-6893-70BF7C654FA8}"/>
          </ac:spMkLst>
        </pc:spChg>
        <pc:spChg chg="del mod">
          <ac:chgData name="Abiy Seifu Estifanos" userId="38bca2dc-f0d0-4847-a0c5-2f1566db6b0c" providerId="ADAL" clId="{0AEAEB5F-2095-449C-A8DD-EBEAC89EB1E5}" dt="2025-11-25T09:17:23.570" v="844" actId="478"/>
          <ac:spMkLst>
            <pc:docMk/>
            <pc:sldMk cId="0" sldId="864"/>
            <ac:spMk id="41986" creationId="{D9972826-A730-44E7-B26C-D33DC4B57D6B}"/>
          </ac:spMkLst>
        </pc:spChg>
      </pc:sldChg>
      <pc:sldChg chg="addSp delSp modSp add mod">
        <pc:chgData name="Abiy Seifu Estifanos" userId="38bca2dc-f0d0-4847-a0c5-2f1566db6b0c" providerId="ADAL" clId="{0AEAEB5F-2095-449C-A8DD-EBEAC89EB1E5}" dt="2025-11-25T09:17:49.074" v="852" actId="20577"/>
        <pc:sldMkLst>
          <pc:docMk/>
          <pc:sldMk cId="0" sldId="865"/>
        </pc:sldMkLst>
        <pc:spChg chg="add del mod">
          <ac:chgData name="Abiy Seifu Estifanos" userId="38bca2dc-f0d0-4847-a0c5-2f1566db6b0c" providerId="ADAL" clId="{0AEAEB5F-2095-449C-A8DD-EBEAC89EB1E5}" dt="2025-11-25T09:17:41.607" v="850" actId="478"/>
          <ac:spMkLst>
            <pc:docMk/>
            <pc:sldMk cId="0" sldId="865"/>
            <ac:spMk id="3" creationId="{08DF6273-C113-6198-8442-37568C711765}"/>
          </ac:spMkLst>
        </pc:spChg>
        <pc:spChg chg="add mod">
          <ac:chgData name="Abiy Seifu Estifanos" userId="38bca2dc-f0d0-4847-a0c5-2f1566db6b0c" providerId="ADAL" clId="{0AEAEB5F-2095-449C-A8DD-EBEAC89EB1E5}" dt="2025-11-25T09:17:49.074" v="852" actId="20577"/>
          <ac:spMkLst>
            <pc:docMk/>
            <pc:sldMk cId="0" sldId="865"/>
            <ac:spMk id="4" creationId="{B3688858-DDDA-2B2B-AAF3-6C3BF258E6B3}"/>
          </ac:spMkLst>
        </pc:spChg>
        <pc:spChg chg="del mod">
          <ac:chgData name="Abiy Seifu Estifanos" userId="38bca2dc-f0d0-4847-a0c5-2f1566db6b0c" providerId="ADAL" clId="{0AEAEB5F-2095-449C-A8DD-EBEAC89EB1E5}" dt="2025-11-25T09:17:40.344" v="849" actId="478"/>
          <ac:spMkLst>
            <pc:docMk/>
            <pc:sldMk cId="0" sldId="865"/>
            <ac:spMk id="43010" creationId="{E1786107-8235-1361-7791-88DF4DFC26CC}"/>
          </ac:spMkLst>
        </pc:spChg>
      </pc:sldChg>
      <pc:sldChg chg="modSp add mod">
        <pc:chgData name="Abiy Seifu Estifanos" userId="38bca2dc-f0d0-4847-a0c5-2f1566db6b0c" providerId="ADAL" clId="{0AEAEB5F-2095-449C-A8DD-EBEAC89EB1E5}" dt="2025-11-25T09:18:56.001" v="856" actId="27636"/>
        <pc:sldMkLst>
          <pc:docMk/>
          <pc:sldMk cId="0" sldId="866"/>
        </pc:sldMkLst>
        <pc:spChg chg="mod">
          <ac:chgData name="Abiy Seifu Estifanos" userId="38bca2dc-f0d0-4847-a0c5-2f1566db6b0c" providerId="ADAL" clId="{0AEAEB5F-2095-449C-A8DD-EBEAC89EB1E5}" dt="2025-11-25T09:18:56.001" v="856" actId="27636"/>
          <ac:spMkLst>
            <pc:docMk/>
            <pc:sldMk cId="0" sldId="866"/>
            <ac:spMk id="4" creationId="{FEC7FF20-9C05-96E5-30E0-A69E477E7233}"/>
          </ac:spMkLst>
        </pc:spChg>
      </pc:sldChg>
      <pc:sldChg chg="modSp add mod">
        <pc:chgData name="Abiy Seifu Estifanos" userId="38bca2dc-f0d0-4847-a0c5-2f1566db6b0c" providerId="ADAL" clId="{0AEAEB5F-2095-449C-A8DD-EBEAC89EB1E5}" dt="2025-11-25T09:19:13.316" v="859" actId="14100"/>
        <pc:sldMkLst>
          <pc:docMk/>
          <pc:sldMk cId="0" sldId="867"/>
        </pc:sldMkLst>
        <pc:spChg chg="mod">
          <ac:chgData name="Abiy Seifu Estifanos" userId="38bca2dc-f0d0-4847-a0c5-2f1566db6b0c" providerId="ADAL" clId="{0AEAEB5F-2095-449C-A8DD-EBEAC89EB1E5}" dt="2025-11-25T09:19:13.316" v="859" actId="14100"/>
          <ac:spMkLst>
            <pc:docMk/>
            <pc:sldMk cId="0" sldId="867"/>
            <ac:spMk id="4" creationId="{EC921838-6F7F-55F9-41F1-3EFB24A4FC4D}"/>
          </ac:spMkLst>
        </pc:spChg>
      </pc:sldChg>
      <pc:sldChg chg="delSp modSp add mod">
        <pc:chgData name="Abiy Seifu Estifanos" userId="38bca2dc-f0d0-4847-a0c5-2f1566db6b0c" providerId="ADAL" clId="{0AEAEB5F-2095-449C-A8DD-EBEAC89EB1E5}" dt="2025-11-25T07:34:29.410" v="77" actId="1076"/>
        <pc:sldMkLst>
          <pc:docMk/>
          <pc:sldMk cId="0" sldId="868"/>
        </pc:sldMkLst>
        <pc:spChg chg="mod">
          <ac:chgData name="Abiy Seifu Estifanos" userId="38bca2dc-f0d0-4847-a0c5-2f1566db6b0c" providerId="ADAL" clId="{0AEAEB5F-2095-449C-A8DD-EBEAC89EB1E5}" dt="2025-11-25T07:34:05.078" v="74" actId="207"/>
          <ac:spMkLst>
            <pc:docMk/>
            <pc:sldMk cId="0" sldId="868"/>
            <ac:spMk id="20482" creationId="{350D32A8-9D83-F0E0-8D43-1B569F4AD67B}"/>
          </ac:spMkLst>
        </pc:spChg>
        <pc:spChg chg="del">
          <ac:chgData name="Abiy Seifu Estifanos" userId="38bca2dc-f0d0-4847-a0c5-2f1566db6b0c" providerId="ADAL" clId="{0AEAEB5F-2095-449C-A8DD-EBEAC89EB1E5}" dt="2025-11-25T07:34:24.279" v="76" actId="478"/>
          <ac:spMkLst>
            <pc:docMk/>
            <pc:sldMk cId="0" sldId="868"/>
            <ac:spMk id="20485" creationId="{61BC1D49-A7F8-5121-648A-3977A01FF852}"/>
          </ac:spMkLst>
        </pc:spChg>
        <pc:picChg chg="mod">
          <ac:chgData name="Abiy Seifu Estifanos" userId="38bca2dc-f0d0-4847-a0c5-2f1566db6b0c" providerId="ADAL" clId="{0AEAEB5F-2095-449C-A8DD-EBEAC89EB1E5}" dt="2025-11-25T07:34:21.185" v="75" actId="1076"/>
          <ac:picMkLst>
            <pc:docMk/>
            <pc:sldMk cId="0" sldId="868"/>
            <ac:picMk id="20483" creationId="{66E13EDC-1498-100A-BFB8-6DF51CB5A7A8}"/>
          </ac:picMkLst>
        </pc:picChg>
        <pc:picChg chg="mod">
          <ac:chgData name="Abiy Seifu Estifanos" userId="38bca2dc-f0d0-4847-a0c5-2f1566db6b0c" providerId="ADAL" clId="{0AEAEB5F-2095-449C-A8DD-EBEAC89EB1E5}" dt="2025-11-25T07:34:29.410" v="77" actId="1076"/>
          <ac:picMkLst>
            <pc:docMk/>
            <pc:sldMk cId="0" sldId="868"/>
            <ac:picMk id="20486" creationId="{31C34E34-1BE3-F2ED-8494-80AD36DA38FD}"/>
          </ac:picMkLst>
        </pc:picChg>
      </pc:sldChg>
      <pc:sldChg chg="modSp add del mod">
        <pc:chgData name="Abiy Seifu Estifanos" userId="38bca2dc-f0d0-4847-a0c5-2f1566db6b0c" providerId="ADAL" clId="{0AEAEB5F-2095-449C-A8DD-EBEAC89EB1E5}" dt="2025-11-25T08:52:03.329" v="680" actId="47"/>
        <pc:sldMkLst>
          <pc:docMk/>
          <pc:sldMk cId="0" sldId="870"/>
        </pc:sldMkLst>
        <pc:spChg chg="mod">
          <ac:chgData name="Abiy Seifu Estifanos" userId="38bca2dc-f0d0-4847-a0c5-2f1566db6b0c" providerId="ADAL" clId="{0AEAEB5F-2095-449C-A8DD-EBEAC89EB1E5}" dt="2025-11-25T07:00:38.089" v="5" actId="27636"/>
          <ac:spMkLst>
            <pc:docMk/>
            <pc:sldMk cId="0" sldId="870"/>
            <ac:spMk id="56322" creationId="{F2DEEBAD-2140-6728-B7A3-28F59FAA81E1}"/>
          </ac:spMkLst>
        </pc:spChg>
      </pc:sldChg>
      <pc:sldChg chg="modSp add mod">
        <pc:chgData name="Abiy Seifu Estifanos" userId="38bca2dc-f0d0-4847-a0c5-2f1566db6b0c" providerId="ADAL" clId="{0AEAEB5F-2095-449C-A8DD-EBEAC89EB1E5}" dt="2025-11-25T09:00:18.782" v="702" actId="20577"/>
        <pc:sldMkLst>
          <pc:docMk/>
          <pc:sldMk cId="0" sldId="871"/>
        </pc:sldMkLst>
        <pc:spChg chg="mod">
          <ac:chgData name="Abiy Seifu Estifanos" userId="38bca2dc-f0d0-4847-a0c5-2f1566db6b0c" providerId="ADAL" clId="{0AEAEB5F-2095-449C-A8DD-EBEAC89EB1E5}" dt="2025-11-25T09:00:18.782" v="702" actId="20577"/>
          <ac:spMkLst>
            <pc:docMk/>
            <pc:sldMk cId="0" sldId="871"/>
            <ac:spMk id="3" creationId="{75453EDD-97B2-EFC6-0A21-B142DF40ADD4}"/>
          </ac:spMkLst>
        </pc:spChg>
        <pc:spChg chg="mod">
          <ac:chgData name="Abiy Seifu Estifanos" userId="38bca2dc-f0d0-4847-a0c5-2f1566db6b0c" providerId="ADAL" clId="{0AEAEB5F-2095-449C-A8DD-EBEAC89EB1E5}" dt="2025-11-25T08:52:25.621" v="698" actId="108"/>
          <ac:spMkLst>
            <pc:docMk/>
            <pc:sldMk cId="0" sldId="871"/>
            <ac:spMk id="57346" creationId="{971B3DE3-FB84-8B75-F841-88E2A38C59F4}"/>
          </ac:spMkLst>
        </pc:spChg>
      </pc:sldChg>
      <pc:sldChg chg="addSp delSp modSp add mod modClrScheme chgLayout">
        <pc:chgData name="Abiy Seifu Estifanos" userId="38bca2dc-f0d0-4847-a0c5-2f1566db6b0c" providerId="ADAL" clId="{0AEAEB5F-2095-449C-A8DD-EBEAC89EB1E5}" dt="2025-11-25T09:09:42.180" v="773" actId="27636"/>
        <pc:sldMkLst>
          <pc:docMk/>
          <pc:sldMk cId="0" sldId="873"/>
        </pc:sldMkLst>
        <pc:spChg chg="add del mod ord">
          <ac:chgData name="Abiy Seifu Estifanos" userId="38bca2dc-f0d0-4847-a0c5-2f1566db6b0c" providerId="ADAL" clId="{0AEAEB5F-2095-449C-A8DD-EBEAC89EB1E5}" dt="2025-11-25T09:09:35.827" v="771" actId="478"/>
          <ac:spMkLst>
            <pc:docMk/>
            <pc:sldMk cId="0" sldId="873"/>
            <ac:spMk id="2" creationId="{F6558DB1-D79C-A7F9-E7B1-9971F8160F84}"/>
          </ac:spMkLst>
        </pc:spChg>
        <pc:spChg chg="mod ord">
          <ac:chgData name="Abiy Seifu Estifanos" userId="38bca2dc-f0d0-4847-a0c5-2f1566db6b0c" providerId="ADAL" clId="{0AEAEB5F-2095-449C-A8DD-EBEAC89EB1E5}" dt="2025-11-25T09:09:42.180" v="773" actId="27636"/>
          <ac:spMkLst>
            <pc:docMk/>
            <pc:sldMk cId="0" sldId="873"/>
            <ac:spMk id="71682" creationId="{5E341182-E565-D120-37F5-4210DDD060D5}"/>
          </ac:spMkLst>
        </pc:spChg>
        <pc:spChg chg="mod ord">
          <ac:chgData name="Abiy Seifu Estifanos" userId="38bca2dc-f0d0-4847-a0c5-2f1566db6b0c" providerId="ADAL" clId="{0AEAEB5F-2095-449C-A8DD-EBEAC89EB1E5}" dt="2025-11-25T09:09:30.894" v="769" actId="700"/>
          <ac:spMkLst>
            <pc:docMk/>
            <pc:sldMk cId="0" sldId="873"/>
            <ac:spMk id="71683" creationId="{C9E22FDB-074D-FE30-E771-8CFAD1E6FD07}"/>
          </ac:spMkLst>
        </pc:spChg>
      </pc:sldChg>
      <pc:sldChg chg="addSp delSp modSp add mod modClrScheme chgLayout">
        <pc:chgData name="Abiy Seifu Estifanos" userId="38bca2dc-f0d0-4847-a0c5-2f1566db6b0c" providerId="ADAL" clId="{0AEAEB5F-2095-449C-A8DD-EBEAC89EB1E5}" dt="2025-11-25T09:10:42.296" v="780" actId="478"/>
        <pc:sldMkLst>
          <pc:docMk/>
          <pc:sldMk cId="0" sldId="874"/>
        </pc:sldMkLst>
        <pc:spChg chg="add mod ord">
          <ac:chgData name="Abiy Seifu Estifanos" userId="38bca2dc-f0d0-4847-a0c5-2f1566db6b0c" providerId="ADAL" clId="{0AEAEB5F-2095-449C-A8DD-EBEAC89EB1E5}" dt="2025-11-25T09:10:40.031" v="779" actId="108"/>
          <ac:spMkLst>
            <pc:docMk/>
            <pc:sldMk cId="0" sldId="874"/>
            <ac:spMk id="2" creationId="{F86F616E-742D-4557-62C2-859970B2D7A0}"/>
          </ac:spMkLst>
        </pc:spChg>
        <pc:spChg chg="del mod ord">
          <ac:chgData name="Abiy Seifu Estifanos" userId="38bca2dc-f0d0-4847-a0c5-2f1566db6b0c" providerId="ADAL" clId="{0AEAEB5F-2095-449C-A8DD-EBEAC89EB1E5}" dt="2025-11-25T09:10:42.296" v="780" actId="478"/>
          <ac:spMkLst>
            <pc:docMk/>
            <pc:sldMk cId="0" sldId="874"/>
            <ac:spMk id="3" creationId="{9D409656-A25D-C900-878E-1D23249854B8}"/>
          </ac:spMkLst>
        </pc:spChg>
        <pc:spChg chg="add mod">
          <ac:chgData name="Abiy Seifu Estifanos" userId="38bca2dc-f0d0-4847-a0c5-2f1566db6b0c" providerId="ADAL" clId="{0AEAEB5F-2095-449C-A8DD-EBEAC89EB1E5}" dt="2025-11-25T09:10:42.296" v="780" actId="478"/>
          <ac:spMkLst>
            <pc:docMk/>
            <pc:sldMk cId="0" sldId="874"/>
            <ac:spMk id="5" creationId="{07FD3275-2A51-CF32-50F1-23C765B5A8C7}"/>
          </ac:spMkLst>
        </pc:spChg>
        <pc:spChg chg="del mod ord">
          <ac:chgData name="Abiy Seifu Estifanos" userId="38bca2dc-f0d0-4847-a0c5-2f1566db6b0c" providerId="ADAL" clId="{0AEAEB5F-2095-449C-A8DD-EBEAC89EB1E5}" dt="2025-11-25T09:10:19.272" v="776" actId="700"/>
          <ac:spMkLst>
            <pc:docMk/>
            <pc:sldMk cId="0" sldId="874"/>
            <ac:spMk id="74754" creationId="{B6CF6F1F-DCFB-A8B3-8962-FC3B4BA97638}"/>
          </ac:spMkLst>
        </pc:spChg>
        <pc:spChg chg="mod ord">
          <ac:chgData name="Abiy Seifu Estifanos" userId="38bca2dc-f0d0-4847-a0c5-2f1566db6b0c" providerId="ADAL" clId="{0AEAEB5F-2095-449C-A8DD-EBEAC89EB1E5}" dt="2025-11-25T09:10:19.272" v="776" actId="700"/>
          <ac:spMkLst>
            <pc:docMk/>
            <pc:sldMk cId="0" sldId="874"/>
            <ac:spMk id="74756" creationId="{BC021FEC-EDAF-5D39-D181-DA87C28B5A28}"/>
          </ac:spMkLst>
        </pc:spChg>
      </pc:sldChg>
      <pc:sldChg chg="modSp add mod">
        <pc:chgData name="Abiy Seifu Estifanos" userId="38bca2dc-f0d0-4847-a0c5-2f1566db6b0c" providerId="ADAL" clId="{0AEAEB5F-2095-449C-A8DD-EBEAC89EB1E5}" dt="2025-11-25T09:19:20.482" v="860" actId="108"/>
        <pc:sldMkLst>
          <pc:docMk/>
          <pc:sldMk cId="0" sldId="876"/>
        </pc:sldMkLst>
        <pc:spChg chg="mod">
          <ac:chgData name="Abiy Seifu Estifanos" userId="38bca2dc-f0d0-4847-a0c5-2f1566db6b0c" providerId="ADAL" clId="{0AEAEB5F-2095-449C-A8DD-EBEAC89EB1E5}" dt="2025-11-25T09:19:20.482" v="860" actId="108"/>
          <ac:spMkLst>
            <pc:docMk/>
            <pc:sldMk cId="0" sldId="876"/>
            <ac:spMk id="95234" creationId="{5DB57392-E4EC-96CA-9B6F-1121BD440542}"/>
          </ac:spMkLst>
        </pc:spChg>
      </pc:sldChg>
      <pc:sldChg chg="modSp add mod modClrScheme chgLayout">
        <pc:chgData name="Abiy Seifu Estifanos" userId="38bca2dc-f0d0-4847-a0c5-2f1566db6b0c" providerId="ADAL" clId="{0AEAEB5F-2095-449C-A8DD-EBEAC89EB1E5}" dt="2025-11-25T09:22:40.415" v="889" actId="14100"/>
        <pc:sldMkLst>
          <pc:docMk/>
          <pc:sldMk cId="0" sldId="878"/>
        </pc:sldMkLst>
        <pc:spChg chg="mod ord">
          <ac:chgData name="Abiy Seifu Estifanos" userId="38bca2dc-f0d0-4847-a0c5-2f1566db6b0c" providerId="ADAL" clId="{0AEAEB5F-2095-449C-A8DD-EBEAC89EB1E5}" dt="2025-11-25T09:22:10.471" v="883" actId="700"/>
          <ac:spMkLst>
            <pc:docMk/>
            <pc:sldMk cId="0" sldId="878"/>
            <ac:spMk id="2" creationId="{7E5C7ECD-F5AE-2C6C-BFE6-284CC5C43EE5}"/>
          </ac:spMkLst>
        </pc:spChg>
        <pc:spChg chg="mod ord">
          <ac:chgData name="Abiy Seifu Estifanos" userId="38bca2dc-f0d0-4847-a0c5-2f1566db6b0c" providerId="ADAL" clId="{0AEAEB5F-2095-449C-A8DD-EBEAC89EB1E5}" dt="2025-11-25T09:22:24.478" v="885" actId="14100"/>
          <ac:spMkLst>
            <pc:docMk/>
            <pc:sldMk cId="0" sldId="878"/>
            <ac:spMk id="109571" creationId="{FD6DB14D-8457-4D63-66FA-B515C309D53F}"/>
          </ac:spMkLst>
        </pc:spChg>
        <pc:spChg chg="mod ord">
          <ac:chgData name="Abiy Seifu Estifanos" userId="38bca2dc-f0d0-4847-a0c5-2f1566db6b0c" providerId="ADAL" clId="{0AEAEB5F-2095-449C-A8DD-EBEAC89EB1E5}" dt="2025-11-25T09:22:10.471" v="883" actId="700"/>
          <ac:spMkLst>
            <pc:docMk/>
            <pc:sldMk cId="0" sldId="878"/>
            <ac:spMk id="109572" creationId="{E325CEB6-46DD-D749-178E-645D4E008BF1}"/>
          </ac:spMkLst>
        </pc:spChg>
        <pc:picChg chg="mod">
          <ac:chgData name="Abiy Seifu Estifanos" userId="38bca2dc-f0d0-4847-a0c5-2f1566db6b0c" providerId="ADAL" clId="{0AEAEB5F-2095-449C-A8DD-EBEAC89EB1E5}" dt="2025-11-25T09:22:40.415" v="889" actId="14100"/>
          <ac:picMkLst>
            <pc:docMk/>
            <pc:sldMk cId="0" sldId="878"/>
            <ac:picMk id="109573" creationId="{5E73086C-1A69-04AE-0EFD-6792F5208951}"/>
          </ac:picMkLst>
        </pc:picChg>
      </pc:sldChg>
      <pc:sldChg chg="modSp add mod">
        <pc:chgData name="Abiy Seifu Estifanos" userId="38bca2dc-f0d0-4847-a0c5-2f1566db6b0c" providerId="ADAL" clId="{0AEAEB5F-2095-449C-A8DD-EBEAC89EB1E5}" dt="2025-11-25T09:24:41.208" v="907" actId="113"/>
        <pc:sldMkLst>
          <pc:docMk/>
          <pc:sldMk cId="0" sldId="879"/>
        </pc:sldMkLst>
        <pc:spChg chg="mod">
          <ac:chgData name="Abiy Seifu Estifanos" userId="38bca2dc-f0d0-4847-a0c5-2f1566db6b0c" providerId="ADAL" clId="{0AEAEB5F-2095-449C-A8DD-EBEAC89EB1E5}" dt="2025-11-25T09:22:56.541" v="890" actId="108"/>
          <ac:spMkLst>
            <pc:docMk/>
            <pc:sldMk cId="0" sldId="879"/>
            <ac:spMk id="2" creationId="{5F7788B2-49C8-0F61-17BF-24BD119C951A}"/>
          </ac:spMkLst>
        </pc:spChg>
        <pc:spChg chg="mod">
          <ac:chgData name="Abiy Seifu Estifanos" userId="38bca2dc-f0d0-4847-a0c5-2f1566db6b0c" providerId="ADAL" clId="{0AEAEB5F-2095-449C-A8DD-EBEAC89EB1E5}" dt="2025-11-25T09:24:41.208" v="907" actId="113"/>
          <ac:spMkLst>
            <pc:docMk/>
            <pc:sldMk cId="0" sldId="879"/>
            <ac:spMk id="7" creationId="{7AC014B3-8ACB-72AB-CF8C-F06B2B51A612}"/>
          </ac:spMkLst>
        </pc:spChg>
        <pc:spChg chg="mod">
          <ac:chgData name="Abiy Seifu Estifanos" userId="38bca2dc-f0d0-4847-a0c5-2f1566db6b0c" providerId="ADAL" clId="{0AEAEB5F-2095-449C-A8DD-EBEAC89EB1E5}" dt="2025-11-25T09:24:34.401" v="906" actId="113"/>
          <ac:spMkLst>
            <pc:docMk/>
            <pc:sldMk cId="0" sldId="879"/>
            <ac:spMk id="111621" creationId="{B1308519-8E6C-C73E-690A-D5350CC379F7}"/>
          </ac:spMkLst>
        </pc:spChg>
        <pc:spChg chg="mod">
          <ac:chgData name="Abiy Seifu Estifanos" userId="38bca2dc-f0d0-4847-a0c5-2f1566db6b0c" providerId="ADAL" clId="{0AEAEB5F-2095-449C-A8DD-EBEAC89EB1E5}" dt="2025-11-25T09:24:41.208" v="907" actId="113"/>
          <ac:spMkLst>
            <pc:docMk/>
            <pc:sldMk cId="0" sldId="879"/>
            <ac:spMk id="111623" creationId="{16907FD5-50C2-4AAA-270D-4C4F38A8DA56}"/>
          </ac:spMkLst>
        </pc:spChg>
        <pc:spChg chg="mod">
          <ac:chgData name="Abiy Seifu Estifanos" userId="38bca2dc-f0d0-4847-a0c5-2f1566db6b0c" providerId="ADAL" clId="{0AEAEB5F-2095-449C-A8DD-EBEAC89EB1E5}" dt="2025-11-25T09:24:41.208" v="907" actId="113"/>
          <ac:spMkLst>
            <pc:docMk/>
            <pc:sldMk cId="0" sldId="879"/>
            <ac:spMk id="111624" creationId="{C6DA09C6-DBB0-B238-85A9-B8038422B608}"/>
          </ac:spMkLst>
        </pc:spChg>
        <pc:picChg chg="mod">
          <ac:chgData name="Abiy Seifu Estifanos" userId="38bca2dc-f0d0-4847-a0c5-2f1566db6b0c" providerId="ADAL" clId="{0AEAEB5F-2095-449C-A8DD-EBEAC89EB1E5}" dt="2025-11-25T09:23:01.185" v="891" actId="1076"/>
          <ac:picMkLst>
            <pc:docMk/>
            <pc:sldMk cId="0" sldId="879"/>
            <ac:picMk id="111619" creationId="{1B34138F-35A1-3FC6-0895-8C45B39D466C}"/>
          </ac:picMkLst>
        </pc:picChg>
      </pc:sldChg>
      <pc:sldChg chg="addSp delSp modSp add mod modClrScheme chgLayout">
        <pc:chgData name="Abiy Seifu Estifanos" userId="38bca2dc-f0d0-4847-a0c5-2f1566db6b0c" providerId="ADAL" clId="{0AEAEB5F-2095-449C-A8DD-EBEAC89EB1E5}" dt="2025-11-25T08:51:50.689" v="679" actId="108"/>
        <pc:sldMkLst>
          <pc:docMk/>
          <pc:sldMk cId="0" sldId="881"/>
        </pc:sldMkLst>
        <pc:spChg chg="add mod ord">
          <ac:chgData name="Abiy Seifu Estifanos" userId="38bca2dc-f0d0-4847-a0c5-2f1566db6b0c" providerId="ADAL" clId="{0AEAEB5F-2095-449C-A8DD-EBEAC89EB1E5}" dt="2025-11-25T08:51:50.689" v="679" actId="108"/>
          <ac:spMkLst>
            <pc:docMk/>
            <pc:sldMk cId="0" sldId="881"/>
            <ac:spMk id="2" creationId="{56CF961B-7936-2B47-D887-3A4E52684D16}"/>
          </ac:spMkLst>
        </pc:spChg>
        <pc:spChg chg="del mod ord">
          <ac:chgData name="Abiy Seifu Estifanos" userId="38bca2dc-f0d0-4847-a0c5-2f1566db6b0c" providerId="ADAL" clId="{0AEAEB5F-2095-449C-A8DD-EBEAC89EB1E5}" dt="2025-11-25T08:51:32.015" v="672" actId="700"/>
          <ac:spMkLst>
            <pc:docMk/>
            <pc:sldMk cId="0" sldId="881"/>
            <ac:spMk id="55298" creationId="{1B113A40-F7A7-9747-F58C-1BE7BAAD865E}"/>
          </ac:spMkLst>
        </pc:spChg>
        <pc:spChg chg="mod ord">
          <ac:chgData name="Abiy Seifu Estifanos" userId="38bca2dc-f0d0-4847-a0c5-2f1566db6b0c" providerId="ADAL" clId="{0AEAEB5F-2095-449C-A8DD-EBEAC89EB1E5}" dt="2025-11-25T08:51:37.162" v="676" actId="27636"/>
          <ac:spMkLst>
            <pc:docMk/>
            <pc:sldMk cId="0" sldId="881"/>
            <ac:spMk id="55299" creationId="{135E9474-EA0D-F0DA-B990-786739780017}"/>
          </ac:spMkLst>
        </pc:spChg>
        <pc:spChg chg="mod ord">
          <ac:chgData name="Abiy Seifu Estifanos" userId="38bca2dc-f0d0-4847-a0c5-2f1566db6b0c" providerId="ADAL" clId="{0AEAEB5F-2095-449C-A8DD-EBEAC89EB1E5}" dt="2025-11-25T08:51:32.015" v="672" actId="700"/>
          <ac:spMkLst>
            <pc:docMk/>
            <pc:sldMk cId="0" sldId="881"/>
            <ac:spMk id="55300" creationId="{020B6A9C-EF58-9222-62FA-7F3E3F41F406}"/>
          </ac:spMkLst>
        </pc:spChg>
      </pc:sldChg>
      <pc:sldChg chg="delSp modSp add del mod modClrScheme chgLayout">
        <pc:chgData name="Abiy Seifu Estifanos" userId="38bca2dc-f0d0-4847-a0c5-2f1566db6b0c" providerId="ADAL" clId="{0AEAEB5F-2095-449C-A8DD-EBEAC89EB1E5}" dt="2025-11-25T09:34:56.652" v="922" actId="47"/>
        <pc:sldMkLst>
          <pc:docMk/>
          <pc:sldMk cId="0" sldId="882"/>
        </pc:sldMkLst>
        <pc:spChg chg="del mod">
          <ac:chgData name="Abiy Seifu Estifanos" userId="38bca2dc-f0d0-4847-a0c5-2f1566db6b0c" providerId="ADAL" clId="{0AEAEB5F-2095-449C-A8DD-EBEAC89EB1E5}" dt="2025-11-25T09:34:45.439" v="921" actId="478"/>
          <ac:spMkLst>
            <pc:docMk/>
            <pc:sldMk cId="0" sldId="882"/>
            <ac:spMk id="5" creationId="{3E3DC900-0CC6-A956-77DA-E792EDE0ADAD}"/>
          </ac:spMkLst>
        </pc:spChg>
        <pc:spChg chg="mod ord">
          <ac:chgData name="Abiy Seifu Estifanos" userId="38bca2dc-f0d0-4847-a0c5-2f1566db6b0c" providerId="ADAL" clId="{0AEAEB5F-2095-449C-A8DD-EBEAC89EB1E5}" dt="2025-11-25T09:34:36.883" v="919" actId="27636"/>
          <ac:spMkLst>
            <pc:docMk/>
            <pc:sldMk cId="0" sldId="882"/>
            <ac:spMk id="118786" creationId="{A80A13FA-7934-2957-DC16-6BEECCAC2BFA}"/>
          </ac:spMkLst>
        </pc:spChg>
        <pc:spChg chg="mod ord">
          <ac:chgData name="Abiy Seifu Estifanos" userId="38bca2dc-f0d0-4847-a0c5-2f1566db6b0c" providerId="ADAL" clId="{0AEAEB5F-2095-449C-A8DD-EBEAC89EB1E5}" dt="2025-11-25T09:34:36.870" v="918" actId="700"/>
          <ac:spMkLst>
            <pc:docMk/>
            <pc:sldMk cId="0" sldId="882"/>
            <ac:spMk id="118787" creationId="{A700F4EA-20B3-7C5B-5282-14057953772C}"/>
          </ac:spMkLst>
        </pc:spChg>
        <pc:spChg chg="mod ord">
          <ac:chgData name="Abiy Seifu Estifanos" userId="38bca2dc-f0d0-4847-a0c5-2f1566db6b0c" providerId="ADAL" clId="{0AEAEB5F-2095-449C-A8DD-EBEAC89EB1E5}" dt="2025-11-25T09:34:36.870" v="918" actId="700"/>
          <ac:spMkLst>
            <pc:docMk/>
            <pc:sldMk cId="0" sldId="882"/>
            <ac:spMk id="118788" creationId="{0891B8AF-B234-9679-3942-DD0CC992A01D}"/>
          </ac:spMkLst>
        </pc:spChg>
        <pc:picChg chg="mod ord">
          <ac:chgData name="Abiy Seifu Estifanos" userId="38bca2dc-f0d0-4847-a0c5-2f1566db6b0c" providerId="ADAL" clId="{0AEAEB5F-2095-449C-A8DD-EBEAC89EB1E5}" dt="2025-11-25T09:34:36.870" v="918" actId="700"/>
          <ac:picMkLst>
            <pc:docMk/>
            <pc:sldMk cId="0" sldId="882"/>
            <ac:picMk id="118789" creationId="{5BC336FE-2D1F-A7D0-F125-86D6BC507B6A}"/>
          </ac:picMkLst>
        </pc:picChg>
      </pc:sldChg>
      <pc:sldChg chg="modSp add del">
        <pc:chgData name="Abiy Seifu Estifanos" userId="38bca2dc-f0d0-4847-a0c5-2f1566db6b0c" providerId="ADAL" clId="{0AEAEB5F-2095-449C-A8DD-EBEAC89EB1E5}" dt="2025-11-25T08:50:53.370" v="669" actId="47"/>
        <pc:sldMkLst>
          <pc:docMk/>
          <pc:sldMk cId="0" sldId="886"/>
        </pc:sldMkLst>
        <pc:graphicFrameChg chg="mod">
          <ac:chgData name="Abiy Seifu Estifanos" userId="38bca2dc-f0d0-4847-a0c5-2f1566db6b0c" providerId="ADAL" clId="{0AEAEB5F-2095-449C-A8DD-EBEAC89EB1E5}" dt="2025-11-25T08:49:35.765" v="650" actId="13782"/>
          <ac:graphicFrameMkLst>
            <pc:docMk/>
            <pc:sldMk cId="0" sldId="886"/>
            <ac:graphicFrameMk id="14" creationId="{F692F103-DA09-99FD-82FC-D3877DC108D1}"/>
          </ac:graphicFrameMkLst>
        </pc:graphicFrameChg>
      </pc:sldChg>
      <pc:sldChg chg="modSp add del mod">
        <pc:chgData name="Abiy Seifu Estifanos" userId="38bca2dc-f0d0-4847-a0c5-2f1566db6b0c" providerId="ADAL" clId="{0AEAEB5F-2095-449C-A8DD-EBEAC89EB1E5}" dt="2025-11-25T07:17:07.681" v="61" actId="47"/>
        <pc:sldMkLst>
          <pc:docMk/>
          <pc:sldMk cId="0" sldId="887"/>
        </pc:sldMkLst>
        <pc:spChg chg="mod">
          <ac:chgData name="Abiy Seifu Estifanos" userId="38bca2dc-f0d0-4847-a0c5-2f1566db6b0c" providerId="ADAL" clId="{0AEAEB5F-2095-449C-A8DD-EBEAC89EB1E5}" dt="2025-11-25T07:14:33.691" v="43" actId="108"/>
          <ac:spMkLst>
            <pc:docMk/>
            <pc:sldMk cId="0" sldId="887"/>
            <ac:spMk id="2" creationId="{02DD16EC-BDAB-3839-A61B-0F9E23FD8FD3}"/>
          </ac:spMkLst>
        </pc:spChg>
        <pc:spChg chg="mod">
          <ac:chgData name="Abiy Seifu Estifanos" userId="38bca2dc-f0d0-4847-a0c5-2f1566db6b0c" providerId="ADAL" clId="{0AEAEB5F-2095-449C-A8DD-EBEAC89EB1E5}" dt="2025-11-25T07:15:35.536" v="46" actId="20577"/>
          <ac:spMkLst>
            <pc:docMk/>
            <pc:sldMk cId="0" sldId="887"/>
            <ac:spMk id="3" creationId="{1836F51A-E4C0-9750-D98C-2A30CAB9887F}"/>
          </ac:spMkLst>
        </pc:spChg>
        <pc:spChg chg="mod">
          <ac:chgData name="Abiy Seifu Estifanos" userId="38bca2dc-f0d0-4847-a0c5-2f1566db6b0c" providerId="ADAL" clId="{0AEAEB5F-2095-449C-A8DD-EBEAC89EB1E5}" dt="2025-11-25T07:14:45.844" v="44" actId="207"/>
          <ac:spMkLst>
            <pc:docMk/>
            <pc:sldMk cId="0" sldId="887"/>
            <ac:spMk id="5" creationId="{49926C0E-0105-BB54-229A-74B86F5DAF55}"/>
          </ac:spMkLst>
        </pc:spChg>
      </pc:sldChg>
      <pc:sldChg chg="delSp modSp new mod modClrScheme chgLayout">
        <pc:chgData name="Abiy Seifu Estifanos" userId="38bca2dc-f0d0-4847-a0c5-2f1566db6b0c" providerId="ADAL" clId="{0AEAEB5F-2095-449C-A8DD-EBEAC89EB1E5}" dt="2025-11-25T07:16:57.167" v="60" actId="1076"/>
        <pc:sldMkLst>
          <pc:docMk/>
          <pc:sldMk cId="3979382143" sldId="888"/>
        </pc:sldMkLst>
        <pc:spChg chg="del">
          <ac:chgData name="Abiy Seifu Estifanos" userId="38bca2dc-f0d0-4847-a0c5-2f1566db6b0c" providerId="ADAL" clId="{0AEAEB5F-2095-449C-A8DD-EBEAC89EB1E5}" dt="2025-11-25T07:16:52.569" v="59" actId="700"/>
          <ac:spMkLst>
            <pc:docMk/>
            <pc:sldMk cId="3979382143" sldId="888"/>
            <ac:spMk id="2" creationId="{88299DE5-A7F2-AC10-4B43-A4C3A10F2A69}"/>
          </ac:spMkLst>
        </pc:spChg>
        <pc:spChg chg="mod ord">
          <ac:chgData name="Abiy Seifu Estifanos" userId="38bca2dc-f0d0-4847-a0c5-2f1566db6b0c" providerId="ADAL" clId="{0AEAEB5F-2095-449C-A8DD-EBEAC89EB1E5}" dt="2025-11-25T07:16:57.167" v="60" actId="1076"/>
          <ac:spMkLst>
            <pc:docMk/>
            <pc:sldMk cId="3979382143" sldId="888"/>
            <ac:spMk id="3" creationId="{14EBADA3-0C5B-141A-B295-228DC0D1F2BD}"/>
          </ac:spMkLst>
        </pc:spChg>
      </pc:sldChg>
      <pc:sldChg chg="addSp delSp modSp new mod modClrScheme chgLayout">
        <pc:chgData name="Abiy Seifu Estifanos" userId="38bca2dc-f0d0-4847-a0c5-2f1566db6b0c" providerId="ADAL" clId="{0AEAEB5F-2095-449C-A8DD-EBEAC89EB1E5}" dt="2025-11-25T08:50:46.017" v="668" actId="478"/>
        <pc:sldMkLst>
          <pc:docMk/>
          <pc:sldMk cId="2476259568" sldId="889"/>
        </pc:sldMkLst>
        <pc:spChg chg="del mod ord">
          <ac:chgData name="Abiy Seifu Estifanos" userId="38bca2dc-f0d0-4847-a0c5-2f1566db6b0c" providerId="ADAL" clId="{0AEAEB5F-2095-449C-A8DD-EBEAC89EB1E5}" dt="2025-11-25T08:40:37.349" v="288" actId="700"/>
          <ac:spMkLst>
            <pc:docMk/>
            <pc:sldMk cId="2476259568" sldId="889"/>
            <ac:spMk id="2" creationId="{0CD4053D-F90A-C3F3-E8C0-B15F1921DFC6}"/>
          </ac:spMkLst>
        </pc:spChg>
        <pc:spChg chg="del mod ord">
          <ac:chgData name="Abiy Seifu Estifanos" userId="38bca2dc-f0d0-4847-a0c5-2f1566db6b0c" providerId="ADAL" clId="{0AEAEB5F-2095-449C-A8DD-EBEAC89EB1E5}" dt="2025-11-25T08:40:37.349" v="288" actId="700"/>
          <ac:spMkLst>
            <pc:docMk/>
            <pc:sldMk cId="2476259568" sldId="889"/>
            <ac:spMk id="3" creationId="{3C83FCAD-BD62-A5DB-1B24-F217E0399EBF}"/>
          </ac:spMkLst>
        </pc:spChg>
        <pc:spChg chg="add mod ord">
          <ac:chgData name="Abiy Seifu Estifanos" userId="38bca2dc-f0d0-4847-a0c5-2f1566db6b0c" providerId="ADAL" clId="{0AEAEB5F-2095-449C-A8DD-EBEAC89EB1E5}" dt="2025-11-25T08:44:22.865" v="617" actId="108"/>
          <ac:spMkLst>
            <pc:docMk/>
            <pc:sldMk cId="2476259568" sldId="889"/>
            <ac:spMk id="4" creationId="{D1A6499E-872D-7769-FFEB-0B3CA6E9B0EB}"/>
          </ac:spMkLst>
        </pc:spChg>
        <pc:spChg chg="add del mod ord">
          <ac:chgData name="Abiy Seifu Estifanos" userId="38bca2dc-f0d0-4847-a0c5-2f1566db6b0c" providerId="ADAL" clId="{0AEAEB5F-2095-449C-A8DD-EBEAC89EB1E5}" dt="2025-11-25T08:42:09.999" v="289" actId="1032"/>
          <ac:spMkLst>
            <pc:docMk/>
            <pc:sldMk cId="2476259568" sldId="889"/>
            <ac:spMk id="5" creationId="{5BBB7A47-937B-BBAF-B435-184C6AA58225}"/>
          </ac:spMkLst>
        </pc:spChg>
        <pc:graphicFrameChg chg="add mod modGraphic">
          <ac:chgData name="Abiy Seifu Estifanos" userId="38bca2dc-f0d0-4847-a0c5-2f1566db6b0c" providerId="ADAL" clId="{0AEAEB5F-2095-449C-A8DD-EBEAC89EB1E5}" dt="2025-11-25T08:50:11.626" v="665" actId="20577"/>
          <ac:graphicFrameMkLst>
            <pc:docMk/>
            <pc:sldMk cId="2476259568" sldId="889"/>
            <ac:graphicFrameMk id="6" creationId="{E7D55293-8F1D-4CF4-CEB6-8BB12F1A2035}"/>
          </ac:graphicFrameMkLst>
        </pc:graphicFrameChg>
        <pc:graphicFrameChg chg="add mod">
          <ac:chgData name="Abiy Seifu Estifanos" userId="38bca2dc-f0d0-4847-a0c5-2f1566db6b0c" providerId="ADAL" clId="{0AEAEB5F-2095-449C-A8DD-EBEAC89EB1E5}" dt="2025-11-25T08:48:43.453" v="642" actId="1076"/>
          <ac:graphicFrameMkLst>
            <pc:docMk/>
            <pc:sldMk cId="2476259568" sldId="889"/>
            <ac:graphicFrameMk id="7" creationId="{765F95C1-2C6A-63A1-FCFD-F97D16CC714D}"/>
          </ac:graphicFrameMkLst>
        </pc:graphicFrameChg>
        <pc:graphicFrameChg chg="add del mod">
          <ac:chgData name="Abiy Seifu Estifanos" userId="38bca2dc-f0d0-4847-a0c5-2f1566db6b0c" providerId="ADAL" clId="{0AEAEB5F-2095-449C-A8DD-EBEAC89EB1E5}" dt="2025-11-25T08:50:46.017" v="668" actId="478"/>
          <ac:graphicFrameMkLst>
            <pc:docMk/>
            <pc:sldMk cId="2476259568" sldId="889"/>
            <ac:graphicFrameMk id="8" creationId="{88757FD5-CE10-BA54-A912-792E7CBED0AD}"/>
          </ac:graphicFrameMkLst>
        </pc:graphicFrameChg>
      </pc:sldChg>
      <pc:sldChg chg="addSp delSp modSp new del mod modClrScheme chgLayout">
        <pc:chgData name="Abiy Seifu Estifanos" userId="38bca2dc-f0d0-4847-a0c5-2f1566db6b0c" providerId="ADAL" clId="{0AEAEB5F-2095-449C-A8DD-EBEAC89EB1E5}" dt="2025-11-25T08:35:35.150" v="270" actId="47"/>
        <pc:sldMkLst>
          <pc:docMk/>
          <pc:sldMk cId="4009042140" sldId="889"/>
        </pc:sldMkLst>
        <pc:spChg chg="del mod ord">
          <ac:chgData name="Abiy Seifu Estifanos" userId="38bca2dc-f0d0-4847-a0c5-2f1566db6b0c" providerId="ADAL" clId="{0AEAEB5F-2095-449C-A8DD-EBEAC89EB1E5}" dt="2025-11-25T08:34:09.438" v="239" actId="700"/>
          <ac:spMkLst>
            <pc:docMk/>
            <pc:sldMk cId="4009042140" sldId="889"/>
            <ac:spMk id="2" creationId="{90670D60-6F1F-AE56-4A68-FBBD1FB19FCF}"/>
          </ac:spMkLst>
        </pc:spChg>
        <pc:spChg chg="del mod ord">
          <ac:chgData name="Abiy Seifu Estifanos" userId="38bca2dc-f0d0-4847-a0c5-2f1566db6b0c" providerId="ADAL" clId="{0AEAEB5F-2095-449C-A8DD-EBEAC89EB1E5}" dt="2025-11-25T08:34:09.438" v="239" actId="700"/>
          <ac:spMkLst>
            <pc:docMk/>
            <pc:sldMk cId="4009042140" sldId="889"/>
            <ac:spMk id="3" creationId="{413C3973-995C-59AC-D61C-9BBD5A9CD5E4}"/>
          </ac:spMkLst>
        </pc:spChg>
        <pc:spChg chg="del">
          <ac:chgData name="Abiy Seifu Estifanos" userId="38bca2dc-f0d0-4847-a0c5-2f1566db6b0c" providerId="ADAL" clId="{0AEAEB5F-2095-449C-A8DD-EBEAC89EB1E5}" dt="2025-11-25T08:34:09.438" v="239" actId="700"/>
          <ac:spMkLst>
            <pc:docMk/>
            <pc:sldMk cId="4009042140" sldId="889"/>
            <ac:spMk id="4" creationId="{83F5101F-1EB3-9175-A229-7E89410DF331}"/>
          </ac:spMkLst>
        </pc:spChg>
        <pc:spChg chg="add mod ord">
          <ac:chgData name="Abiy Seifu Estifanos" userId="38bca2dc-f0d0-4847-a0c5-2f1566db6b0c" providerId="ADAL" clId="{0AEAEB5F-2095-449C-A8DD-EBEAC89EB1E5}" dt="2025-11-25T08:34:09.438" v="239" actId="700"/>
          <ac:spMkLst>
            <pc:docMk/>
            <pc:sldMk cId="4009042140" sldId="889"/>
            <ac:spMk id="5" creationId="{37F6FA93-1454-999C-F998-35E0CC1F733A}"/>
          </ac:spMkLst>
        </pc:spChg>
        <pc:spChg chg="add mod ord">
          <ac:chgData name="Abiy Seifu Estifanos" userId="38bca2dc-f0d0-4847-a0c5-2f1566db6b0c" providerId="ADAL" clId="{0AEAEB5F-2095-449C-A8DD-EBEAC89EB1E5}" dt="2025-11-25T08:34:09.438" v="239" actId="700"/>
          <ac:spMkLst>
            <pc:docMk/>
            <pc:sldMk cId="4009042140" sldId="889"/>
            <ac:spMk id="6" creationId="{40420BF1-DFED-F944-5DF3-B677FDF2B719}"/>
          </ac:spMkLst>
        </pc:sp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Macintosh%20HD:Users:abiyse:Dropbox%20(Personal):SPH%202014:Community%20Service:Irish%20Aid:Final%20doc:Dataset:Data_extraction_All%20HCs_23Nov2015.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Macintosh%20HD:Users:abiyse:Dropbox%20(Personal):SPH%202014:Community%20Service:Irish%20Aid:Final%20doc:Dataset:Data_extraction_All%20HCs_23Nov20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spPr>
            <a:ln>
              <a:solidFill>
                <a:srgbClr val="00B0F0"/>
              </a:solidFill>
            </a:ln>
          </c:spPr>
          <c:marker>
            <c:symbol val="none"/>
          </c:marker>
          <c:cat>
            <c:multiLvlStrRef>
              <c:f>Sheet1!$F$317:$BD$318</c:f>
              <c:multiLvlStrCache>
                <c:ptCount val="51"/>
                <c:lvl>
                  <c:pt idx="0">
                    <c:v>July</c:v>
                  </c:pt>
                  <c:pt idx="1">
                    <c:v>August</c:v>
                  </c:pt>
                  <c:pt idx="2">
                    <c:v>september</c:v>
                  </c:pt>
                  <c:pt idx="3">
                    <c:v>October</c:v>
                  </c:pt>
                  <c:pt idx="4">
                    <c:v>November</c:v>
                  </c:pt>
                  <c:pt idx="5">
                    <c:v>December</c:v>
                  </c:pt>
                  <c:pt idx="6">
                    <c:v>January</c:v>
                  </c:pt>
                  <c:pt idx="7">
                    <c:v>Feburary</c:v>
                  </c:pt>
                  <c:pt idx="8">
                    <c:v>March</c:v>
                  </c:pt>
                  <c:pt idx="9">
                    <c:v>April</c:v>
                  </c:pt>
                  <c:pt idx="10">
                    <c:v>May</c:v>
                  </c:pt>
                  <c:pt idx="11">
                    <c:v>June</c:v>
                  </c:pt>
                  <c:pt idx="12">
                    <c:v>July</c:v>
                  </c:pt>
                  <c:pt idx="13">
                    <c:v>August</c:v>
                  </c:pt>
                  <c:pt idx="14">
                    <c:v>september</c:v>
                  </c:pt>
                  <c:pt idx="15">
                    <c:v>October</c:v>
                  </c:pt>
                  <c:pt idx="16">
                    <c:v>November</c:v>
                  </c:pt>
                  <c:pt idx="17">
                    <c:v>December</c:v>
                  </c:pt>
                  <c:pt idx="18">
                    <c:v>January</c:v>
                  </c:pt>
                  <c:pt idx="19">
                    <c:v>Feburary</c:v>
                  </c:pt>
                  <c:pt idx="20">
                    <c:v>March</c:v>
                  </c:pt>
                  <c:pt idx="21">
                    <c:v>April</c:v>
                  </c:pt>
                  <c:pt idx="22">
                    <c:v>May</c:v>
                  </c:pt>
                  <c:pt idx="23">
                    <c:v>June</c:v>
                  </c:pt>
                  <c:pt idx="24">
                    <c:v>July</c:v>
                  </c:pt>
                  <c:pt idx="25">
                    <c:v>August</c:v>
                  </c:pt>
                  <c:pt idx="26">
                    <c:v>september</c:v>
                  </c:pt>
                  <c:pt idx="27">
                    <c:v>October</c:v>
                  </c:pt>
                  <c:pt idx="28">
                    <c:v>November</c:v>
                  </c:pt>
                  <c:pt idx="29">
                    <c:v>December</c:v>
                  </c:pt>
                  <c:pt idx="30">
                    <c:v>January</c:v>
                  </c:pt>
                  <c:pt idx="31">
                    <c:v>Feburary</c:v>
                  </c:pt>
                  <c:pt idx="32">
                    <c:v>March</c:v>
                  </c:pt>
                  <c:pt idx="33">
                    <c:v>April</c:v>
                  </c:pt>
                  <c:pt idx="34">
                    <c:v>May</c:v>
                  </c:pt>
                  <c:pt idx="35">
                    <c:v>June</c:v>
                  </c:pt>
                  <c:pt idx="36">
                    <c:v>July</c:v>
                  </c:pt>
                  <c:pt idx="37">
                    <c:v>August</c:v>
                  </c:pt>
                  <c:pt idx="38">
                    <c:v>september</c:v>
                  </c:pt>
                  <c:pt idx="39">
                    <c:v>October</c:v>
                  </c:pt>
                  <c:pt idx="40">
                    <c:v>November</c:v>
                  </c:pt>
                  <c:pt idx="41">
                    <c:v>December</c:v>
                  </c:pt>
                  <c:pt idx="42">
                    <c:v>January</c:v>
                  </c:pt>
                  <c:pt idx="43">
                    <c:v>Feburary</c:v>
                  </c:pt>
                  <c:pt idx="44">
                    <c:v>March</c:v>
                  </c:pt>
                  <c:pt idx="45">
                    <c:v>April</c:v>
                  </c:pt>
                  <c:pt idx="46">
                    <c:v>May</c:v>
                  </c:pt>
                  <c:pt idx="47">
                    <c:v>June</c:v>
                  </c:pt>
                  <c:pt idx="48">
                    <c:v>July</c:v>
                  </c:pt>
                  <c:pt idx="49">
                    <c:v>August</c:v>
                  </c:pt>
                  <c:pt idx="50">
                    <c:v>September</c:v>
                  </c:pt>
                </c:lvl>
                <c:lvl>
                  <c:pt idx="0">
                    <c:v>2011</c:v>
                  </c:pt>
                  <c:pt idx="12">
                    <c:v>2012</c:v>
                  </c:pt>
                  <c:pt idx="24">
                    <c:v>2013</c:v>
                  </c:pt>
                  <c:pt idx="36">
                    <c:v>2014</c:v>
                  </c:pt>
                  <c:pt idx="48">
                    <c:v>2015</c:v>
                  </c:pt>
                </c:lvl>
              </c:multiLvlStrCache>
            </c:multiLvlStrRef>
          </c:cat>
          <c:val>
            <c:numRef>
              <c:f>Sheet1!$F$319:$BD$319</c:f>
              <c:numCache>
                <c:formatCode>General</c:formatCode>
                <c:ptCount val="51"/>
                <c:pt idx="0">
                  <c:v>81</c:v>
                </c:pt>
                <c:pt idx="1">
                  <c:v>114</c:v>
                </c:pt>
                <c:pt idx="2">
                  <c:v>150</c:v>
                </c:pt>
                <c:pt idx="3">
                  <c:v>172</c:v>
                </c:pt>
                <c:pt idx="4">
                  <c:v>123</c:v>
                </c:pt>
                <c:pt idx="5">
                  <c:v>209</c:v>
                </c:pt>
                <c:pt idx="6">
                  <c:v>245</c:v>
                </c:pt>
                <c:pt idx="7">
                  <c:v>202</c:v>
                </c:pt>
                <c:pt idx="8">
                  <c:v>138</c:v>
                </c:pt>
                <c:pt idx="9">
                  <c:v>179</c:v>
                </c:pt>
                <c:pt idx="10">
                  <c:v>170</c:v>
                </c:pt>
                <c:pt idx="11">
                  <c:v>151</c:v>
                </c:pt>
                <c:pt idx="12">
                  <c:v>257</c:v>
                </c:pt>
                <c:pt idx="13">
                  <c:v>206</c:v>
                </c:pt>
                <c:pt idx="14">
                  <c:v>267</c:v>
                </c:pt>
                <c:pt idx="15">
                  <c:v>235</c:v>
                </c:pt>
                <c:pt idx="16">
                  <c:v>196</c:v>
                </c:pt>
                <c:pt idx="17">
                  <c:v>294</c:v>
                </c:pt>
                <c:pt idx="18">
                  <c:v>300</c:v>
                </c:pt>
                <c:pt idx="19">
                  <c:v>269</c:v>
                </c:pt>
                <c:pt idx="20">
                  <c:v>304</c:v>
                </c:pt>
                <c:pt idx="21">
                  <c:v>286</c:v>
                </c:pt>
                <c:pt idx="22">
                  <c:v>209</c:v>
                </c:pt>
                <c:pt idx="23">
                  <c:v>265</c:v>
                </c:pt>
                <c:pt idx="24">
                  <c:v>233</c:v>
                </c:pt>
                <c:pt idx="25">
                  <c:v>265</c:v>
                </c:pt>
                <c:pt idx="26">
                  <c:v>399</c:v>
                </c:pt>
                <c:pt idx="27">
                  <c:v>296</c:v>
                </c:pt>
                <c:pt idx="28">
                  <c:v>332</c:v>
                </c:pt>
                <c:pt idx="29">
                  <c:v>258</c:v>
                </c:pt>
                <c:pt idx="30">
                  <c:v>389</c:v>
                </c:pt>
                <c:pt idx="31">
                  <c:v>394</c:v>
                </c:pt>
                <c:pt idx="32">
                  <c:v>456</c:v>
                </c:pt>
                <c:pt idx="33">
                  <c:v>420</c:v>
                </c:pt>
                <c:pt idx="34">
                  <c:v>375</c:v>
                </c:pt>
                <c:pt idx="35">
                  <c:v>361</c:v>
                </c:pt>
                <c:pt idx="36">
                  <c:v>308</c:v>
                </c:pt>
                <c:pt idx="37">
                  <c:v>311</c:v>
                </c:pt>
                <c:pt idx="38">
                  <c:v>439</c:v>
                </c:pt>
                <c:pt idx="39">
                  <c:v>368</c:v>
                </c:pt>
                <c:pt idx="40">
                  <c:v>431</c:v>
                </c:pt>
                <c:pt idx="41">
                  <c:v>382</c:v>
                </c:pt>
                <c:pt idx="42">
                  <c:v>442</c:v>
                </c:pt>
                <c:pt idx="43">
                  <c:v>327</c:v>
                </c:pt>
                <c:pt idx="44">
                  <c:v>341</c:v>
                </c:pt>
                <c:pt idx="45">
                  <c:v>408</c:v>
                </c:pt>
                <c:pt idx="46">
                  <c:v>404</c:v>
                </c:pt>
                <c:pt idx="47">
                  <c:v>357</c:v>
                </c:pt>
                <c:pt idx="48">
                  <c:v>299</c:v>
                </c:pt>
                <c:pt idx="49">
                  <c:v>299</c:v>
                </c:pt>
                <c:pt idx="50">
                  <c:v>336</c:v>
                </c:pt>
              </c:numCache>
            </c:numRef>
          </c:val>
          <c:smooth val="0"/>
          <c:extLst>
            <c:ext xmlns:c16="http://schemas.microsoft.com/office/drawing/2014/chart" uri="{C3380CC4-5D6E-409C-BE32-E72D297353CC}">
              <c16:uniqueId val="{00000000-ED2B-4434-80C9-0E15FBDFF786}"/>
            </c:ext>
          </c:extLst>
        </c:ser>
        <c:dLbls>
          <c:showLegendKey val="0"/>
          <c:showVal val="0"/>
          <c:showCatName val="0"/>
          <c:showSerName val="0"/>
          <c:showPercent val="0"/>
          <c:showBubbleSize val="0"/>
        </c:dLbls>
        <c:smooth val="0"/>
        <c:axId val="98900608"/>
        <c:axId val="98910592"/>
      </c:lineChart>
      <c:catAx>
        <c:axId val="98900608"/>
        <c:scaling>
          <c:orientation val="minMax"/>
        </c:scaling>
        <c:delete val="0"/>
        <c:axPos val="b"/>
        <c:numFmt formatCode="General" sourceLinked="0"/>
        <c:majorTickMark val="out"/>
        <c:minorTickMark val="none"/>
        <c:tickLblPos val="nextTo"/>
        <c:spPr>
          <a:ln>
            <a:noFill/>
          </a:ln>
        </c:spPr>
        <c:txPr>
          <a:bodyPr/>
          <a:lstStyle/>
          <a:p>
            <a:pPr>
              <a:defRPr sz="800">
                <a:latin typeface="Times New Roman"/>
                <a:cs typeface="Times New Roman"/>
              </a:defRPr>
            </a:pPr>
            <a:endParaRPr lang="en-US"/>
          </a:p>
        </c:txPr>
        <c:crossAx val="98910592"/>
        <c:crosses val="autoZero"/>
        <c:auto val="1"/>
        <c:lblAlgn val="ctr"/>
        <c:lblOffset val="100"/>
        <c:noMultiLvlLbl val="0"/>
      </c:catAx>
      <c:valAx>
        <c:axId val="98910592"/>
        <c:scaling>
          <c:orientation val="minMax"/>
        </c:scaling>
        <c:delete val="0"/>
        <c:axPos val="l"/>
        <c:numFmt formatCode="General" sourceLinked="1"/>
        <c:majorTickMark val="out"/>
        <c:minorTickMark val="none"/>
        <c:tickLblPos val="nextTo"/>
        <c:txPr>
          <a:bodyPr/>
          <a:lstStyle/>
          <a:p>
            <a:pPr>
              <a:defRPr>
                <a:latin typeface="Times New Roman"/>
                <a:cs typeface="Times New Roman"/>
              </a:defRPr>
            </a:pPr>
            <a:endParaRPr lang="en-US"/>
          </a:p>
        </c:txPr>
        <c:crossAx val="98900608"/>
        <c:crosses val="autoZero"/>
        <c:crossBetween val="between"/>
      </c:valAx>
      <c:spPr>
        <a:solidFill>
          <a:schemeClr val="bg2">
            <a:lumMod val="90000"/>
          </a:schemeClr>
        </a:solidFill>
      </c:spPr>
    </c:plotArea>
    <c:plotVisOnly val="1"/>
    <c:dispBlanksAs val="gap"/>
    <c:showDLblsOverMax val="0"/>
  </c:chart>
  <c:spPr>
    <a:ln>
      <a:no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3.8591790609507147E-2"/>
          <c:y val="1.4649421874228612E-2"/>
          <c:w val="0.94787097793331399"/>
          <c:h val="0.85967521969654204"/>
        </c:manualLayout>
      </c:layout>
      <c:lineChart>
        <c:grouping val="standard"/>
        <c:varyColors val="0"/>
        <c:ser>
          <c:idx val="0"/>
          <c:order val="0"/>
          <c:tx>
            <c:strRef>
              <c:f>Sheet1!$A$336:$E$336</c:f>
              <c:strCache>
                <c:ptCount val="1"/>
                <c:pt idx="0">
                  <c:v>Total Total Total 6  Number of women who delivered in the health facility </c:v>
                </c:pt>
              </c:strCache>
            </c:strRef>
          </c:tx>
          <c:spPr>
            <a:ln>
              <a:solidFill>
                <a:schemeClr val="accent1">
                  <a:lumMod val="75000"/>
                </a:schemeClr>
              </a:solidFill>
            </a:ln>
          </c:spPr>
          <c:marker>
            <c:symbol val="none"/>
          </c:marker>
          <c:cat>
            <c:multiLvlStrRef>
              <c:f>Sheet1!$F$317:$BD$318</c:f>
              <c:multiLvlStrCache>
                <c:ptCount val="51"/>
                <c:lvl>
                  <c:pt idx="0">
                    <c:v>July</c:v>
                  </c:pt>
                  <c:pt idx="1">
                    <c:v>August</c:v>
                  </c:pt>
                  <c:pt idx="2">
                    <c:v>september</c:v>
                  </c:pt>
                  <c:pt idx="3">
                    <c:v>October</c:v>
                  </c:pt>
                  <c:pt idx="4">
                    <c:v>November</c:v>
                  </c:pt>
                  <c:pt idx="5">
                    <c:v>December</c:v>
                  </c:pt>
                  <c:pt idx="6">
                    <c:v>January</c:v>
                  </c:pt>
                  <c:pt idx="7">
                    <c:v>Feburary</c:v>
                  </c:pt>
                  <c:pt idx="8">
                    <c:v>March</c:v>
                  </c:pt>
                  <c:pt idx="9">
                    <c:v>April</c:v>
                  </c:pt>
                  <c:pt idx="10">
                    <c:v>May</c:v>
                  </c:pt>
                  <c:pt idx="11">
                    <c:v>June</c:v>
                  </c:pt>
                  <c:pt idx="12">
                    <c:v>July</c:v>
                  </c:pt>
                  <c:pt idx="13">
                    <c:v>August</c:v>
                  </c:pt>
                  <c:pt idx="14">
                    <c:v>september</c:v>
                  </c:pt>
                  <c:pt idx="15">
                    <c:v>October</c:v>
                  </c:pt>
                  <c:pt idx="16">
                    <c:v>November</c:v>
                  </c:pt>
                  <c:pt idx="17">
                    <c:v>December</c:v>
                  </c:pt>
                  <c:pt idx="18">
                    <c:v>January</c:v>
                  </c:pt>
                  <c:pt idx="19">
                    <c:v>Feburary</c:v>
                  </c:pt>
                  <c:pt idx="20">
                    <c:v>March</c:v>
                  </c:pt>
                  <c:pt idx="21">
                    <c:v>April</c:v>
                  </c:pt>
                  <c:pt idx="22">
                    <c:v>May</c:v>
                  </c:pt>
                  <c:pt idx="23">
                    <c:v>June</c:v>
                  </c:pt>
                  <c:pt idx="24">
                    <c:v>July</c:v>
                  </c:pt>
                  <c:pt idx="25">
                    <c:v>August</c:v>
                  </c:pt>
                  <c:pt idx="26">
                    <c:v>september</c:v>
                  </c:pt>
                  <c:pt idx="27">
                    <c:v>October</c:v>
                  </c:pt>
                  <c:pt idx="28">
                    <c:v>November</c:v>
                  </c:pt>
                  <c:pt idx="29">
                    <c:v>December</c:v>
                  </c:pt>
                  <c:pt idx="30">
                    <c:v>January</c:v>
                  </c:pt>
                  <c:pt idx="31">
                    <c:v>Feburary</c:v>
                  </c:pt>
                  <c:pt idx="32">
                    <c:v>March</c:v>
                  </c:pt>
                  <c:pt idx="33">
                    <c:v>April</c:v>
                  </c:pt>
                  <c:pt idx="34">
                    <c:v>May</c:v>
                  </c:pt>
                  <c:pt idx="35">
                    <c:v>June</c:v>
                  </c:pt>
                  <c:pt idx="36">
                    <c:v>July</c:v>
                  </c:pt>
                  <c:pt idx="37">
                    <c:v>August</c:v>
                  </c:pt>
                  <c:pt idx="38">
                    <c:v>september</c:v>
                  </c:pt>
                  <c:pt idx="39">
                    <c:v>October</c:v>
                  </c:pt>
                  <c:pt idx="40">
                    <c:v>November</c:v>
                  </c:pt>
                  <c:pt idx="41">
                    <c:v>December</c:v>
                  </c:pt>
                  <c:pt idx="42">
                    <c:v>January</c:v>
                  </c:pt>
                  <c:pt idx="43">
                    <c:v>Feburary</c:v>
                  </c:pt>
                  <c:pt idx="44">
                    <c:v>March</c:v>
                  </c:pt>
                  <c:pt idx="45">
                    <c:v>April</c:v>
                  </c:pt>
                  <c:pt idx="46">
                    <c:v>May</c:v>
                  </c:pt>
                  <c:pt idx="47">
                    <c:v>June</c:v>
                  </c:pt>
                  <c:pt idx="48">
                    <c:v>July</c:v>
                  </c:pt>
                  <c:pt idx="49">
                    <c:v>August</c:v>
                  </c:pt>
                  <c:pt idx="50">
                    <c:v>September</c:v>
                  </c:pt>
                </c:lvl>
                <c:lvl>
                  <c:pt idx="0">
                    <c:v>2011</c:v>
                  </c:pt>
                  <c:pt idx="12">
                    <c:v>2012</c:v>
                  </c:pt>
                  <c:pt idx="24">
                    <c:v>2013</c:v>
                  </c:pt>
                  <c:pt idx="36">
                    <c:v>2014</c:v>
                  </c:pt>
                  <c:pt idx="48">
                    <c:v>2015</c:v>
                  </c:pt>
                </c:lvl>
              </c:multiLvlStrCache>
            </c:multiLvlStrRef>
          </c:cat>
          <c:val>
            <c:numRef>
              <c:f>Sheet1!$F$336:$BD$336</c:f>
              <c:numCache>
                <c:formatCode>General</c:formatCode>
                <c:ptCount val="51"/>
                <c:pt idx="0">
                  <c:v>46</c:v>
                </c:pt>
                <c:pt idx="1">
                  <c:v>63</c:v>
                </c:pt>
                <c:pt idx="2">
                  <c:v>69</c:v>
                </c:pt>
                <c:pt idx="3">
                  <c:v>59</c:v>
                </c:pt>
                <c:pt idx="4">
                  <c:v>62</c:v>
                </c:pt>
                <c:pt idx="5">
                  <c:v>72</c:v>
                </c:pt>
                <c:pt idx="6">
                  <c:v>76</c:v>
                </c:pt>
                <c:pt idx="7">
                  <c:v>59</c:v>
                </c:pt>
                <c:pt idx="8">
                  <c:v>57</c:v>
                </c:pt>
                <c:pt idx="9">
                  <c:v>81</c:v>
                </c:pt>
                <c:pt idx="10">
                  <c:v>88</c:v>
                </c:pt>
                <c:pt idx="11">
                  <c:v>122</c:v>
                </c:pt>
                <c:pt idx="12">
                  <c:v>93</c:v>
                </c:pt>
                <c:pt idx="13">
                  <c:v>77</c:v>
                </c:pt>
                <c:pt idx="14">
                  <c:v>127</c:v>
                </c:pt>
                <c:pt idx="15">
                  <c:v>101</c:v>
                </c:pt>
                <c:pt idx="16">
                  <c:v>79</c:v>
                </c:pt>
                <c:pt idx="17">
                  <c:v>136</c:v>
                </c:pt>
                <c:pt idx="18">
                  <c:v>141</c:v>
                </c:pt>
                <c:pt idx="19">
                  <c:v>156</c:v>
                </c:pt>
                <c:pt idx="20">
                  <c:v>171</c:v>
                </c:pt>
                <c:pt idx="21">
                  <c:v>190</c:v>
                </c:pt>
                <c:pt idx="22">
                  <c:v>167</c:v>
                </c:pt>
                <c:pt idx="23">
                  <c:v>182</c:v>
                </c:pt>
                <c:pt idx="24">
                  <c:v>141</c:v>
                </c:pt>
                <c:pt idx="25">
                  <c:v>158</c:v>
                </c:pt>
                <c:pt idx="26">
                  <c:v>170</c:v>
                </c:pt>
                <c:pt idx="27">
                  <c:v>149</c:v>
                </c:pt>
                <c:pt idx="28">
                  <c:v>180</c:v>
                </c:pt>
                <c:pt idx="29">
                  <c:v>168</c:v>
                </c:pt>
                <c:pt idx="30">
                  <c:v>201</c:v>
                </c:pt>
                <c:pt idx="31">
                  <c:v>202</c:v>
                </c:pt>
                <c:pt idx="32">
                  <c:v>211</c:v>
                </c:pt>
                <c:pt idx="33">
                  <c:v>171</c:v>
                </c:pt>
                <c:pt idx="34">
                  <c:v>178</c:v>
                </c:pt>
                <c:pt idx="35">
                  <c:v>185</c:v>
                </c:pt>
                <c:pt idx="36">
                  <c:v>134</c:v>
                </c:pt>
                <c:pt idx="37">
                  <c:v>141</c:v>
                </c:pt>
                <c:pt idx="38">
                  <c:v>248</c:v>
                </c:pt>
                <c:pt idx="39">
                  <c:v>255</c:v>
                </c:pt>
                <c:pt idx="40">
                  <c:v>282</c:v>
                </c:pt>
                <c:pt idx="41">
                  <c:v>283</c:v>
                </c:pt>
                <c:pt idx="42">
                  <c:v>357</c:v>
                </c:pt>
                <c:pt idx="43">
                  <c:v>349</c:v>
                </c:pt>
                <c:pt idx="44">
                  <c:v>399</c:v>
                </c:pt>
                <c:pt idx="45">
                  <c:v>430</c:v>
                </c:pt>
                <c:pt idx="46">
                  <c:v>438</c:v>
                </c:pt>
                <c:pt idx="47">
                  <c:v>516</c:v>
                </c:pt>
                <c:pt idx="48">
                  <c:v>415</c:v>
                </c:pt>
                <c:pt idx="49">
                  <c:v>402</c:v>
                </c:pt>
                <c:pt idx="50">
                  <c:v>389</c:v>
                </c:pt>
              </c:numCache>
            </c:numRef>
          </c:val>
          <c:smooth val="0"/>
          <c:extLst>
            <c:ext xmlns:c16="http://schemas.microsoft.com/office/drawing/2014/chart" uri="{C3380CC4-5D6E-409C-BE32-E72D297353CC}">
              <c16:uniqueId val="{00000000-15B9-43F2-84CE-FFFDD6C8530B}"/>
            </c:ext>
          </c:extLst>
        </c:ser>
        <c:dLbls>
          <c:showLegendKey val="0"/>
          <c:showVal val="0"/>
          <c:showCatName val="0"/>
          <c:showSerName val="0"/>
          <c:showPercent val="0"/>
          <c:showBubbleSize val="0"/>
        </c:dLbls>
        <c:smooth val="0"/>
        <c:axId val="98961664"/>
        <c:axId val="98967552"/>
      </c:lineChart>
      <c:catAx>
        <c:axId val="98961664"/>
        <c:scaling>
          <c:orientation val="minMax"/>
        </c:scaling>
        <c:delete val="0"/>
        <c:axPos val="b"/>
        <c:numFmt formatCode="General" sourceLinked="0"/>
        <c:majorTickMark val="out"/>
        <c:minorTickMark val="none"/>
        <c:tickLblPos val="nextTo"/>
        <c:spPr>
          <a:ln>
            <a:noFill/>
          </a:ln>
        </c:spPr>
        <c:txPr>
          <a:bodyPr/>
          <a:lstStyle/>
          <a:p>
            <a:pPr>
              <a:defRPr sz="1050">
                <a:latin typeface="Times New Roman"/>
                <a:cs typeface="Times New Roman"/>
              </a:defRPr>
            </a:pPr>
            <a:endParaRPr lang="en-US"/>
          </a:p>
        </c:txPr>
        <c:crossAx val="98967552"/>
        <c:crosses val="autoZero"/>
        <c:auto val="1"/>
        <c:lblAlgn val="ctr"/>
        <c:lblOffset val="100"/>
        <c:noMultiLvlLbl val="0"/>
      </c:catAx>
      <c:valAx>
        <c:axId val="98967552"/>
        <c:scaling>
          <c:orientation val="minMax"/>
        </c:scaling>
        <c:delete val="0"/>
        <c:axPos val="l"/>
        <c:numFmt formatCode="General" sourceLinked="1"/>
        <c:majorTickMark val="out"/>
        <c:minorTickMark val="none"/>
        <c:tickLblPos val="nextTo"/>
        <c:txPr>
          <a:bodyPr/>
          <a:lstStyle/>
          <a:p>
            <a:pPr>
              <a:defRPr>
                <a:latin typeface="Times New Roman"/>
                <a:cs typeface="Times New Roman"/>
              </a:defRPr>
            </a:pPr>
            <a:endParaRPr lang="en-US"/>
          </a:p>
        </c:txPr>
        <c:crossAx val="98961664"/>
        <c:crosses val="autoZero"/>
        <c:crossBetween val="between"/>
      </c:valAx>
      <c:spPr>
        <a:solidFill>
          <a:schemeClr val="bg2">
            <a:lumMod val="90000"/>
          </a:schemeClr>
        </a:solidFill>
      </c:spPr>
    </c:plotArea>
    <c:plotVisOnly val="1"/>
    <c:dispBlanksAs val="gap"/>
    <c:showDLblsOverMax val="0"/>
  </c:chart>
  <c:spPr>
    <a:ln>
      <a:noFill/>
    </a:ln>
  </c:sp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208867-82E0-4991-A0EE-3E6A5E834012}" type="doc">
      <dgm:prSet loTypeId="urn:microsoft.com/office/officeart/2005/8/layout/radial6" loCatId="relationship" qsTypeId="urn:microsoft.com/office/officeart/2005/8/quickstyle/simple3" qsCatId="simple" csTypeId="urn:microsoft.com/office/officeart/2005/8/colors/colorful3" csCatId="colorful" phldr="1"/>
      <dgm:spPr/>
      <dgm:t>
        <a:bodyPr/>
        <a:lstStyle/>
        <a:p>
          <a:endParaRPr lang="en-US"/>
        </a:p>
      </dgm:t>
    </dgm:pt>
    <dgm:pt modelId="{9323AD36-1C38-46A8-9545-D6EAF5BC79EF}">
      <dgm:prSet phldrT="[Text]" custT="1"/>
      <dgm:spPr/>
      <dgm:t>
        <a:bodyPr/>
        <a:lstStyle/>
        <a:p>
          <a:r>
            <a:rPr lang="en-US" altLang="en-US" sz="1400" b="1" dirty="0">
              <a:latin typeface="Arial" panose="020B0604020202020204" pitchFamily="34" charset="0"/>
            </a:rPr>
            <a:t>Timely</a:t>
          </a:r>
          <a:endParaRPr lang="en-US" sz="1400" b="1" dirty="0">
            <a:latin typeface="Arial" panose="020B0604020202020204" pitchFamily="34" charset="0"/>
          </a:endParaRPr>
        </a:p>
      </dgm:t>
    </dgm:pt>
    <dgm:pt modelId="{FC25E461-18AC-49DC-B7E6-2A5D3FF5AA53}" type="parTrans" cxnId="{B8760C58-F506-40B1-8667-0517724D0339}">
      <dgm:prSet/>
      <dgm:spPr/>
      <dgm:t>
        <a:bodyPr/>
        <a:lstStyle/>
        <a:p>
          <a:endParaRPr lang="en-US" sz="1400"/>
        </a:p>
      </dgm:t>
    </dgm:pt>
    <dgm:pt modelId="{0CBA3D96-444E-4458-96B7-AA962E42BE52}" type="sibTrans" cxnId="{B8760C58-F506-40B1-8667-0517724D0339}">
      <dgm:prSet/>
      <dgm:spPr/>
      <dgm:t>
        <a:bodyPr/>
        <a:lstStyle/>
        <a:p>
          <a:endParaRPr lang="en-US" sz="1400"/>
        </a:p>
      </dgm:t>
    </dgm:pt>
    <dgm:pt modelId="{FAFAB592-E923-4898-B70F-4479AED06E4B}">
      <dgm:prSet phldrT="[Text]" custT="1"/>
      <dgm:spPr/>
      <dgm:t>
        <a:bodyPr/>
        <a:lstStyle/>
        <a:p>
          <a:r>
            <a:rPr lang="en-US" altLang="en-US" sz="1400" b="1" dirty="0">
              <a:latin typeface="Arial" panose="020B0604020202020204" pitchFamily="34" charset="0"/>
            </a:rPr>
            <a:t>Measurable</a:t>
          </a:r>
          <a:endParaRPr lang="en-US" sz="1400" b="1" dirty="0">
            <a:latin typeface="Arial" panose="020B0604020202020204" pitchFamily="34" charset="0"/>
          </a:endParaRPr>
        </a:p>
      </dgm:t>
    </dgm:pt>
    <dgm:pt modelId="{92083633-B7C3-47E0-912E-75C331BC2C70}" type="parTrans" cxnId="{4C0E9C3E-40DB-41C0-BDF9-6092CF7ACBF2}">
      <dgm:prSet/>
      <dgm:spPr/>
      <dgm:t>
        <a:bodyPr/>
        <a:lstStyle/>
        <a:p>
          <a:endParaRPr lang="en-US" sz="1400"/>
        </a:p>
      </dgm:t>
    </dgm:pt>
    <dgm:pt modelId="{71A6A28E-A2CA-47E9-9750-29E725BEFEC7}" type="sibTrans" cxnId="{4C0E9C3E-40DB-41C0-BDF9-6092CF7ACBF2}">
      <dgm:prSet/>
      <dgm:spPr/>
      <dgm:t>
        <a:bodyPr/>
        <a:lstStyle/>
        <a:p>
          <a:endParaRPr lang="en-US" sz="1400"/>
        </a:p>
      </dgm:t>
    </dgm:pt>
    <dgm:pt modelId="{40040DD8-4B35-45B6-BBB3-FA6D43B6F03B}">
      <dgm:prSet phldrT="[Text]" custT="1"/>
      <dgm:spPr/>
      <dgm:t>
        <a:bodyPr/>
        <a:lstStyle/>
        <a:p>
          <a:r>
            <a:rPr lang="en-US" altLang="en-US" sz="1400" b="1" dirty="0">
              <a:latin typeface="Arial" panose="020B0604020202020204" pitchFamily="34" charset="0"/>
            </a:rPr>
            <a:t>Precise</a:t>
          </a:r>
          <a:endParaRPr lang="en-US" sz="1400" b="1" dirty="0">
            <a:latin typeface="Arial" panose="020B0604020202020204" pitchFamily="34" charset="0"/>
          </a:endParaRPr>
        </a:p>
      </dgm:t>
    </dgm:pt>
    <dgm:pt modelId="{B76C7B93-75EF-4A1A-9C3E-CB2093E959CB}" type="parTrans" cxnId="{8B2A40AD-D15F-4BD2-B8CE-1A0F133781D7}">
      <dgm:prSet/>
      <dgm:spPr/>
      <dgm:t>
        <a:bodyPr/>
        <a:lstStyle/>
        <a:p>
          <a:endParaRPr lang="en-US" sz="1400"/>
        </a:p>
      </dgm:t>
    </dgm:pt>
    <dgm:pt modelId="{24EC32E6-72B9-4C2B-B67F-F8DC00030D5D}" type="sibTrans" cxnId="{8B2A40AD-D15F-4BD2-B8CE-1A0F133781D7}">
      <dgm:prSet/>
      <dgm:spPr/>
      <dgm:t>
        <a:bodyPr/>
        <a:lstStyle/>
        <a:p>
          <a:endParaRPr lang="en-US" sz="1400"/>
        </a:p>
      </dgm:t>
    </dgm:pt>
    <dgm:pt modelId="{7C5272DD-D4D2-4E2A-9F12-232BCE5983F1}">
      <dgm:prSet phldrT="[Text]" custT="1"/>
      <dgm:spPr/>
      <dgm:t>
        <a:bodyPr/>
        <a:lstStyle/>
        <a:p>
          <a:r>
            <a:rPr lang="en-US" altLang="en-US" sz="1400" b="1" dirty="0">
              <a:latin typeface="Arial" panose="020B0604020202020204" pitchFamily="34" charset="0"/>
            </a:rPr>
            <a:t>Reliable</a:t>
          </a:r>
          <a:endParaRPr lang="en-US" sz="1400" b="1" dirty="0"/>
        </a:p>
      </dgm:t>
    </dgm:pt>
    <dgm:pt modelId="{3D1C92B2-9B4D-44D1-A319-5549F333EF6E}" type="parTrans" cxnId="{D99FDBB7-E5EB-4393-938A-CB47178D4659}">
      <dgm:prSet/>
      <dgm:spPr/>
      <dgm:t>
        <a:bodyPr/>
        <a:lstStyle/>
        <a:p>
          <a:endParaRPr lang="en-US" sz="1400"/>
        </a:p>
      </dgm:t>
    </dgm:pt>
    <dgm:pt modelId="{7C942722-A6C0-46CC-BFD1-5D8E7C3E5156}" type="sibTrans" cxnId="{D99FDBB7-E5EB-4393-938A-CB47178D4659}">
      <dgm:prSet/>
      <dgm:spPr/>
      <dgm:t>
        <a:bodyPr/>
        <a:lstStyle/>
        <a:p>
          <a:endParaRPr lang="en-US" sz="1400"/>
        </a:p>
      </dgm:t>
    </dgm:pt>
    <dgm:pt modelId="{E419FA09-556D-4D74-80DE-519EE412913C}">
      <dgm:prSet phldrT="[Text]" custT="1"/>
      <dgm:spPr/>
      <dgm:t>
        <a:bodyPr/>
        <a:lstStyle/>
        <a:p>
          <a:r>
            <a:rPr lang="en-US" altLang="en-US" sz="1400" b="1" dirty="0">
              <a:latin typeface="Arial" panose="020B0604020202020204" pitchFamily="34" charset="0"/>
            </a:rPr>
            <a:t>Valid</a:t>
          </a:r>
          <a:endParaRPr lang="en-US" sz="1400" b="1" dirty="0"/>
        </a:p>
      </dgm:t>
    </dgm:pt>
    <dgm:pt modelId="{12FD9F4A-50D8-4D3F-9E6E-963D97C08D1D}" type="sibTrans" cxnId="{1DC98E5C-2834-4756-9F37-86E80D2DA969}">
      <dgm:prSet/>
      <dgm:spPr/>
      <dgm:t>
        <a:bodyPr/>
        <a:lstStyle/>
        <a:p>
          <a:endParaRPr lang="en-US" sz="1400"/>
        </a:p>
      </dgm:t>
    </dgm:pt>
    <dgm:pt modelId="{E760A619-F5B1-4844-8F47-55C8DB232A7D}" type="parTrans" cxnId="{1DC98E5C-2834-4756-9F37-86E80D2DA969}">
      <dgm:prSet/>
      <dgm:spPr/>
      <dgm:t>
        <a:bodyPr/>
        <a:lstStyle/>
        <a:p>
          <a:endParaRPr lang="en-US" sz="1400"/>
        </a:p>
      </dgm:t>
    </dgm:pt>
    <dgm:pt modelId="{C8349D0E-3F08-463F-81D6-DD649BE96F78}">
      <dgm:prSet phldrT="[Text]" custT="1"/>
      <dgm:spPr/>
      <dgm:t>
        <a:bodyPr/>
        <a:lstStyle/>
        <a:p>
          <a:r>
            <a:rPr lang="en-US" altLang="en-US" sz="1400" b="1" dirty="0">
              <a:latin typeface="Arial" panose="020B0604020202020204" pitchFamily="34" charset="0"/>
            </a:rPr>
            <a:t>Relevant </a:t>
          </a:r>
          <a:endParaRPr lang="en-US" sz="1400" b="1" dirty="0"/>
        </a:p>
      </dgm:t>
    </dgm:pt>
    <dgm:pt modelId="{D6B309A9-9518-484A-AB71-4B4BAD132D26}" type="parTrans" cxnId="{13DAB5E3-96A2-4820-B50E-19D733D5E06B}">
      <dgm:prSet/>
      <dgm:spPr/>
      <dgm:t>
        <a:bodyPr/>
        <a:lstStyle/>
        <a:p>
          <a:endParaRPr lang="en-US" sz="1400"/>
        </a:p>
      </dgm:t>
    </dgm:pt>
    <dgm:pt modelId="{D61427BB-0528-4F65-AE24-DA3EC1DF0DBA}" type="sibTrans" cxnId="{13DAB5E3-96A2-4820-B50E-19D733D5E06B}">
      <dgm:prSet/>
      <dgm:spPr/>
      <dgm:t>
        <a:bodyPr/>
        <a:lstStyle/>
        <a:p>
          <a:endParaRPr lang="en-US" sz="1400"/>
        </a:p>
      </dgm:t>
    </dgm:pt>
    <dgm:pt modelId="{5C65C6D7-1794-42AF-99BA-0E8384085C35}" type="pres">
      <dgm:prSet presAssocID="{4A208867-82E0-4991-A0EE-3E6A5E834012}" presName="Name0" presStyleCnt="0">
        <dgm:presLayoutVars>
          <dgm:chMax val="1"/>
          <dgm:dir/>
          <dgm:animLvl val="ctr"/>
          <dgm:resizeHandles val="exact"/>
        </dgm:presLayoutVars>
      </dgm:prSet>
      <dgm:spPr/>
    </dgm:pt>
    <dgm:pt modelId="{7D61A947-637E-4C5E-AF95-1CA4E2273B78}" type="pres">
      <dgm:prSet presAssocID="{E419FA09-556D-4D74-80DE-519EE412913C}" presName="centerShape" presStyleLbl="node0" presStyleIdx="0" presStyleCnt="1"/>
      <dgm:spPr/>
    </dgm:pt>
    <dgm:pt modelId="{7071C080-1F36-4C5B-8A80-AAB71262549A}" type="pres">
      <dgm:prSet presAssocID="{9323AD36-1C38-46A8-9545-D6EAF5BC79EF}" presName="node" presStyleLbl="node1" presStyleIdx="0" presStyleCnt="5">
        <dgm:presLayoutVars>
          <dgm:bulletEnabled val="1"/>
        </dgm:presLayoutVars>
      </dgm:prSet>
      <dgm:spPr/>
    </dgm:pt>
    <dgm:pt modelId="{1A0C06F5-7F5E-476F-99DC-D8644717E03F}" type="pres">
      <dgm:prSet presAssocID="{9323AD36-1C38-46A8-9545-D6EAF5BC79EF}" presName="dummy" presStyleCnt="0"/>
      <dgm:spPr/>
    </dgm:pt>
    <dgm:pt modelId="{64EB3F9D-A524-4328-BD62-47467AFCE8A6}" type="pres">
      <dgm:prSet presAssocID="{0CBA3D96-444E-4458-96B7-AA962E42BE52}" presName="sibTrans" presStyleLbl="sibTrans2D1" presStyleIdx="0" presStyleCnt="5"/>
      <dgm:spPr/>
    </dgm:pt>
    <dgm:pt modelId="{8CDA14ED-F758-4144-B814-B2AD387B1BDC}" type="pres">
      <dgm:prSet presAssocID="{C8349D0E-3F08-463F-81D6-DD649BE96F78}" presName="node" presStyleLbl="node1" presStyleIdx="1" presStyleCnt="5">
        <dgm:presLayoutVars>
          <dgm:bulletEnabled val="1"/>
        </dgm:presLayoutVars>
      </dgm:prSet>
      <dgm:spPr/>
    </dgm:pt>
    <dgm:pt modelId="{4BE50F01-9E32-4617-BDA9-A73428D080D8}" type="pres">
      <dgm:prSet presAssocID="{C8349D0E-3F08-463F-81D6-DD649BE96F78}" presName="dummy" presStyleCnt="0"/>
      <dgm:spPr/>
    </dgm:pt>
    <dgm:pt modelId="{30A0F73C-50D8-4B47-9A9F-208CD5559082}" type="pres">
      <dgm:prSet presAssocID="{D61427BB-0528-4F65-AE24-DA3EC1DF0DBA}" presName="sibTrans" presStyleLbl="sibTrans2D1" presStyleIdx="1" presStyleCnt="5"/>
      <dgm:spPr/>
    </dgm:pt>
    <dgm:pt modelId="{D873B60F-1160-4DC5-8F79-DDD569BEF4F5}" type="pres">
      <dgm:prSet presAssocID="{FAFAB592-E923-4898-B70F-4479AED06E4B}" presName="node" presStyleLbl="node1" presStyleIdx="2" presStyleCnt="5">
        <dgm:presLayoutVars>
          <dgm:bulletEnabled val="1"/>
        </dgm:presLayoutVars>
      </dgm:prSet>
      <dgm:spPr/>
    </dgm:pt>
    <dgm:pt modelId="{D81D18E2-FA6A-4E9D-A767-F65AA62B63DA}" type="pres">
      <dgm:prSet presAssocID="{FAFAB592-E923-4898-B70F-4479AED06E4B}" presName="dummy" presStyleCnt="0"/>
      <dgm:spPr/>
    </dgm:pt>
    <dgm:pt modelId="{C540A287-2809-4819-B3AD-B341398F3AD4}" type="pres">
      <dgm:prSet presAssocID="{71A6A28E-A2CA-47E9-9750-29E725BEFEC7}" presName="sibTrans" presStyleLbl="sibTrans2D1" presStyleIdx="2" presStyleCnt="5"/>
      <dgm:spPr/>
    </dgm:pt>
    <dgm:pt modelId="{904F4E20-BCA2-48F2-BB7E-0B1418E3DB24}" type="pres">
      <dgm:prSet presAssocID="{40040DD8-4B35-45B6-BBB3-FA6D43B6F03B}" presName="node" presStyleLbl="node1" presStyleIdx="3" presStyleCnt="5">
        <dgm:presLayoutVars>
          <dgm:bulletEnabled val="1"/>
        </dgm:presLayoutVars>
      </dgm:prSet>
      <dgm:spPr/>
    </dgm:pt>
    <dgm:pt modelId="{8BC1BDE6-8EA6-47DF-B549-9A071E1D032B}" type="pres">
      <dgm:prSet presAssocID="{40040DD8-4B35-45B6-BBB3-FA6D43B6F03B}" presName="dummy" presStyleCnt="0"/>
      <dgm:spPr/>
    </dgm:pt>
    <dgm:pt modelId="{D680DE01-E3BF-4427-BE01-E4854AD3D844}" type="pres">
      <dgm:prSet presAssocID="{24EC32E6-72B9-4C2B-B67F-F8DC00030D5D}" presName="sibTrans" presStyleLbl="sibTrans2D1" presStyleIdx="3" presStyleCnt="5"/>
      <dgm:spPr/>
    </dgm:pt>
    <dgm:pt modelId="{9C9562DA-D6AD-4E33-835B-FD717E89F239}" type="pres">
      <dgm:prSet presAssocID="{7C5272DD-D4D2-4E2A-9F12-232BCE5983F1}" presName="node" presStyleLbl="node1" presStyleIdx="4" presStyleCnt="5">
        <dgm:presLayoutVars>
          <dgm:bulletEnabled val="1"/>
        </dgm:presLayoutVars>
      </dgm:prSet>
      <dgm:spPr/>
    </dgm:pt>
    <dgm:pt modelId="{1862F353-E88B-40A4-8323-BB7DDEAEA2F3}" type="pres">
      <dgm:prSet presAssocID="{7C5272DD-D4D2-4E2A-9F12-232BCE5983F1}" presName="dummy" presStyleCnt="0"/>
      <dgm:spPr/>
    </dgm:pt>
    <dgm:pt modelId="{0622018A-72F9-4A44-A75A-9D4D419E3A14}" type="pres">
      <dgm:prSet presAssocID="{7C942722-A6C0-46CC-BFD1-5D8E7C3E5156}" presName="sibTrans" presStyleLbl="sibTrans2D1" presStyleIdx="4" presStyleCnt="5"/>
      <dgm:spPr/>
    </dgm:pt>
  </dgm:ptLst>
  <dgm:cxnLst>
    <dgm:cxn modelId="{80DC2A08-136E-4B28-9EE9-56C0036EB8FB}" type="presOf" srcId="{E419FA09-556D-4D74-80DE-519EE412913C}" destId="{7D61A947-637E-4C5E-AF95-1CA4E2273B78}" srcOrd="0" destOrd="0" presId="urn:microsoft.com/office/officeart/2005/8/layout/radial6"/>
    <dgm:cxn modelId="{57019420-D48C-43F5-86AE-F3C06ADF8C78}" type="presOf" srcId="{40040DD8-4B35-45B6-BBB3-FA6D43B6F03B}" destId="{904F4E20-BCA2-48F2-BB7E-0B1418E3DB24}" srcOrd="0" destOrd="0" presId="urn:microsoft.com/office/officeart/2005/8/layout/radial6"/>
    <dgm:cxn modelId="{74E8823C-CEB2-471F-9C16-23A4B6D27AE3}" type="presOf" srcId="{24EC32E6-72B9-4C2B-B67F-F8DC00030D5D}" destId="{D680DE01-E3BF-4427-BE01-E4854AD3D844}" srcOrd="0" destOrd="0" presId="urn:microsoft.com/office/officeart/2005/8/layout/radial6"/>
    <dgm:cxn modelId="{4C0E9C3E-40DB-41C0-BDF9-6092CF7ACBF2}" srcId="{E419FA09-556D-4D74-80DE-519EE412913C}" destId="{FAFAB592-E923-4898-B70F-4479AED06E4B}" srcOrd="2" destOrd="0" parTransId="{92083633-B7C3-47E0-912E-75C331BC2C70}" sibTransId="{71A6A28E-A2CA-47E9-9750-29E725BEFEC7}"/>
    <dgm:cxn modelId="{1DC98E5C-2834-4756-9F37-86E80D2DA969}" srcId="{4A208867-82E0-4991-A0EE-3E6A5E834012}" destId="{E419FA09-556D-4D74-80DE-519EE412913C}" srcOrd="0" destOrd="0" parTransId="{E760A619-F5B1-4844-8F47-55C8DB232A7D}" sibTransId="{12FD9F4A-50D8-4D3F-9E6E-963D97C08D1D}"/>
    <dgm:cxn modelId="{9B60DC42-E105-4FA0-8B35-73EE2B5DCD95}" type="presOf" srcId="{C8349D0E-3F08-463F-81D6-DD649BE96F78}" destId="{8CDA14ED-F758-4144-B814-B2AD387B1BDC}" srcOrd="0" destOrd="0" presId="urn:microsoft.com/office/officeart/2005/8/layout/radial6"/>
    <dgm:cxn modelId="{EB56AD45-F3E2-4DDB-851F-4EAA2C080CD2}" type="presOf" srcId="{D61427BB-0528-4F65-AE24-DA3EC1DF0DBA}" destId="{30A0F73C-50D8-4B47-9A9F-208CD5559082}" srcOrd="0" destOrd="0" presId="urn:microsoft.com/office/officeart/2005/8/layout/radial6"/>
    <dgm:cxn modelId="{B702146B-DF10-4864-97B9-36E0F6E9EBF0}" type="presOf" srcId="{4A208867-82E0-4991-A0EE-3E6A5E834012}" destId="{5C65C6D7-1794-42AF-99BA-0E8384085C35}" srcOrd="0" destOrd="0" presId="urn:microsoft.com/office/officeart/2005/8/layout/radial6"/>
    <dgm:cxn modelId="{B8760C58-F506-40B1-8667-0517724D0339}" srcId="{E419FA09-556D-4D74-80DE-519EE412913C}" destId="{9323AD36-1C38-46A8-9545-D6EAF5BC79EF}" srcOrd="0" destOrd="0" parTransId="{FC25E461-18AC-49DC-B7E6-2A5D3FF5AA53}" sibTransId="{0CBA3D96-444E-4458-96B7-AA962E42BE52}"/>
    <dgm:cxn modelId="{68651F7F-37D9-42ED-929C-F6F0DA065ADE}" type="presOf" srcId="{7C942722-A6C0-46CC-BFD1-5D8E7C3E5156}" destId="{0622018A-72F9-4A44-A75A-9D4D419E3A14}" srcOrd="0" destOrd="0" presId="urn:microsoft.com/office/officeart/2005/8/layout/radial6"/>
    <dgm:cxn modelId="{8B2A40AD-D15F-4BD2-B8CE-1A0F133781D7}" srcId="{E419FA09-556D-4D74-80DE-519EE412913C}" destId="{40040DD8-4B35-45B6-BBB3-FA6D43B6F03B}" srcOrd="3" destOrd="0" parTransId="{B76C7B93-75EF-4A1A-9C3E-CB2093E959CB}" sibTransId="{24EC32E6-72B9-4C2B-B67F-F8DC00030D5D}"/>
    <dgm:cxn modelId="{D99FDBB7-E5EB-4393-938A-CB47178D4659}" srcId="{E419FA09-556D-4D74-80DE-519EE412913C}" destId="{7C5272DD-D4D2-4E2A-9F12-232BCE5983F1}" srcOrd="4" destOrd="0" parTransId="{3D1C92B2-9B4D-44D1-A319-5549F333EF6E}" sibTransId="{7C942722-A6C0-46CC-BFD1-5D8E7C3E5156}"/>
    <dgm:cxn modelId="{877473B9-4083-41E7-9E85-9B6F4366C8B1}" type="presOf" srcId="{9323AD36-1C38-46A8-9545-D6EAF5BC79EF}" destId="{7071C080-1F36-4C5B-8A80-AAB71262549A}" srcOrd="0" destOrd="0" presId="urn:microsoft.com/office/officeart/2005/8/layout/radial6"/>
    <dgm:cxn modelId="{9234AFBC-F03D-4100-8711-3B47C110CBA8}" type="presOf" srcId="{71A6A28E-A2CA-47E9-9750-29E725BEFEC7}" destId="{C540A287-2809-4819-B3AD-B341398F3AD4}" srcOrd="0" destOrd="0" presId="urn:microsoft.com/office/officeart/2005/8/layout/radial6"/>
    <dgm:cxn modelId="{339E86CD-B984-4E45-9006-307D9B231DE6}" type="presOf" srcId="{0CBA3D96-444E-4458-96B7-AA962E42BE52}" destId="{64EB3F9D-A524-4328-BD62-47467AFCE8A6}" srcOrd="0" destOrd="0" presId="urn:microsoft.com/office/officeart/2005/8/layout/radial6"/>
    <dgm:cxn modelId="{BF98DFDA-CDB0-4CF2-BF42-8618F949B048}" type="presOf" srcId="{7C5272DD-D4D2-4E2A-9F12-232BCE5983F1}" destId="{9C9562DA-D6AD-4E33-835B-FD717E89F239}" srcOrd="0" destOrd="0" presId="urn:microsoft.com/office/officeart/2005/8/layout/radial6"/>
    <dgm:cxn modelId="{13DAB5E3-96A2-4820-B50E-19D733D5E06B}" srcId="{E419FA09-556D-4D74-80DE-519EE412913C}" destId="{C8349D0E-3F08-463F-81D6-DD649BE96F78}" srcOrd="1" destOrd="0" parTransId="{D6B309A9-9518-484A-AB71-4B4BAD132D26}" sibTransId="{D61427BB-0528-4F65-AE24-DA3EC1DF0DBA}"/>
    <dgm:cxn modelId="{D124D8E7-F01E-4F74-BDC3-18F0AE9553B0}" type="presOf" srcId="{FAFAB592-E923-4898-B70F-4479AED06E4B}" destId="{D873B60F-1160-4DC5-8F79-DDD569BEF4F5}" srcOrd="0" destOrd="0" presId="urn:microsoft.com/office/officeart/2005/8/layout/radial6"/>
    <dgm:cxn modelId="{74B76186-D0C6-4D29-8E21-7713E973BD59}" type="presParOf" srcId="{5C65C6D7-1794-42AF-99BA-0E8384085C35}" destId="{7D61A947-637E-4C5E-AF95-1CA4E2273B78}" srcOrd="0" destOrd="0" presId="urn:microsoft.com/office/officeart/2005/8/layout/radial6"/>
    <dgm:cxn modelId="{C8709DD0-A56D-4EAF-9F69-87A3CC7A3D18}" type="presParOf" srcId="{5C65C6D7-1794-42AF-99BA-0E8384085C35}" destId="{7071C080-1F36-4C5B-8A80-AAB71262549A}" srcOrd="1" destOrd="0" presId="urn:microsoft.com/office/officeart/2005/8/layout/radial6"/>
    <dgm:cxn modelId="{F613716B-99A9-4611-874D-243D81FD8DF5}" type="presParOf" srcId="{5C65C6D7-1794-42AF-99BA-0E8384085C35}" destId="{1A0C06F5-7F5E-476F-99DC-D8644717E03F}" srcOrd="2" destOrd="0" presId="urn:microsoft.com/office/officeart/2005/8/layout/radial6"/>
    <dgm:cxn modelId="{ECB111E6-217B-4D98-800E-E4032E306A81}" type="presParOf" srcId="{5C65C6D7-1794-42AF-99BA-0E8384085C35}" destId="{64EB3F9D-A524-4328-BD62-47467AFCE8A6}" srcOrd="3" destOrd="0" presId="urn:microsoft.com/office/officeart/2005/8/layout/radial6"/>
    <dgm:cxn modelId="{D98197C3-FE20-4583-90A2-6FE5BBFFECE0}" type="presParOf" srcId="{5C65C6D7-1794-42AF-99BA-0E8384085C35}" destId="{8CDA14ED-F758-4144-B814-B2AD387B1BDC}" srcOrd="4" destOrd="0" presId="urn:microsoft.com/office/officeart/2005/8/layout/radial6"/>
    <dgm:cxn modelId="{07B50CB0-DFD4-4CCE-8118-EA5B37BA182E}" type="presParOf" srcId="{5C65C6D7-1794-42AF-99BA-0E8384085C35}" destId="{4BE50F01-9E32-4617-BDA9-A73428D080D8}" srcOrd="5" destOrd="0" presId="urn:microsoft.com/office/officeart/2005/8/layout/radial6"/>
    <dgm:cxn modelId="{7E1CB308-298A-4DDA-970E-BCD10E08B660}" type="presParOf" srcId="{5C65C6D7-1794-42AF-99BA-0E8384085C35}" destId="{30A0F73C-50D8-4B47-9A9F-208CD5559082}" srcOrd="6" destOrd="0" presId="urn:microsoft.com/office/officeart/2005/8/layout/radial6"/>
    <dgm:cxn modelId="{376043E5-3B0B-40B1-8F6A-4D1E657689BD}" type="presParOf" srcId="{5C65C6D7-1794-42AF-99BA-0E8384085C35}" destId="{D873B60F-1160-4DC5-8F79-DDD569BEF4F5}" srcOrd="7" destOrd="0" presId="urn:microsoft.com/office/officeart/2005/8/layout/radial6"/>
    <dgm:cxn modelId="{2E7876C5-C7E7-42CB-89AF-511441B05118}" type="presParOf" srcId="{5C65C6D7-1794-42AF-99BA-0E8384085C35}" destId="{D81D18E2-FA6A-4E9D-A767-F65AA62B63DA}" srcOrd="8" destOrd="0" presId="urn:microsoft.com/office/officeart/2005/8/layout/radial6"/>
    <dgm:cxn modelId="{6C0A27B9-32AD-4CBC-A8D1-21ADBD520475}" type="presParOf" srcId="{5C65C6D7-1794-42AF-99BA-0E8384085C35}" destId="{C540A287-2809-4819-B3AD-B341398F3AD4}" srcOrd="9" destOrd="0" presId="urn:microsoft.com/office/officeart/2005/8/layout/radial6"/>
    <dgm:cxn modelId="{7F6B3359-FEEA-4100-BDCD-0E42B852F9B1}" type="presParOf" srcId="{5C65C6D7-1794-42AF-99BA-0E8384085C35}" destId="{904F4E20-BCA2-48F2-BB7E-0B1418E3DB24}" srcOrd="10" destOrd="0" presId="urn:microsoft.com/office/officeart/2005/8/layout/radial6"/>
    <dgm:cxn modelId="{049D27F1-B64C-4FA9-9945-32B2EEFF4777}" type="presParOf" srcId="{5C65C6D7-1794-42AF-99BA-0E8384085C35}" destId="{8BC1BDE6-8EA6-47DF-B549-9A071E1D032B}" srcOrd="11" destOrd="0" presId="urn:microsoft.com/office/officeart/2005/8/layout/radial6"/>
    <dgm:cxn modelId="{8A0612C7-4390-493B-8D19-A86578837E1E}" type="presParOf" srcId="{5C65C6D7-1794-42AF-99BA-0E8384085C35}" destId="{D680DE01-E3BF-4427-BE01-E4854AD3D844}" srcOrd="12" destOrd="0" presId="urn:microsoft.com/office/officeart/2005/8/layout/radial6"/>
    <dgm:cxn modelId="{34D35FA9-2AB4-4440-A06A-376A1102F125}" type="presParOf" srcId="{5C65C6D7-1794-42AF-99BA-0E8384085C35}" destId="{9C9562DA-D6AD-4E33-835B-FD717E89F239}" srcOrd="13" destOrd="0" presId="urn:microsoft.com/office/officeart/2005/8/layout/radial6"/>
    <dgm:cxn modelId="{D136BD91-DA01-4052-89E3-4F2382F62787}" type="presParOf" srcId="{5C65C6D7-1794-42AF-99BA-0E8384085C35}" destId="{1862F353-E88B-40A4-8323-BB7DDEAEA2F3}" srcOrd="14" destOrd="0" presId="urn:microsoft.com/office/officeart/2005/8/layout/radial6"/>
    <dgm:cxn modelId="{F08282A9-5072-4CB6-862A-21CE65DAED10}" type="presParOf" srcId="{5C65C6D7-1794-42AF-99BA-0E8384085C35}" destId="{0622018A-72F9-4A44-A75A-9D4D419E3A14}"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CFA209-DF0B-45D3-8F68-6AA668560B8C}"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nb-NO"/>
        </a:p>
      </dgm:t>
    </dgm:pt>
    <dgm:pt modelId="{546E0200-41E3-4B91-A9A4-A05202CF7410}">
      <dgm:prSet phldrT="[Text]" phldr="0"/>
      <dgm:spPr/>
      <dgm:t>
        <a:bodyPr/>
        <a:lstStyle/>
        <a:p>
          <a:r>
            <a:rPr lang="en-US" dirty="0"/>
            <a:t>Implementation outcomes</a:t>
          </a:r>
          <a:endParaRPr lang="nb-NO" dirty="0"/>
        </a:p>
      </dgm:t>
    </dgm:pt>
    <dgm:pt modelId="{27320CB6-97EE-4DFA-8F3D-335A45FD900B}" type="parTrans" cxnId="{74B5CC22-E581-4190-A223-FD1183039700}">
      <dgm:prSet/>
      <dgm:spPr/>
      <dgm:t>
        <a:bodyPr/>
        <a:lstStyle/>
        <a:p>
          <a:endParaRPr lang="nb-NO"/>
        </a:p>
      </dgm:t>
    </dgm:pt>
    <dgm:pt modelId="{C456B458-A56E-4E05-96F4-0B9CEA4EACB8}" type="sibTrans" cxnId="{74B5CC22-E581-4190-A223-FD1183039700}">
      <dgm:prSet/>
      <dgm:spPr/>
      <dgm:t>
        <a:bodyPr/>
        <a:lstStyle/>
        <a:p>
          <a:endParaRPr lang="nb-NO"/>
        </a:p>
      </dgm:t>
    </dgm:pt>
    <dgm:pt modelId="{02A85161-FC05-44C3-8F7D-08DAA93C4E99}">
      <dgm:prSet phldrT="[Text]" phldr="0" custT="1"/>
      <dgm:spPr/>
      <dgm:t>
        <a:bodyPr/>
        <a:lstStyle/>
        <a:p>
          <a:pPr marL="171450" marR="0" lvl="1" indent="-171450" algn="l" defTabSz="844550" eaLnBrk="1" fontAlgn="auto" latinLnBrk="0" hangingPunct="1">
            <a:lnSpc>
              <a:spcPct val="90000"/>
            </a:lnSpc>
            <a:spcBef>
              <a:spcPct val="0"/>
            </a:spcBef>
            <a:spcAft>
              <a:spcPct val="15000"/>
            </a:spcAft>
            <a:buClrTx/>
            <a:buSzTx/>
            <a:buFontTx/>
            <a:buChar char="•"/>
            <a:tabLst/>
            <a:defRPr/>
          </a:pPr>
          <a:r>
            <a:rPr lang="en-US" sz="1900" kern="1200" dirty="0">
              <a:solidFill>
                <a:prstClr val="black">
                  <a:hueOff val="0"/>
                  <a:satOff val="0"/>
                  <a:lumOff val="0"/>
                  <a:alphaOff val="0"/>
                </a:prstClr>
              </a:solidFill>
              <a:latin typeface="Aptos" panose="02110004020202020204"/>
              <a:ea typeface="+mn-ea"/>
              <a:cs typeface="+mn-cs"/>
            </a:rPr>
            <a:t>Acceptability</a:t>
          </a:r>
          <a:endParaRPr lang="nb-NO" sz="1900" kern="1200" dirty="0">
            <a:solidFill>
              <a:prstClr val="black">
                <a:hueOff val="0"/>
                <a:satOff val="0"/>
                <a:lumOff val="0"/>
                <a:alphaOff val="0"/>
              </a:prstClr>
            </a:solidFill>
            <a:latin typeface="Aptos" panose="02110004020202020204"/>
            <a:ea typeface="+mn-ea"/>
            <a:cs typeface="+mn-cs"/>
          </a:endParaRPr>
        </a:p>
      </dgm:t>
    </dgm:pt>
    <dgm:pt modelId="{01F74583-7DCE-487C-A6F9-11E04BAD62C1}" type="parTrans" cxnId="{EE70E514-F9B8-4B30-810F-7E37C38EA496}">
      <dgm:prSet/>
      <dgm:spPr/>
      <dgm:t>
        <a:bodyPr/>
        <a:lstStyle/>
        <a:p>
          <a:endParaRPr lang="nb-NO"/>
        </a:p>
      </dgm:t>
    </dgm:pt>
    <dgm:pt modelId="{80DD7FF7-5B5F-495A-86A5-D6020E7202C7}" type="sibTrans" cxnId="{EE70E514-F9B8-4B30-810F-7E37C38EA496}">
      <dgm:prSet/>
      <dgm:spPr/>
      <dgm:t>
        <a:bodyPr/>
        <a:lstStyle/>
        <a:p>
          <a:endParaRPr lang="nb-NO"/>
        </a:p>
      </dgm:t>
    </dgm:pt>
    <dgm:pt modelId="{1AD52FEF-E4BC-4DE8-B9B8-CB95FF2949DA}">
      <dgm:prSet phldrT="[Text]" phldr="0"/>
      <dgm:spPr/>
      <dgm:t>
        <a:bodyPr/>
        <a:lstStyle/>
        <a:p>
          <a:r>
            <a:rPr lang="en-US" dirty="0"/>
            <a:t>Service outcomes</a:t>
          </a:r>
          <a:endParaRPr lang="nb-NO" dirty="0"/>
        </a:p>
      </dgm:t>
    </dgm:pt>
    <dgm:pt modelId="{6C828127-89E4-4BFA-97C5-4F5945690849}" type="parTrans" cxnId="{C1006872-3BF2-4269-AFC2-07926B7A4EC6}">
      <dgm:prSet/>
      <dgm:spPr/>
      <dgm:t>
        <a:bodyPr/>
        <a:lstStyle/>
        <a:p>
          <a:endParaRPr lang="nb-NO"/>
        </a:p>
      </dgm:t>
    </dgm:pt>
    <dgm:pt modelId="{60994F5D-100F-4ECE-B8A8-B51D3F9079FD}" type="sibTrans" cxnId="{C1006872-3BF2-4269-AFC2-07926B7A4EC6}">
      <dgm:prSet/>
      <dgm:spPr/>
      <dgm:t>
        <a:bodyPr/>
        <a:lstStyle/>
        <a:p>
          <a:endParaRPr lang="nb-NO"/>
        </a:p>
      </dgm:t>
    </dgm:pt>
    <dgm:pt modelId="{A312B812-F680-484E-A406-A0BDB6236812}">
      <dgm:prSet phldrT="[Text]" phldr="0"/>
      <dgm:spPr/>
      <dgm:t>
        <a:bodyPr/>
        <a:lstStyle/>
        <a:p>
          <a:r>
            <a:rPr lang="en-US" dirty="0"/>
            <a:t>Efficiency</a:t>
          </a:r>
          <a:endParaRPr lang="nb-NO" dirty="0"/>
        </a:p>
      </dgm:t>
    </dgm:pt>
    <dgm:pt modelId="{19958D40-2F18-4D93-BBB7-709A7108CF94}" type="parTrans" cxnId="{53088325-7602-48AB-9D31-F6C9B6953DFF}">
      <dgm:prSet/>
      <dgm:spPr/>
      <dgm:t>
        <a:bodyPr/>
        <a:lstStyle/>
        <a:p>
          <a:endParaRPr lang="nb-NO"/>
        </a:p>
      </dgm:t>
    </dgm:pt>
    <dgm:pt modelId="{F7823DDC-CDFF-4FAF-9EA4-EC31B36D0DBA}" type="sibTrans" cxnId="{53088325-7602-48AB-9D31-F6C9B6953DFF}">
      <dgm:prSet/>
      <dgm:spPr/>
      <dgm:t>
        <a:bodyPr/>
        <a:lstStyle/>
        <a:p>
          <a:endParaRPr lang="nb-NO"/>
        </a:p>
      </dgm:t>
    </dgm:pt>
    <dgm:pt modelId="{A27784E2-6720-43FA-9277-CC5E49DBF8BD}">
      <dgm:prSet phldrT="[Text]" phldr="0"/>
      <dgm:spPr/>
      <dgm:t>
        <a:bodyPr/>
        <a:lstStyle/>
        <a:p>
          <a:r>
            <a:rPr lang="en-US" dirty="0"/>
            <a:t>Patient outcomes</a:t>
          </a:r>
          <a:endParaRPr lang="nb-NO" dirty="0"/>
        </a:p>
      </dgm:t>
    </dgm:pt>
    <dgm:pt modelId="{FE0E30A4-C6B3-4C26-9BBE-043641B609C4}" type="parTrans" cxnId="{26DA6B65-C896-433E-A39C-376B052FD8CE}">
      <dgm:prSet/>
      <dgm:spPr/>
      <dgm:t>
        <a:bodyPr/>
        <a:lstStyle/>
        <a:p>
          <a:endParaRPr lang="nb-NO"/>
        </a:p>
      </dgm:t>
    </dgm:pt>
    <dgm:pt modelId="{1185F143-CD81-430D-AD9C-42D23CFA0BB0}" type="sibTrans" cxnId="{26DA6B65-C896-433E-A39C-376B052FD8CE}">
      <dgm:prSet/>
      <dgm:spPr/>
      <dgm:t>
        <a:bodyPr/>
        <a:lstStyle/>
        <a:p>
          <a:endParaRPr lang="nb-NO"/>
        </a:p>
      </dgm:t>
    </dgm:pt>
    <dgm:pt modelId="{D5C90DFF-7B24-4A3C-AB4B-07E29FD11004}">
      <dgm:prSet phldrT="[Text]" phldr="0"/>
      <dgm:spPr/>
      <dgm:t>
        <a:bodyPr/>
        <a:lstStyle/>
        <a:p>
          <a:r>
            <a:rPr lang="en-US" dirty="0"/>
            <a:t>Morbidity </a:t>
          </a:r>
          <a:endParaRPr lang="nb-NO" dirty="0"/>
        </a:p>
      </dgm:t>
    </dgm:pt>
    <dgm:pt modelId="{23CF0C2F-41DC-450B-8C84-ECE3D920564F}" type="parTrans" cxnId="{2AAC19F1-D097-4600-BBA7-F3E26C59A0D2}">
      <dgm:prSet/>
      <dgm:spPr/>
      <dgm:t>
        <a:bodyPr/>
        <a:lstStyle/>
        <a:p>
          <a:endParaRPr lang="nb-NO"/>
        </a:p>
      </dgm:t>
    </dgm:pt>
    <dgm:pt modelId="{E8CDA262-3C5C-4850-8CD3-1C08E1E55F99}" type="sibTrans" cxnId="{2AAC19F1-D097-4600-BBA7-F3E26C59A0D2}">
      <dgm:prSet/>
      <dgm:spPr/>
      <dgm:t>
        <a:bodyPr/>
        <a:lstStyle/>
        <a:p>
          <a:endParaRPr lang="nb-NO"/>
        </a:p>
      </dgm:t>
    </dgm:pt>
    <dgm:pt modelId="{068F272E-CFCF-4FD1-A557-A68A05DCC1ED}">
      <dgm:prSet phldrT="[Text]" phldr="0"/>
      <dgm:spPr/>
      <dgm:t>
        <a:bodyPr/>
        <a:lstStyle/>
        <a:p>
          <a:r>
            <a:rPr lang="en-US" dirty="0"/>
            <a:t>Safety</a:t>
          </a:r>
          <a:endParaRPr lang="nb-NO" dirty="0"/>
        </a:p>
      </dgm:t>
    </dgm:pt>
    <dgm:pt modelId="{5AC52C11-BF46-4F8B-83F2-5ECD4DBF7950}" type="parTrans" cxnId="{4899D4A7-765C-4F5D-858C-0B8BDB36FC96}">
      <dgm:prSet/>
      <dgm:spPr/>
      <dgm:t>
        <a:bodyPr/>
        <a:lstStyle/>
        <a:p>
          <a:endParaRPr lang="nb-NO"/>
        </a:p>
      </dgm:t>
    </dgm:pt>
    <dgm:pt modelId="{2C74E605-D061-4855-85C7-8D67FCA3113B}" type="sibTrans" cxnId="{4899D4A7-765C-4F5D-858C-0B8BDB36FC96}">
      <dgm:prSet/>
      <dgm:spPr/>
      <dgm:t>
        <a:bodyPr/>
        <a:lstStyle/>
        <a:p>
          <a:endParaRPr lang="nb-NO"/>
        </a:p>
      </dgm:t>
    </dgm:pt>
    <dgm:pt modelId="{913DC38B-BB10-4AE2-BA56-151FE559F908}">
      <dgm:prSet phldrT="[Text]" phldr="0"/>
      <dgm:spPr/>
      <dgm:t>
        <a:bodyPr/>
        <a:lstStyle/>
        <a:p>
          <a:r>
            <a:rPr lang="en-US" dirty="0"/>
            <a:t>Effectiveness </a:t>
          </a:r>
          <a:endParaRPr lang="nb-NO" dirty="0"/>
        </a:p>
      </dgm:t>
    </dgm:pt>
    <dgm:pt modelId="{B1315CD6-E11E-4669-A6FB-0673FC73791F}" type="parTrans" cxnId="{FD20D541-AA96-4E52-859E-C654FE45309A}">
      <dgm:prSet/>
      <dgm:spPr/>
      <dgm:t>
        <a:bodyPr/>
        <a:lstStyle/>
        <a:p>
          <a:endParaRPr lang="nb-NO"/>
        </a:p>
      </dgm:t>
    </dgm:pt>
    <dgm:pt modelId="{0A885774-10E7-4B31-B002-6EA2ED8AF376}" type="sibTrans" cxnId="{FD20D541-AA96-4E52-859E-C654FE45309A}">
      <dgm:prSet/>
      <dgm:spPr/>
      <dgm:t>
        <a:bodyPr/>
        <a:lstStyle/>
        <a:p>
          <a:endParaRPr lang="nb-NO"/>
        </a:p>
      </dgm:t>
    </dgm:pt>
    <dgm:pt modelId="{BF94672F-4014-4B85-B6A0-43487B14432F}">
      <dgm:prSet phldrT="[Text]" phldr="0"/>
      <dgm:spPr/>
      <dgm:t>
        <a:bodyPr/>
        <a:lstStyle/>
        <a:p>
          <a:r>
            <a:rPr lang="en-US" dirty="0"/>
            <a:t>Equity </a:t>
          </a:r>
          <a:endParaRPr lang="nb-NO" dirty="0"/>
        </a:p>
      </dgm:t>
    </dgm:pt>
    <dgm:pt modelId="{A676B648-DF1D-4206-9DC5-939F0DDC95CD}" type="parTrans" cxnId="{FC4AE128-BC17-4A45-8B9E-F18B4E909176}">
      <dgm:prSet/>
      <dgm:spPr/>
      <dgm:t>
        <a:bodyPr/>
        <a:lstStyle/>
        <a:p>
          <a:endParaRPr lang="nb-NO"/>
        </a:p>
      </dgm:t>
    </dgm:pt>
    <dgm:pt modelId="{4282EC01-FD8D-40C9-95B3-1B551640EAF1}" type="sibTrans" cxnId="{FC4AE128-BC17-4A45-8B9E-F18B4E909176}">
      <dgm:prSet/>
      <dgm:spPr/>
      <dgm:t>
        <a:bodyPr/>
        <a:lstStyle/>
        <a:p>
          <a:endParaRPr lang="nb-NO"/>
        </a:p>
      </dgm:t>
    </dgm:pt>
    <dgm:pt modelId="{4CB84385-CDB7-4888-87BA-1BA7A470A50E}">
      <dgm:prSet phldrT="[Text]" phldr="0"/>
      <dgm:spPr/>
      <dgm:t>
        <a:bodyPr/>
        <a:lstStyle/>
        <a:p>
          <a:r>
            <a:rPr lang="en-US" dirty="0"/>
            <a:t>Patient-</a:t>
          </a:r>
          <a:r>
            <a:rPr lang="en-US" dirty="0" err="1"/>
            <a:t>centerdness</a:t>
          </a:r>
          <a:endParaRPr lang="nb-NO" dirty="0"/>
        </a:p>
      </dgm:t>
    </dgm:pt>
    <dgm:pt modelId="{60305625-60F2-4F62-AE91-A30794F54E2D}" type="parTrans" cxnId="{48243055-679C-456F-97F1-D915D01FA383}">
      <dgm:prSet/>
      <dgm:spPr/>
      <dgm:t>
        <a:bodyPr/>
        <a:lstStyle/>
        <a:p>
          <a:endParaRPr lang="nb-NO"/>
        </a:p>
      </dgm:t>
    </dgm:pt>
    <dgm:pt modelId="{18C5DCB8-B5AF-4BDF-AD5D-B29324CF7572}" type="sibTrans" cxnId="{48243055-679C-456F-97F1-D915D01FA383}">
      <dgm:prSet/>
      <dgm:spPr/>
      <dgm:t>
        <a:bodyPr/>
        <a:lstStyle/>
        <a:p>
          <a:endParaRPr lang="nb-NO"/>
        </a:p>
      </dgm:t>
    </dgm:pt>
    <dgm:pt modelId="{F7FD9FD0-F98F-4986-B751-D2F116E251A0}">
      <dgm:prSet phldrT="[Text]" phldr="0"/>
      <dgm:spPr/>
      <dgm:t>
        <a:bodyPr/>
        <a:lstStyle/>
        <a:p>
          <a:r>
            <a:rPr lang="en-US" dirty="0"/>
            <a:t>Timeliness </a:t>
          </a:r>
          <a:endParaRPr lang="nb-NO" dirty="0"/>
        </a:p>
      </dgm:t>
    </dgm:pt>
    <dgm:pt modelId="{578BCB8A-94D2-4B54-BAD7-D0071CD948C4}" type="parTrans" cxnId="{FA29267C-922E-4447-8B1F-C46897A19E95}">
      <dgm:prSet/>
      <dgm:spPr/>
      <dgm:t>
        <a:bodyPr/>
        <a:lstStyle/>
        <a:p>
          <a:endParaRPr lang="nb-NO"/>
        </a:p>
      </dgm:t>
    </dgm:pt>
    <dgm:pt modelId="{F44FC5FE-8867-443C-BC9A-D1D004CF3856}" type="sibTrans" cxnId="{FA29267C-922E-4447-8B1F-C46897A19E95}">
      <dgm:prSet/>
      <dgm:spPr/>
      <dgm:t>
        <a:bodyPr/>
        <a:lstStyle/>
        <a:p>
          <a:endParaRPr lang="nb-NO"/>
        </a:p>
      </dgm:t>
    </dgm:pt>
    <dgm:pt modelId="{CC4A5EF1-1261-4638-B586-8E5DADDAF04E}">
      <dgm:prSet phldrT="[Text]" phldr="0"/>
      <dgm:spPr/>
      <dgm:t>
        <a:bodyPr/>
        <a:lstStyle/>
        <a:p>
          <a:r>
            <a:rPr lang="en-US" dirty="0"/>
            <a:t>Mortality </a:t>
          </a:r>
          <a:endParaRPr lang="nb-NO" dirty="0"/>
        </a:p>
      </dgm:t>
    </dgm:pt>
    <dgm:pt modelId="{A018BA90-180C-4FCA-9C2D-04AD435F13DF}" type="parTrans" cxnId="{990F1069-933E-4F3D-B643-138BFF7C19E2}">
      <dgm:prSet/>
      <dgm:spPr/>
      <dgm:t>
        <a:bodyPr/>
        <a:lstStyle/>
        <a:p>
          <a:endParaRPr lang="nb-NO"/>
        </a:p>
      </dgm:t>
    </dgm:pt>
    <dgm:pt modelId="{A7EC13F8-896F-47BD-A3E0-7103BC15A52A}" type="sibTrans" cxnId="{990F1069-933E-4F3D-B643-138BFF7C19E2}">
      <dgm:prSet/>
      <dgm:spPr/>
      <dgm:t>
        <a:bodyPr/>
        <a:lstStyle/>
        <a:p>
          <a:endParaRPr lang="nb-NO"/>
        </a:p>
      </dgm:t>
    </dgm:pt>
    <dgm:pt modelId="{2887CE91-9A06-4855-9A08-BFDA79B6B29C}">
      <dgm:prSet phldrT="[Text]" phldr="0"/>
      <dgm:spPr/>
      <dgm:t>
        <a:bodyPr/>
        <a:lstStyle/>
        <a:p>
          <a:r>
            <a:rPr lang="en-US" dirty="0"/>
            <a:t>Health Status </a:t>
          </a:r>
          <a:endParaRPr lang="nb-NO" dirty="0"/>
        </a:p>
      </dgm:t>
    </dgm:pt>
    <dgm:pt modelId="{4D53BF7A-4416-45E9-8CDA-7DDB02DB48B4}" type="parTrans" cxnId="{78BE2D19-9BF0-4B4F-9474-66490D0734CB}">
      <dgm:prSet/>
      <dgm:spPr/>
      <dgm:t>
        <a:bodyPr/>
        <a:lstStyle/>
        <a:p>
          <a:endParaRPr lang="nb-NO"/>
        </a:p>
      </dgm:t>
    </dgm:pt>
    <dgm:pt modelId="{B5058426-292D-4522-BE2E-8B43D514D662}" type="sibTrans" cxnId="{78BE2D19-9BF0-4B4F-9474-66490D0734CB}">
      <dgm:prSet/>
      <dgm:spPr/>
      <dgm:t>
        <a:bodyPr/>
        <a:lstStyle/>
        <a:p>
          <a:endParaRPr lang="nb-NO"/>
        </a:p>
      </dgm:t>
    </dgm:pt>
    <dgm:pt modelId="{4081265F-12C6-44C7-8736-5C9634C2602F}">
      <dgm:prSet phldrT="[Text]" phldr="0"/>
      <dgm:spPr/>
      <dgm:t>
        <a:bodyPr/>
        <a:lstStyle/>
        <a:p>
          <a:r>
            <a:rPr lang="en-US" dirty="0"/>
            <a:t>Quality of Life</a:t>
          </a:r>
          <a:endParaRPr lang="nb-NO" dirty="0"/>
        </a:p>
      </dgm:t>
    </dgm:pt>
    <dgm:pt modelId="{A35FD7B6-AF12-4695-8995-6AD93BC729A9}" type="parTrans" cxnId="{BFB20F88-8A70-4FCC-8A13-0CE6BF4CC653}">
      <dgm:prSet/>
      <dgm:spPr/>
      <dgm:t>
        <a:bodyPr/>
        <a:lstStyle/>
        <a:p>
          <a:endParaRPr lang="nb-NO"/>
        </a:p>
      </dgm:t>
    </dgm:pt>
    <dgm:pt modelId="{CB653799-40AD-4427-ABE5-CCCE1FB1A6D1}" type="sibTrans" cxnId="{BFB20F88-8A70-4FCC-8A13-0CE6BF4CC653}">
      <dgm:prSet/>
      <dgm:spPr/>
      <dgm:t>
        <a:bodyPr/>
        <a:lstStyle/>
        <a:p>
          <a:endParaRPr lang="nb-NO"/>
        </a:p>
      </dgm:t>
    </dgm:pt>
    <dgm:pt modelId="{59E4D135-F4DA-498E-B408-DDA955D9AD94}">
      <dgm:prSet phldrT="[Text]" phldr="0" custT="1"/>
      <dgm:spPr/>
      <dgm:t>
        <a:bodyPr/>
        <a:lstStyle/>
        <a:p>
          <a:pPr marL="171450" marR="0" lvl="1" indent="-171450" algn="l" defTabSz="844550" eaLnBrk="1" fontAlgn="auto" latinLnBrk="0" hangingPunct="1">
            <a:lnSpc>
              <a:spcPct val="90000"/>
            </a:lnSpc>
            <a:spcBef>
              <a:spcPct val="0"/>
            </a:spcBef>
            <a:spcAft>
              <a:spcPct val="15000"/>
            </a:spcAft>
            <a:buClrTx/>
            <a:buSzTx/>
            <a:buFontTx/>
            <a:buChar char="•"/>
            <a:tabLst/>
            <a:defRPr/>
          </a:pPr>
          <a:r>
            <a:rPr lang="en-US" sz="1900" kern="1200" dirty="0">
              <a:solidFill>
                <a:prstClr val="black">
                  <a:hueOff val="0"/>
                  <a:satOff val="0"/>
                  <a:lumOff val="0"/>
                  <a:alphaOff val="0"/>
                </a:prstClr>
              </a:solidFill>
              <a:latin typeface="Aptos" panose="02110004020202020204"/>
              <a:ea typeface="+mn-ea"/>
              <a:cs typeface="+mn-cs"/>
            </a:rPr>
            <a:t>Penetration</a:t>
          </a:r>
          <a:endParaRPr lang="nb-NO" sz="1900" kern="1200" dirty="0">
            <a:solidFill>
              <a:prstClr val="black">
                <a:hueOff val="0"/>
                <a:satOff val="0"/>
                <a:lumOff val="0"/>
                <a:alphaOff val="0"/>
              </a:prstClr>
            </a:solidFill>
            <a:latin typeface="Aptos" panose="02110004020202020204"/>
            <a:ea typeface="+mn-ea"/>
            <a:cs typeface="+mn-cs"/>
          </a:endParaRPr>
        </a:p>
      </dgm:t>
    </dgm:pt>
    <dgm:pt modelId="{D58D30F1-770C-4CEF-9700-EACC8317079A}" type="parTrans" cxnId="{0E63F107-A3F2-4E6E-917E-43DCA105FC8A}">
      <dgm:prSet/>
      <dgm:spPr/>
      <dgm:t>
        <a:bodyPr/>
        <a:lstStyle/>
        <a:p>
          <a:endParaRPr lang="nb-NO"/>
        </a:p>
      </dgm:t>
    </dgm:pt>
    <dgm:pt modelId="{B598B649-F538-4038-9BDE-0B8E3D84034B}" type="sibTrans" cxnId="{0E63F107-A3F2-4E6E-917E-43DCA105FC8A}">
      <dgm:prSet/>
      <dgm:spPr/>
      <dgm:t>
        <a:bodyPr/>
        <a:lstStyle/>
        <a:p>
          <a:endParaRPr lang="nb-NO"/>
        </a:p>
      </dgm:t>
    </dgm:pt>
    <dgm:pt modelId="{A43BCFDC-FE22-432E-B9BD-0FE7591AC448}">
      <dgm:prSet phldrT="[Text]" phldr="0" custT="1"/>
      <dgm:spPr/>
      <dgm:t>
        <a:bodyPr/>
        <a:lstStyle/>
        <a:p>
          <a:pPr marL="171450" marR="0" lvl="1" indent="-171450" algn="l" defTabSz="844550" eaLnBrk="1" fontAlgn="auto" latinLnBrk="0" hangingPunct="1">
            <a:lnSpc>
              <a:spcPct val="90000"/>
            </a:lnSpc>
            <a:spcBef>
              <a:spcPct val="0"/>
            </a:spcBef>
            <a:spcAft>
              <a:spcPct val="15000"/>
            </a:spcAft>
            <a:buClrTx/>
            <a:buSzTx/>
            <a:buFontTx/>
            <a:buChar char="•"/>
            <a:tabLst/>
            <a:defRPr/>
          </a:pPr>
          <a:r>
            <a:rPr lang="en-US" sz="1900" kern="1200" dirty="0">
              <a:solidFill>
                <a:prstClr val="black">
                  <a:hueOff val="0"/>
                  <a:satOff val="0"/>
                  <a:lumOff val="0"/>
                  <a:alphaOff val="0"/>
                </a:prstClr>
              </a:solidFill>
              <a:latin typeface="Aptos" panose="02110004020202020204"/>
              <a:ea typeface="+mn-ea"/>
              <a:cs typeface="+mn-cs"/>
            </a:rPr>
            <a:t>Adoption</a:t>
          </a:r>
          <a:endParaRPr lang="nb-NO" sz="1900" kern="1200" dirty="0">
            <a:solidFill>
              <a:prstClr val="black">
                <a:hueOff val="0"/>
                <a:satOff val="0"/>
                <a:lumOff val="0"/>
                <a:alphaOff val="0"/>
              </a:prstClr>
            </a:solidFill>
            <a:latin typeface="Aptos" panose="02110004020202020204"/>
            <a:ea typeface="+mn-ea"/>
            <a:cs typeface="+mn-cs"/>
          </a:endParaRPr>
        </a:p>
      </dgm:t>
    </dgm:pt>
    <dgm:pt modelId="{F92F4499-14EF-4F8C-87C8-45CA6898F304}" type="parTrans" cxnId="{B505C49F-633F-47AE-83C7-DCFA4077473F}">
      <dgm:prSet/>
      <dgm:spPr/>
      <dgm:t>
        <a:bodyPr/>
        <a:lstStyle/>
        <a:p>
          <a:endParaRPr lang="nb-NO"/>
        </a:p>
      </dgm:t>
    </dgm:pt>
    <dgm:pt modelId="{3B1A94A6-1704-431C-9807-47017EA48001}" type="sibTrans" cxnId="{B505C49F-633F-47AE-83C7-DCFA4077473F}">
      <dgm:prSet/>
      <dgm:spPr/>
      <dgm:t>
        <a:bodyPr/>
        <a:lstStyle/>
        <a:p>
          <a:endParaRPr lang="nb-NO"/>
        </a:p>
      </dgm:t>
    </dgm:pt>
    <dgm:pt modelId="{36D7AFFF-D77C-4615-9706-86067E74FBA1}">
      <dgm:prSet phldrT="[Text]" phldr="0" custT="1"/>
      <dgm:spPr/>
      <dgm:t>
        <a:bodyPr/>
        <a:lstStyle/>
        <a:p>
          <a:pPr marL="171450" marR="0" lvl="1" indent="-171450" algn="l" defTabSz="844550" eaLnBrk="1" fontAlgn="auto" latinLnBrk="0" hangingPunct="1">
            <a:lnSpc>
              <a:spcPct val="90000"/>
            </a:lnSpc>
            <a:spcBef>
              <a:spcPct val="0"/>
            </a:spcBef>
            <a:spcAft>
              <a:spcPct val="15000"/>
            </a:spcAft>
            <a:buClrTx/>
            <a:buSzTx/>
            <a:buFontTx/>
            <a:buChar char="•"/>
            <a:tabLst/>
            <a:defRPr/>
          </a:pPr>
          <a:r>
            <a:rPr lang="en-US" sz="1900" kern="1200" dirty="0" err="1"/>
            <a:t>Appropriatenes</a:t>
          </a:r>
          <a:endParaRPr lang="nb-NO" sz="1900" kern="1200" dirty="0">
            <a:solidFill>
              <a:prstClr val="black">
                <a:hueOff val="0"/>
                <a:satOff val="0"/>
                <a:lumOff val="0"/>
                <a:alphaOff val="0"/>
              </a:prstClr>
            </a:solidFill>
            <a:latin typeface="Aptos" panose="02110004020202020204"/>
            <a:ea typeface="+mn-ea"/>
            <a:cs typeface="+mn-cs"/>
          </a:endParaRPr>
        </a:p>
      </dgm:t>
    </dgm:pt>
    <dgm:pt modelId="{129FB7A0-7599-4369-B413-8C70FD5DD385}" type="parTrans" cxnId="{423B38C0-7DDF-444E-A8F4-1DB348AB4075}">
      <dgm:prSet/>
      <dgm:spPr/>
      <dgm:t>
        <a:bodyPr/>
        <a:lstStyle/>
        <a:p>
          <a:endParaRPr lang="nb-NO"/>
        </a:p>
      </dgm:t>
    </dgm:pt>
    <dgm:pt modelId="{848B0656-1733-4FAB-B06B-E92C5E358BBC}" type="sibTrans" cxnId="{423B38C0-7DDF-444E-A8F4-1DB348AB4075}">
      <dgm:prSet/>
      <dgm:spPr/>
      <dgm:t>
        <a:bodyPr/>
        <a:lstStyle/>
        <a:p>
          <a:endParaRPr lang="nb-NO"/>
        </a:p>
      </dgm:t>
    </dgm:pt>
    <dgm:pt modelId="{52753EB8-A874-4EED-9187-90A4A6A79DE5}">
      <dgm:prSet phldrT="[Text]" phldr="0" custT="1"/>
      <dgm:spPr/>
      <dgm:t>
        <a:bodyPr/>
        <a:lstStyle/>
        <a:p>
          <a:pPr marL="171450" marR="0" lvl="1" indent="-171450" algn="l" defTabSz="844550" eaLnBrk="1" fontAlgn="auto" latinLnBrk="0" hangingPunct="1">
            <a:lnSpc>
              <a:spcPct val="90000"/>
            </a:lnSpc>
            <a:spcBef>
              <a:spcPct val="0"/>
            </a:spcBef>
            <a:spcAft>
              <a:spcPct val="15000"/>
            </a:spcAft>
            <a:buClrTx/>
            <a:buSzTx/>
            <a:buFontTx/>
            <a:buChar char="•"/>
            <a:tabLst/>
            <a:defRPr/>
          </a:pPr>
          <a:r>
            <a:rPr lang="en-US" sz="1900" kern="1200" dirty="0"/>
            <a:t>Costs</a:t>
          </a:r>
          <a:endParaRPr lang="nb-NO" sz="1900" kern="1200" dirty="0">
            <a:solidFill>
              <a:prstClr val="black">
                <a:hueOff val="0"/>
                <a:satOff val="0"/>
                <a:lumOff val="0"/>
                <a:alphaOff val="0"/>
              </a:prstClr>
            </a:solidFill>
            <a:latin typeface="Aptos" panose="02110004020202020204"/>
            <a:ea typeface="+mn-ea"/>
            <a:cs typeface="+mn-cs"/>
          </a:endParaRPr>
        </a:p>
      </dgm:t>
    </dgm:pt>
    <dgm:pt modelId="{31612D2C-7C23-40D1-BA59-FFB33FB8ACE6}" type="parTrans" cxnId="{495F9EEE-84F6-4526-AB2B-1C1798197BB9}">
      <dgm:prSet/>
      <dgm:spPr/>
      <dgm:t>
        <a:bodyPr/>
        <a:lstStyle/>
        <a:p>
          <a:endParaRPr lang="nb-NO"/>
        </a:p>
      </dgm:t>
    </dgm:pt>
    <dgm:pt modelId="{DA6283B2-30E5-4A76-968C-1E2246BEF039}" type="sibTrans" cxnId="{495F9EEE-84F6-4526-AB2B-1C1798197BB9}">
      <dgm:prSet/>
      <dgm:spPr/>
      <dgm:t>
        <a:bodyPr/>
        <a:lstStyle/>
        <a:p>
          <a:endParaRPr lang="nb-NO"/>
        </a:p>
      </dgm:t>
    </dgm:pt>
    <dgm:pt modelId="{94D3BCFA-9401-4F2F-9272-3E2A579834BC}">
      <dgm:prSet phldrT="[Text]" phldr="0" custT="1"/>
      <dgm:spPr/>
      <dgm:t>
        <a:bodyPr/>
        <a:lstStyle/>
        <a:p>
          <a:pPr marL="171450" marR="0" lvl="1" indent="-171450" algn="l" defTabSz="844550" eaLnBrk="1" fontAlgn="auto" latinLnBrk="0" hangingPunct="1">
            <a:lnSpc>
              <a:spcPct val="90000"/>
            </a:lnSpc>
            <a:spcBef>
              <a:spcPct val="0"/>
            </a:spcBef>
            <a:spcAft>
              <a:spcPct val="15000"/>
            </a:spcAft>
            <a:buClrTx/>
            <a:buSzTx/>
            <a:buFontTx/>
            <a:buChar char="•"/>
            <a:tabLst/>
            <a:defRPr/>
          </a:pPr>
          <a:r>
            <a:rPr lang="en-US" sz="1900" kern="1200" dirty="0"/>
            <a:t>Feasibility</a:t>
          </a:r>
          <a:endParaRPr lang="nb-NO" sz="1900" kern="1200" dirty="0">
            <a:solidFill>
              <a:prstClr val="black">
                <a:hueOff val="0"/>
                <a:satOff val="0"/>
                <a:lumOff val="0"/>
                <a:alphaOff val="0"/>
              </a:prstClr>
            </a:solidFill>
            <a:latin typeface="Aptos" panose="02110004020202020204"/>
            <a:ea typeface="+mn-ea"/>
            <a:cs typeface="+mn-cs"/>
          </a:endParaRPr>
        </a:p>
      </dgm:t>
    </dgm:pt>
    <dgm:pt modelId="{DA2A8671-4AB4-4143-9A11-CFBFD76718A0}" type="parTrans" cxnId="{39F4C7D5-A527-46A0-95DF-AE5DF9675AF6}">
      <dgm:prSet/>
      <dgm:spPr/>
      <dgm:t>
        <a:bodyPr/>
        <a:lstStyle/>
        <a:p>
          <a:endParaRPr lang="nb-NO"/>
        </a:p>
      </dgm:t>
    </dgm:pt>
    <dgm:pt modelId="{DA6468B1-5930-4C8F-8747-86918D76C981}" type="sibTrans" cxnId="{39F4C7D5-A527-46A0-95DF-AE5DF9675AF6}">
      <dgm:prSet/>
      <dgm:spPr/>
      <dgm:t>
        <a:bodyPr/>
        <a:lstStyle/>
        <a:p>
          <a:endParaRPr lang="nb-NO"/>
        </a:p>
      </dgm:t>
    </dgm:pt>
    <dgm:pt modelId="{586C4E71-48DD-49AF-B68B-BB1B9981E55B}">
      <dgm:prSet phldrT="[Text]" phldr="0" custT="1"/>
      <dgm:spPr/>
      <dgm:t>
        <a:bodyPr/>
        <a:lstStyle/>
        <a:p>
          <a:pPr marL="171450" marR="0" lvl="1" indent="-171450" algn="l" defTabSz="844550" eaLnBrk="1" fontAlgn="auto" latinLnBrk="0" hangingPunct="1">
            <a:lnSpc>
              <a:spcPct val="90000"/>
            </a:lnSpc>
            <a:spcBef>
              <a:spcPct val="0"/>
            </a:spcBef>
            <a:spcAft>
              <a:spcPct val="15000"/>
            </a:spcAft>
            <a:buClrTx/>
            <a:buSzTx/>
            <a:buFontTx/>
            <a:buChar char="•"/>
            <a:tabLst/>
            <a:defRPr/>
          </a:pPr>
          <a:r>
            <a:rPr lang="en-US" sz="1900" kern="1200" dirty="0"/>
            <a:t>Fidelity</a:t>
          </a:r>
          <a:endParaRPr lang="nb-NO" sz="1900" kern="1200" dirty="0">
            <a:solidFill>
              <a:prstClr val="black">
                <a:hueOff val="0"/>
                <a:satOff val="0"/>
                <a:lumOff val="0"/>
                <a:alphaOff val="0"/>
              </a:prstClr>
            </a:solidFill>
            <a:latin typeface="Aptos" panose="02110004020202020204"/>
            <a:ea typeface="+mn-ea"/>
            <a:cs typeface="+mn-cs"/>
          </a:endParaRPr>
        </a:p>
      </dgm:t>
    </dgm:pt>
    <dgm:pt modelId="{25FAD5D1-EF64-485C-9454-21001B4604A7}" type="parTrans" cxnId="{829683CB-5FD4-4C9F-AC75-6A5F76C1528D}">
      <dgm:prSet/>
      <dgm:spPr/>
      <dgm:t>
        <a:bodyPr/>
        <a:lstStyle/>
        <a:p>
          <a:endParaRPr lang="nb-NO"/>
        </a:p>
      </dgm:t>
    </dgm:pt>
    <dgm:pt modelId="{C064BE4C-39FD-494A-9A18-61A977259C07}" type="sibTrans" cxnId="{829683CB-5FD4-4C9F-AC75-6A5F76C1528D}">
      <dgm:prSet/>
      <dgm:spPr/>
      <dgm:t>
        <a:bodyPr/>
        <a:lstStyle/>
        <a:p>
          <a:endParaRPr lang="nb-NO"/>
        </a:p>
      </dgm:t>
    </dgm:pt>
    <dgm:pt modelId="{3ABFEA29-4A8A-41E0-BC38-19BCC2765B7C}">
      <dgm:prSet phldrT="[Text]" phldr="0" custT="1"/>
      <dgm:spPr/>
      <dgm:t>
        <a:bodyPr/>
        <a:lstStyle/>
        <a:p>
          <a:pPr marL="171450" marR="0" lvl="1" indent="-171450" algn="l" defTabSz="844550" eaLnBrk="1" fontAlgn="auto" latinLnBrk="0" hangingPunct="1">
            <a:lnSpc>
              <a:spcPct val="90000"/>
            </a:lnSpc>
            <a:spcBef>
              <a:spcPct val="0"/>
            </a:spcBef>
            <a:spcAft>
              <a:spcPct val="15000"/>
            </a:spcAft>
            <a:buClrTx/>
            <a:buSzTx/>
            <a:buFontTx/>
            <a:buChar char="•"/>
            <a:tabLst/>
            <a:defRPr/>
          </a:pPr>
          <a:r>
            <a:rPr lang="en-US" sz="1900" kern="1200" dirty="0"/>
            <a:t>Penetration</a:t>
          </a:r>
          <a:endParaRPr lang="nb-NO" sz="1900" kern="1200" dirty="0">
            <a:solidFill>
              <a:prstClr val="black">
                <a:hueOff val="0"/>
                <a:satOff val="0"/>
                <a:lumOff val="0"/>
                <a:alphaOff val="0"/>
              </a:prstClr>
            </a:solidFill>
            <a:latin typeface="Aptos" panose="02110004020202020204"/>
            <a:ea typeface="+mn-ea"/>
            <a:cs typeface="+mn-cs"/>
          </a:endParaRPr>
        </a:p>
      </dgm:t>
    </dgm:pt>
    <dgm:pt modelId="{93021FB7-848C-4C4D-BF95-74C6B5399595}" type="parTrans" cxnId="{5072E126-C4C9-4792-BFED-7B0DF8B82DF6}">
      <dgm:prSet/>
      <dgm:spPr/>
      <dgm:t>
        <a:bodyPr/>
        <a:lstStyle/>
        <a:p>
          <a:endParaRPr lang="nb-NO"/>
        </a:p>
      </dgm:t>
    </dgm:pt>
    <dgm:pt modelId="{B9A1D128-49C7-4EAA-9CD9-F306E60114A6}" type="sibTrans" cxnId="{5072E126-C4C9-4792-BFED-7B0DF8B82DF6}">
      <dgm:prSet/>
      <dgm:spPr/>
      <dgm:t>
        <a:bodyPr/>
        <a:lstStyle/>
        <a:p>
          <a:endParaRPr lang="nb-NO"/>
        </a:p>
      </dgm:t>
    </dgm:pt>
    <dgm:pt modelId="{DD93273F-0647-4577-A04A-9C0D20C68562}">
      <dgm:prSet phldrT="[Text]" phldr="0" custT="1"/>
      <dgm:spPr/>
      <dgm:t>
        <a:bodyPr/>
        <a:lstStyle/>
        <a:p>
          <a:pPr marL="171450" marR="0" lvl="1" indent="-171450" algn="l" defTabSz="844550" eaLnBrk="1" fontAlgn="auto" latinLnBrk="0" hangingPunct="1">
            <a:lnSpc>
              <a:spcPct val="90000"/>
            </a:lnSpc>
            <a:spcBef>
              <a:spcPct val="0"/>
            </a:spcBef>
            <a:spcAft>
              <a:spcPct val="15000"/>
            </a:spcAft>
            <a:buClrTx/>
            <a:buSzTx/>
            <a:buFontTx/>
            <a:buChar char="•"/>
            <a:tabLst/>
            <a:defRPr/>
          </a:pPr>
          <a:r>
            <a:rPr lang="en-US" sz="1900" kern="1200" dirty="0"/>
            <a:t>Sustainability </a:t>
          </a:r>
          <a:endParaRPr lang="nb-NO" sz="1900" kern="1200" dirty="0">
            <a:solidFill>
              <a:prstClr val="black">
                <a:hueOff val="0"/>
                <a:satOff val="0"/>
                <a:lumOff val="0"/>
                <a:alphaOff val="0"/>
              </a:prstClr>
            </a:solidFill>
            <a:latin typeface="Aptos" panose="02110004020202020204"/>
            <a:ea typeface="+mn-ea"/>
            <a:cs typeface="+mn-cs"/>
          </a:endParaRPr>
        </a:p>
      </dgm:t>
    </dgm:pt>
    <dgm:pt modelId="{9C423877-5B26-42D8-8958-DE95B9A0E1CC}" type="parTrans" cxnId="{919857B5-1D72-4E32-82CD-AF925C12FFF7}">
      <dgm:prSet/>
      <dgm:spPr/>
      <dgm:t>
        <a:bodyPr/>
        <a:lstStyle/>
        <a:p>
          <a:endParaRPr lang="nb-NO"/>
        </a:p>
      </dgm:t>
    </dgm:pt>
    <dgm:pt modelId="{33215FC4-A8FC-4F8D-978D-170FAEC4DD82}" type="sibTrans" cxnId="{919857B5-1D72-4E32-82CD-AF925C12FFF7}">
      <dgm:prSet/>
      <dgm:spPr/>
      <dgm:t>
        <a:bodyPr/>
        <a:lstStyle/>
        <a:p>
          <a:endParaRPr lang="nb-NO"/>
        </a:p>
      </dgm:t>
    </dgm:pt>
    <dgm:pt modelId="{39D4DB23-3CE6-46EB-94E5-AF69272B31A2}" type="pres">
      <dgm:prSet presAssocID="{75CFA209-DF0B-45D3-8F68-6AA668560B8C}" presName="linearFlow" presStyleCnt="0">
        <dgm:presLayoutVars>
          <dgm:dir/>
          <dgm:animLvl val="lvl"/>
          <dgm:resizeHandles val="exact"/>
        </dgm:presLayoutVars>
      </dgm:prSet>
      <dgm:spPr/>
    </dgm:pt>
    <dgm:pt modelId="{4F40A783-8E52-440A-BEEC-5589771DEF01}" type="pres">
      <dgm:prSet presAssocID="{546E0200-41E3-4B91-A9A4-A05202CF7410}" presName="composite" presStyleCnt="0"/>
      <dgm:spPr/>
    </dgm:pt>
    <dgm:pt modelId="{4E2DD523-1F17-4348-A76A-461FA32E11A3}" type="pres">
      <dgm:prSet presAssocID="{546E0200-41E3-4B91-A9A4-A05202CF7410}" presName="parTx" presStyleLbl="node1" presStyleIdx="0" presStyleCnt="3">
        <dgm:presLayoutVars>
          <dgm:chMax val="0"/>
          <dgm:chPref val="0"/>
          <dgm:bulletEnabled val="1"/>
        </dgm:presLayoutVars>
      </dgm:prSet>
      <dgm:spPr/>
    </dgm:pt>
    <dgm:pt modelId="{D11F5587-E359-4985-B915-E1D2A4C62023}" type="pres">
      <dgm:prSet presAssocID="{546E0200-41E3-4B91-A9A4-A05202CF7410}" presName="parSh" presStyleLbl="node1" presStyleIdx="0" presStyleCnt="3"/>
      <dgm:spPr/>
    </dgm:pt>
    <dgm:pt modelId="{2F2D1FB9-46CC-40A3-8D9E-B4AD1C49625C}" type="pres">
      <dgm:prSet presAssocID="{546E0200-41E3-4B91-A9A4-A05202CF7410}" presName="desTx" presStyleLbl="fgAcc1" presStyleIdx="0" presStyleCnt="3">
        <dgm:presLayoutVars>
          <dgm:bulletEnabled val="1"/>
        </dgm:presLayoutVars>
      </dgm:prSet>
      <dgm:spPr/>
    </dgm:pt>
    <dgm:pt modelId="{4FB24FAC-D68A-496B-A540-4C40F84CE219}" type="pres">
      <dgm:prSet presAssocID="{C456B458-A56E-4E05-96F4-0B9CEA4EACB8}" presName="sibTrans" presStyleLbl="sibTrans2D1" presStyleIdx="0" presStyleCnt="2"/>
      <dgm:spPr/>
    </dgm:pt>
    <dgm:pt modelId="{62131137-7B4E-4FAF-B987-EF6B7BCCA169}" type="pres">
      <dgm:prSet presAssocID="{C456B458-A56E-4E05-96F4-0B9CEA4EACB8}" presName="connTx" presStyleLbl="sibTrans2D1" presStyleIdx="0" presStyleCnt="2"/>
      <dgm:spPr/>
    </dgm:pt>
    <dgm:pt modelId="{5D3060CC-92EA-4457-B539-4C4C7452AF97}" type="pres">
      <dgm:prSet presAssocID="{1AD52FEF-E4BC-4DE8-B9B8-CB95FF2949DA}" presName="composite" presStyleCnt="0"/>
      <dgm:spPr/>
    </dgm:pt>
    <dgm:pt modelId="{FC7CB376-29D3-4312-B88D-FF8B344791ED}" type="pres">
      <dgm:prSet presAssocID="{1AD52FEF-E4BC-4DE8-B9B8-CB95FF2949DA}" presName="parTx" presStyleLbl="node1" presStyleIdx="0" presStyleCnt="3">
        <dgm:presLayoutVars>
          <dgm:chMax val="0"/>
          <dgm:chPref val="0"/>
          <dgm:bulletEnabled val="1"/>
        </dgm:presLayoutVars>
      </dgm:prSet>
      <dgm:spPr/>
    </dgm:pt>
    <dgm:pt modelId="{97F60721-58E3-4433-B57A-7394E0397DBC}" type="pres">
      <dgm:prSet presAssocID="{1AD52FEF-E4BC-4DE8-B9B8-CB95FF2949DA}" presName="parSh" presStyleLbl="node1" presStyleIdx="1" presStyleCnt="3"/>
      <dgm:spPr/>
    </dgm:pt>
    <dgm:pt modelId="{0D2F34CA-43D6-4A0C-9520-5B944C33B247}" type="pres">
      <dgm:prSet presAssocID="{1AD52FEF-E4BC-4DE8-B9B8-CB95FF2949DA}" presName="desTx" presStyleLbl="fgAcc1" presStyleIdx="1" presStyleCnt="3">
        <dgm:presLayoutVars>
          <dgm:bulletEnabled val="1"/>
        </dgm:presLayoutVars>
      </dgm:prSet>
      <dgm:spPr/>
    </dgm:pt>
    <dgm:pt modelId="{DE899CA0-5FCF-435C-8A6E-9E869159AAEC}" type="pres">
      <dgm:prSet presAssocID="{60994F5D-100F-4ECE-B8A8-B51D3F9079FD}" presName="sibTrans" presStyleLbl="sibTrans2D1" presStyleIdx="1" presStyleCnt="2"/>
      <dgm:spPr/>
    </dgm:pt>
    <dgm:pt modelId="{3980F787-6194-4274-9C52-CFD89AD09BE9}" type="pres">
      <dgm:prSet presAssocID="{60994F5D-100F-4ECE-B8A8-B51D3F9079FD}" presName="connTx" presStyleLbl="sibTrans2D1" presStyleIdx="1" presStyleCnt="2"/>
      <dgm:spPr/>
    </dgm:pt>
    <dgm:pt modelId="{6A8202A6-54DA-40F3-A1B5-148AA8C21F8E}" type="pres">
      <dgm:prSet presAssocID="{A27784E2-6720-43FA-9277-CC5E49DBF8BD}" presName="composite" presStyleCnt="0"/>
      <dgm:spPr/>
    </dgm:pt>
    <dgm:pt modelId="{6767FB5D-8FCA-4301-ACF2-DB97479237D6}" type="pres">
      <dgm:prSet presAssocID="{A27784E2-6720-43FA-9277-CC5E49DBF8BD}" presName="parTx" presStyleLbl="node1" presStyleIdx="1" presStyleCnt="3">
        <dgm:presLayoutVars>
          <dgm:chMax val="0"/>
          <dgm:chPref val="0"/>
          <dgm:bulletEnabled val="1"/>
        </dgm:presLayoutVars>
      </dgm:prSet>
      <dgm:spPr/>
    </dgm:pt>
    <dgm:pt modelId="{109BD462-F0C5-475D-96DC-D62F329A25BD}" type="pres">
      <dgm:prSet presAssocID="{A27784E2-6720-43FA-9277-CC5E49DBF8BD}" presName="parSh" presStyleLbl="node1" presStyleIdx="2" presStyleCnt="3"/>
      <dgm:spPr/>
    </dgm:pt>
    <dgm:pt modelId="{EF483702-2322-422B-9F84-4542F9CB2EE1}" type="pres">
      <dgm:prSet presAssocID="{A27784E2-6720-43FA-9277-CC5E49DBF8BD}" presName="desTx" presStyleLbl="fgAcc1" presStyleIdx="2" presStyleCnt="3">
        <dgm:presLayoutVars>
          <dgm:bulletEnabled val="1"/>
        </dgm:presLayoutVars>
      </dgm:prSet>
      <dgm:spPr/>
    </dgm:pt>
  </dgm:ptLst>
  <dgm:cxnLst>
    <dgm:cxn modelId="{3A227203-A8C6-4B58-B387-14501B64E6D6}" type="presOf" srcId="{DD93273F-0647-4577-A04A-9C0D20C68562}" destId="{2F2D1FB9-46CC-40A3-8D9E-B4AD1C49625C}" srcOrd="0" destOrd="8" presId="urn:microsoft.com/office/officeart/2005/8/layout/process3"/>
    <dgm:cxn modelId="{597CDE04-16B7-46DF-A779-0AB6644A21C5}" type="presOf" srcId="{59E4D135-F4DA-498E-B408-DDA955D9AD94}" destId="{2F2D1FB9-46CC-40A3-8D9E-B4AD1C49625C}" srcOrd="0" destOrd="1" presId="urn:microsoft.com/office/officeart/2005/8/layout/process3"/>
    <dgm:cxn modelId="{0E63F107-A3F2-4E6E-917E-43DCA105FC8A}" srcId="{546E0200-41E3-4B91-A9A4-A05202CF7410}" destId="{59E4D135-F4DA-498E-B408-DDA955D9AD94}" srcOrd="1" destOrd="0" parTransId="{D58D30F1-770C-4CEF-9700-EACC8317079A}" sibTransId="{B598B649-F538-4038-9BDE-0B8E3D84034B}"/>
    <dgm:cxn modelId="{433AC711-1F59-46E0-9E83-B2AA22BBFEF5}" type="presOf" srcId="{3ABFEA29-4A8A-41E0-BC38-19BCC2765B7C}" destId="{2F2D1FB9-46CC-40A3-8D9E-B4AD1C49625C}" srcOrd="0" destOrd="7" presId="urn:microsoft.com/office/officeart/2005/8/layout/process3"/>
    <dgm:cxn modelId="{07D24512-D03B-4318-881F-D0BA78F80847}" type="presOf" srcId="{94D3BCFA-9401-4F2F-9272-3E2A579834BC}" destId="{2F2D1FB9-46CC-40A3-8D9E-B4AD1C49625C}" srcOrd="0" destOrd="5" presId="urn:microsoft.com/office/officeart/2005/8/layout/process3"/>
    <dgm:cxn modelId="{EE70E514-F9B8-4B30-810F-7E37C38EA496}" srcId="{546E0200-41E3-4B91-A9A4-A05202CF7410}" destId="{02A85161-FC05-44C3-8F7D-08DAA93C4E99}" srcOrd="0" destOrd="0" parTransId="{01F74583-7DCE-487C-A6F9-11E04BAD62C1}" sibTransId="{80DD7FF7-5B5F-495A-86A5-D6020E7202C7}"/>
    <dgm:cxn modelId="{78BE2D19-9BF0-4B4F-9474-66490D0734CB}" srcId="{A27784E2-6720-43FA-9277-CC5E49DBF8BD}" destId="{2887CE91-9A06-4855-9A08-BFDA79B6B29C}" srcOrd="2" destOrd="0" parTransId="{4D53BF7A-4416-45E9-8CDA-7DDB02DB48B4}" sibTransId="{B5058426-292D-4522-BE2E-8B43D514D662}"/>
    <dgm:cxn modelId="{30609F1D-A4C6-4EAB-9C58-D8AA39576134}" type="presOf" srcId="{546E0200-41E3-4B91-A9A4-A05202CF7410}" destId="{D11F5587-E359-4985-B915-E1D2A4C62023}" srcOrd="1" destOrd="0" presId="urn:microsoft.com/office/officeart/2005/8/layout/process3"/>
    <dgm:cxn modelId="{919B531F-0B6F-420F-A882-7D4EFF61A6C8}" type="presOf" srcId="{4081265F-12C6-44C7-8736-5C9634C2602F}" destId="{EF483702-2322-422B-9F84-4542F9CB2EE1}" srcOrd="0" destOrd="3" presId="urn:microsoft.com/office/officeart/2005/8/layout/process3"/>
    <dgm:cxn modelId="{74B5CC22-E581-4190-A223-FD1183039700}" srcId="{75CFA209-DF0B-45D3-8F68-6AA668560B8C}" destId="{546E0200-41E3-4B91-A9A4-A05202CF7410}" srcOrd="0" destOrd="0" parTransId="{27320CB6-97EE-4DFA-8F3D-335A45FD900B}" sibTransId="{C456B458-A56E-4E05-96F4-0B9CEA4EACB8}"/>
    <dgm:cxn modelId="{53088325-7602-48AB-9D31-F6C9B6953DFF}" srcId="{1AD52FEF-E4BC-4DE8-B9B8-CB95FF2949DA}" destId="{A312B812-F680-484E-A406-A0BDB6236812}" srcOrd="0" destOrd="0" parTransId="{19958D40-2F18-4D93-BBB7-709A7108CF94}" sibTransId="{F7823DDC-CDFF-4FAF-9EA4-EC31B36D0DBA}"/>
    <dgm:cxn modelId="{5072E126-C4C9-4792-BFED-7B0DF8B82DF6}" srcId="{546E0200-41E3-4B91-A9A4-A05202CF7410}" destId="{3ABFEA29-4A8A-41E0-BC38-19BCC2765B7C}" srcOrd="7" destOrd="0" parTransId="{93021FB7-848C-4C4D-BF95-74C6B5399595}" sibTransId="{B9A1D128-49C7-4EAA-9CD9-F306E60114A6}"/>
    <dgm:cxn modelId="{FC4AE128-BC17-4A45-8B9E-F18B4E909176}" srcId="{1AD52FEF-E4BC-4DE8-B9B8-CB95FF2949DA}" destId="{BF94672F-4014-4B85-B6A0-43487B14432F}" srcOrd="3" destOrd="0" parTransId="{A676B648-DF1D-4206-9DC5-939F0DDC95CD}" sibTransId="{4282EC01-FD8D-40C9-95B3-1B551640EAF1}"/>
    <dgm:cxn modelId="{38F7A62B-B651-48E8-B128-56048A1AC163}" type="presOf" srcId="{1AD52FEF-E4BC-4DE8-B9B8-CB95FF2949DA}" destId="{97F60721-58E3-4433-B57A-7394E0397DBC}" srcOrd="1" destOrd="0" presId="urn:microsoft.com/office/officeart/2005/8/layout/process3"/>
    <dgm:cxn modelId="{C4B0F630-1E8A-4E55-9D2B-2D3FA23B1964}" type="presOf" srcId="{1AD52FEF-E4BC-4DE8-B9B8-CB95FF2949DA}" destId="{FC7CB376-29D3-4312-B88D-FF8B344791ED}" srcOrd="0" destOrd="0" presId="urn:microsoft.com/office/officeart/2005/8/layout/process3"/>
    <dgm:cxn modelId="{161BD737-796F-4923-8EE2-6588586054F7}" type="presOf" srcId="{A27784E2-6720-43FA-9277-CC5E49DBF8BD}" destId="{109BD462-F0C5-475D-96DC-D62F329A25BD}" srcOrd="1" destOrd="0" presId="urn:microsoft.com/office/officeart/2005/8/layout/process3"/>
    <dgm:cxn modelId="{76924C60-74E7-4A43-B585-3577701BAE48}" type="presOf" srcId="{CC4A5EF1-1261-4638-B586-8E5DADDAF04E}" destId="{EF483702-2322-422B-9F84-4542F9CB2EE1}" srcOrd="0" destOrd="1" presId="urn:microsoft.com/office/officeart/2005/8/layout/process3"/>
    <dgm:cxn modelId="{C8D3D161-D567-4370-A61B-B5CB96FEE280}" type="presOf" srcId="{60994F5D-100F-4ECE-B8A8-B51D3F9079FD}" destId="{3980F787-6194-4274-9C52-CFD89AD09BE9}" srcOrd="1" destOrd="0" presId="urn:microsoft.com/office/officeart/2005/8/layout/process3"/>
    <dgm:cxn modelId="{FD20D541-AA96-4E52-859E-C654FE45309A}" srcId="{1AD52FEF-E4BC-4DE8-B9B8-CB95FF2949DA}" destId="{913DC38B-BB10-4AE2-BA56-151FE559F908}" srcOrd="2" destOrd="0" parTransId="{B1315CD6-E11E-4669-A6FB-0673FC73791F}" sibTransId="{0A885774-10E7-4B31-B002-6EA2ED8AF376}"/>
    <dgm:cxn modelId="{97726A45-320C-4CDC-9933-96865E008665}" type="presOf" srcId="{A312B812-F680-484E-A406-A0BDB6236812}" destId="{0D2F34CA-43D6-4A0C-9520-5B944C33B247}" srcOrd="0" destOrd="0" presId="urn:microsoft.com/office/officeart/2005/8/layout/process3"/>
    <dgm:cxn modelId="{26DA6B65-C896-433E-A39C-376B052FD8CE}" srcId="{75CFA209-DF0B-45D3-8F68-6AA668560B8C}" destId="{A27784E2-6720-43FA-9277-CC5E49DBF8BD}" srcOrd="2" destOrd="0" parTransId="{FE0E30A4-C6B3-4C26-9BBE-043641B609C4}" sibTransId="{1185F143-CD81-430D-AD9C-42D23CFA0BB0}"/>
    <dgm:cxn modelId="{990F1069-933E-4F3D-B643-138BFF7C19E2}" srcId="{A27784E2-6720-43FA-9277-CC5E49DBF8BD}" destId="{CC4A5EF1-1261-4638-B586-8E5DADDAF04E}" srcOrd="1" destOrd="0" parTransId="{A018BA90-180C-4FCA-9C2D-04AD435F13DF}" sibTransId="{A7EC13F8-896F-47BD-A3E0-7103BC15A52A}"/>
    <dgm:cxn modelId="{CE25044E-5721-4B7D-8A2C-2F3958DBC541}" type="presOf" srcId="{52753EB8-A874-4EED-9187-90A4A6A79DE5}" destId="{2F2D1FB9-46CC-40A3-8D9E-B4AD1C49625C}" srcOrd="0" destOrd="4" presId="urn:microsoft.com/office/officeart/2005/8/layout/process3"/>
    <dgm:cxn modelId="{56379870-2E1C-48C6-AB76-CF9C81610CFE}" type="presOf" srcId="{36D7AFFF-D77C-4615-9706-86067E74FBA1}" destId="{2F2D1FB9-46CC-40A3-8D9E-B4AD1C49625C}" srcOrd="0" destOrd="3" presId="urn:microsoft.com/office/officeart/2005/8/layout/process3"/>
    <dgm:cxn modelId="{C1006872-3BF2-4269-AFC2-07926B7A4EC6}" srcId="{75CFA209-DF0B-45D3-8F68-6AA668560B8C}" destId="{1AD52FEF-E4BC-4DE8-B9B8-CB95FF2949DA}" srcOrd="1" destOrd="0" parTransId="{6C828127-89E4-4BFA-97C5-4F5945690849}" sibTransId="{60994F5D-100F-4ECE-B8A8-B51D3F9079FD}"/>
    <dgm:cxn modelId="{48243055-679C-456F-97F1-D915D01FA383}" srcId="{1AD52FEF-E4BC-4DE8-B9B8-CB95FF2949DA}" destId="{4CB84385-CDB7-4888-87BA-1BA7A470A50E}" srcOrd="4" destOrd="0" parTransId="{60305625-60F2-4F62-AE91-A30794F54E2D}" sibTransId="{18C5DCB8-B5AF-4BDF-AD5D-B29324CF7572}"/>
    <dgm:cxn modelId="{12F59058-F7FC-45C2-9006-007A5FAA03D9}" type="presOf" srcId="{913DC38B-BB10-4AE2-BA56-151FE559F908}" destId="{0D2F34CA-43D6-4A0C-9520-5B944C33B247}" srcOrd="0" destOrd="2" presId="urn:microsoft.com/office/officeart/2005/8/layout/process3"/>
    <dgm:cxn modelId="{20F6EF5A-FDCD-4EBB-8274-863DEA0A8A3E}" type="presOf" srcId="{C456B458-A56E-4E05-96F4-0B9CEA4EACB8}" destId="{62131137-7B4E-4FAF-B987-EF6B7BCCA169}" srcOrd="1" destOrd="0" presId="urn:microsoft.com/office/officeart/2005/8/layout/process3"/>
    <dgm:cxn modelId="{FA29267C-922E-4447-8B1F-C46897A19E95}" srcId="{1AD52FEF-E4BC-4DE8-B9B8-CB95FF2949DA}" destId="{F7FD9FD0-F98F-4986-B751-D2F116E251A0}" srcOrd="5" destOrd="0" parTransId="{578BCB8A-94D2-4B54-BAD7-D0071CD948C4}" sibTransId="{F44FC5FE-8867-443C-BC9A-D1D004CF3856}"/>
    <dgm:cxn modelId="{6FE87482-54E0-4BC9-A343-580E7B50EC98}" type="presOf" srcId="{BF94672F-4014-4B85-B6A0-43487B14432F}" destId="{0D2F34CA-43D6-4A0C-9520-5B944C33B247}" srcOrd="0" destOrd="3" presId="urn:microsoft.com/office/officeart/2005/8/layout/process3"/>
    <dgm:cxn modelId="{75D0D985-41C7-43FA-A64C-A7B92ACB0881}" type="presOf" srcId="{068F272E-CFCF-4FD1-A557-A68A05DCC1ED}" destId="{0D2F34CA-43D6-4A0C-9520-5B944C33B247}" srcOrd="0" destOrd="1" presId="urn:microsoft.com/office/officeart/2005/8/layout/process3"/>
    <dgm:cxn modelId="{BFB20F88-8A70-4FCC-8A13-0CE6BF4CC653}" srcId="{A27784E2-6720-43FA-9277-CC5E49DBF8BD}" destId="{4081265F-12C6-44C7-8736-5C9634C2602F}" srcOrd="3" destOrd="0" parTransId="{A35FD7B6-AF12-4695-8995-6AD93BC729A9}" sibTransId="{CB653799-40AD-4427-ABE5-CCCE1FB1A6D1}"/>
    <dgm:cxn modelId="{562D1592-F6B3-43C1-8CB5-10748A0888D2}" type="presOf" srcId="{D5C90DFF-7B24-4A3C-AB4B-07E29FD11004}" destId="{EF483702-2322-422B-9F84-4542F9CB2EE1}" srcOrd="0" destOrd="0" presId="urn:microsoft.com/office/officeart/2005/8/layout/process3"/>
    <dgm:cxn modelId="{157FF29D-CC1D-458F-A5C1-4E2118AAE73F}" type="presOf" srcId="{A43BCFDC-FE22-432E-B9BD-0FE7591AC448}" destId="{2F2D1FB9-46CC-40A3-8D9E-B4AD1C49625C}" srcOrd="0" destOrd="2" presId="urn:microsoft.com/office/officeart/2005/8/layout/process3"/>
    <dgm:cxn modelId="{539BB39E-977D-42B1-A1F6-F74A9A17FDD9}" type="presOf" srcId="{586C4E71-48DD-49AF-B68B-BB1B9981E55B}" destId="{2F2D1FB9-46CC-40A3-8D9E-B4AD1C49625C}" srcOrd="0" destOrd="6" presId="urn:microsoft.com/office/officeart/2005/8/layout/process3"/>
    <dgm:cxn modelId="{B505C49F-633F-47AE-83C7-DCFA4077473F}" srcId="{546E0200-41E3-4B91-A9A4-A05202CF7410}" destId="{A43BCFDC-FE22-432E-B9BD-0FE7591AC448}" srcOrd="2" destOrd="0" parTransId="{F92F4499-14EF-4F8C-87C8-45CA6898F304}" sibTransId="{3B1A94A6-1704-431C-9807-47017EA48001}"/>
    <dgm:cxn modelId="{D8D1F79F-2A62-4089-83DD-B0E58B20FAC9}" type="presOf" srcId="{75CFA209-DF0B-45D3-8F68-6AA668560B8C}" destId="{39D4DB23-3CE6-46EB-94E5-AF69272B31A2}" srcOrd="0" destOrd="0" presId="urn:microsoft.com/office/officeart/2005/8/layout/process3"/>
    <dgm:cxn modelId="{078379A1-348A-4B9D-A445-52B62B33AC00}" type="presOf" srcId="{C456B458-A56E-4E05-96F4-0B9CEA4EACB8}" destId="{4FB24FAC-D68A-496B-A540-4C40F84CE219}" srcOrd="0" destOrd="0" presId="urn:microsoft.com/office/officeart/2005/8/layout/process3"/>
    <dgm:cxn modelId="{09845EA7-BA34-4EDA-AD9D-BE0737D5853E}" type="presOf" srcId="{2887CE91-9A06-4855-9A08-BFDA79B6B29C}" destId="{EF483702-2322-422B-9F84-4542F9CB2EE1}" srcOrd="0" destOrd="2" presId="urn:microsoft.com/office/officeart/2005/8/layout/process3"/>
    <dgm:cxn modelId="{4899D4A7-765C-4F5D-858C-0B8BDB36FC96}" srcId="{1AD52FEF-E4BC-4DE8-B9B8-CB95FF2949DA}" destId="{068F272E-CFCF-4FD1-A557-A68A05DCC1ED}" srcOrd="1" destOrd="0" parTransId="{5AC52C11-BF46-4F8B-83F2-5ECD4DBF7950}" sibTransId="{2C74E605-D061-4855-85C7-8D67FCA3113B}"/>
    <dgm:cxn modelId="{CC4B64A8-E749-4E46-A5C3-E0C00EAA2560}" type="presOf" srcId="{4CB84385-CDB7-4888-87BA-1BA7A470A50E}" destId="{0D2F34CA-43D6-4A0C-9520-5B944C33B247}" srcOrd="0" destOrd="4" presId="urn:microsoft.com/office/officeart/2005/8/layout/process3"/>
    <dgm:cxn modelId="{338804B4-67FF-4802-9853-A8F40FDD8B49}" type="presOf" srcId="{60994F5D-100F-4ECE-B8A8-B51D3F9079FD}" destId="{DE899CA0-5FCF-435C-8A6E-9E869159AAEC}" srcOrd="0" destOrd="0" presId="urn:microsoft.com/office/officeart/2005/8/layout/process3"/>
    <dgm:cxn modelId="{919857B5-1D72-4E32-82CD-AF925C12FFF7}" srcId="{546E0200-41E3-4B91-A9A4-A05202CF7410}" destId="{DD93273F-0647-4577-A04A-9C0D20C68562}" srcOrd="8" destOrd="0" parTransId="{9C423877-5B26-42D8-8958-DE95B9A0E1CC}" sibTransId="{33215FC4-A8FC-4F8D-978D-170FAEC4DD82}"/>
    <dgm:cxn modelId="{423B38C0-7DDF-444E-A8F4-1DB348AB4075}" srcId="{546E0200-41E3-4B91-A9A4-A05202CF7410}" destId="{36D7AFFF-D77C-4615-9706-86067E74FBA1}" srcOrd="3" destOrd="0" parTransId="{129FB7A0-7599-4369-B413-8C70FD5DD385}" sibTransId="{848B0656-1733-4FAB-B06B-E92C5E358BBC}"/>
    <dgm:cxn modelId="{7B590CC4-4716-45A8-97FA-FE1E593C4157}" type="presOf" srcId="{02A85161-FC05-44C3-8F7D-08DAA93C4E99}" destId="{2F2D1FB9-46CC-40A3-8D9E-B4AD1C49625C}" srcOrd="0" destOrd="0" presId="urn:microsoft.com/office/officeart/2005/8/layout/process3"/>
    <dgm:cxn modelId="{829683CB-5FD4-4C9F-AC75-6A5F76C1528D}" srcId="{546E0200-41E3-4B91-A9A4-A05202CF7410}" destId="{586C4E71-48DD-49AF-B68B-BB1B9981E55B}" srcOrd="6" destOrd="0" parTransId="{25FAD5D1-EF64-485C-9454-21001B4604A7}" sibTransId="{C064BE4C-39FD-494A-9A18-61A977259C07}"/>
    <dgm:cxn modelId="{8326BFCE-4224-4897-AA35-36AD07415EA4}" type="presOf" srcId="{546E0200-41E3-4B91-A9A4-A05202CF7410}" destId="{4E2DD523-1F17-4348-A76A-461FA32E11A3}" srcOrd="0" destOrd="0" presId="urn:microsoft.com/office/officeart/2005/8/layout/process3"/>
    <dgm:cxn modelId="{6E375ED4-35FB-49A7-B42E-4D8B23961B21}" type="presOf" srcId="{A27784E2-6720-43FA-9277-CC5E49DBF8BD}" destId="{6767FB5D-8FCA-4301-ACF2-DB97479237D6}" srcOrd="0" destOrd="0" presId="urn:microsoft.com/office/officeart/2005/8/layout/process3"/>
    <dgm:cxn modelId="{39F4C7D5-A527-46A0-95DF-AE5DF9675AF6}" srcId="{546E0200-41E3-4B91-A9A4-A05202CF7410}" destId="{94D3BCFA-9401-4F2F-9272-3E2A579834BC}" srcOrd="5" destOrd="0" parTransId="{DA2A8671-4AB4-4143-9A11-CFBFD76718A0}" sibTransId="{DA6468B1-5930-4C8F-8747-86918D76C981}"/>
    <dgm:cxn modelId="{891B4AE5-E59A-45B2-9258-DDDB16A630EF}" type="presOf" srcId="{F7FD9FD0-F98F-4986-B751-D2F116E251A0}" destId="{0D2F34CA-43D6-4A0C-9520-5B944C33B247}" srcOrd="0" destOrd="5" presId="urn:microsoft.com/office/officeart/2005/8/layout/process3"/>
    <dgm:cxn modelId="{495F9EEE-84F6-4526-AB2B-1C1798197BB9}" srcId="{546E0200-41E3-4B91-A9A4-A05202CF7410}" destId="{52753EB8-A874-4EED-9187-90A4A6A79DE5}" srcOrd="4" destOrd="0" parTransId="{31612D2C-7C23-40D1-BA59-FFB33FB8ACE6}" sibTransId="{DA6283B2-30E5-4A76-968C-1E2246BEF039}"/>
    <dgm:cxn modelId="{2AAC19F1-D097-4600-BBA7-F3E26C59A0D2}" srcId="{A27784E2-6720-43FA-9277-CC5E49DBF8BD}" destId="{D5C90DFF-7B24-4A3C-AB4B-07E29FD11004}" srcOrd="0" destOrd="0" parTransId="{23CF0C2F-41DC-450B-8C84-ECE3D920564F}" sibTransId="{E8CDA262-3C5C-4850-8CD3-1C08E1E55F99}"/>
    <dgm:cxn modelId="{81A92810-8748-4AAC-86BC-63E94AC9A2BA}" type="presParOf" srcId="{39D4DB23-3CE6-46EB-94E5-AF69272B31A2}" destId="{4F40A783-8E52-440A-BEEC-5589771DEF01}" srcOrd="0" destOrd="0" presId="urn:microsoft.com/office/officeart/2005/8/layout/process3"/>
    <dgm:cxn modelId="{6C446B67-47BE-4B25-9BB2-9E29E08E5CC9}" type="presParOf" srcId="{4F40A783-8E52-440A-BEEC-5589771DEF01}" destId="{4E2DD523-1F17-4348-A76A-461FA32E11A3}" srcOrd="0" destOrd="0" presId="urn:microsoft.com/office/officeart/2005/8/layout/process3"/>
    <dgm:cxn modelId="{6112073A-0BAC-42FA-8333-3AE3B9487281}" type="presParOf" srcId="{4F40A783-8E52-440A-BEEC-5589771DEF01}" destId="{D11F5587-E359-4985-B915-E1D2A4C62023}" srcOrd="1" destOrd="0" presId="urn:microsoft.com/office/officeart/2005/8/layout/process3"/>
    <dgm:cxn modelId="{647815BC-730E-4B2F-A240-4AEB10AFC0A4}" type="presParOf" srcId="{4F40A783-8E52-440A-BEEC-5589771DEF01}" destId="{2F2D1FB9-46CC-40A3-8D9E-B4AD1C49625C}" srcOrd="2" destOrd="0" presId="urn:microsoft.com/office/officeart/2005/8/layout/process3"/>
    <dgm:cxn modelId="{D1A924EC-7B66-400F-9913-ACD3D0766536}" type="presParOf" srcId="{39D4DB23-3CE6-46EB-94E5-AF69272B31A2}" destId="{4FB24FAC-D68A-496B-A540-4C40F84CE219}" srcOrd="1" destOrd="0" presId="urn:microsoft.com/office/officeart/2005/8/layout/process3"/>
    <dgm:cxn modelId="{A2A528A5-DFF7-4960-BB05-A686B264AF98}" type="presParOf" srcId="{4FB24FAC-D68A-496B-A540-4C40F84CE219}" destId="{62131137-7B4E-4FAF-B987-EF6B7BCCA169}" srcOrd="0" destOrd="0" presId="urn:microsoft.com/office/officeart/2005/8/layout/process3"/>
    <dgm:cxn modelId="{DAC47549-49A4-4FEB-89BE-B0120D05677B}" type="presParOf" srcId="{39D4DB23-3CE6-46EB-94E5-AF69272B31A2}" destId="{5D3060CC-92EA-4457-B539-4C4C7452AF97}" srcOrd="2" destOrd="0" presId="urn:microsoft.com/office/officeart/2005/8/layout/process3"/>
    <dgm:cxn modelId="{1CBD195F-5FB3-406B-B0C1-0FF67B9ECD5F}" type="presParOf" srcId="{5D3060CC-92EA-4457-B539-4C4C7452AF97}" destId="{FC7CB376-29D3-4312-B88D-FF8B344791ED}" srcOrd="0" destOrd="0" presId="urn:microsoft.com/office/officeart/2005/8/layout/process3"/>
    <dgm:cxn modelId="{3D18C0DC-C7FF-4D70-9D40-32782FFF47D7}" type="presParOf" srcId="{5D3060CC-92EA-4457-B539-4C4C7452AF97}" destId="{97F60721-58E3-4433-B57A-7394E0397DBC}" srcOrd="1" destOrd="0" presId="urn:microsoft.com/office/officeart/2005/8/layout/process3"/>
    <dgm:cxn modelId="{70E3164E-3DBF-46C8-8026-F45E3880DF10}" type="presParOf" srcId="{5D3060CC-92EA-4457-B539-4C4C7452AF97}" destId="{0D2F34CA-43D6-4A0C-9520-5B944C33B247}" srcOrd="2" destOrd="0" presId="urn:microsoft.com/office/officeart/2005/8/layout/process3"/>
    <dgm:cxn modelId="{6BD0A24D-5534-40C8-9384-7B770A622F26}" type="presParOf" srcId="{39D4DB23-3CE6-46EB-94E5-AF69272B31A2}" destId="{DE899CA0-5FCF-435C-8A6E-9E869159AAEC}" srcOrd="3" destOrd="0" presId="urn:microsoft.com/office/officeart/2005/8/layout/process3"/>
    <dgm:cxn modelId="{8FD173CA-54E4-4CAE-88A1-F3EA98026310}" type="presParOf" srcId="{DE899CA0-5FCF-435C-8A6E-9E869159AAEC}" destId="{3980F787-6194-4274-9C52-CFD89AD09BE9}" srcOrd="0" destOrd="0" presId="urn:microsoft.com/office/officeart/2005/8/layout/process3"/>
    <dgm:cxn modelId="{915A13E7-7403-49E5-8D3D-13A372A3A79F}" type="presParOf" srcId="{39D4DB23-3CE6-46EB-94E5-AF69272B31A2}" destId="{6A8202A6-54DA-40F3-A1B5-148AA8C21F8E}" srcOrd="4" destOrd="0" presId="urn:microsoft.com/office/officeart/2005/8/layout/process3"/>
    <dgm:cxn modelId="{11C1481C-1AC2-4A30-938A-CD449A75B4CA}" type="presParOf" srcId="{6A8202A6-54DA-40F3-A1B5-148AA8C21F8E}" destId="{6767FB5D-8FCA-4301-ACF2-DB97479237D6}" srcOrd="0" destOrd="0" presId="urn:microsoft.com/office/officeart/2005/8/layout/process3"/>
    <dgm:cxn modelId="{DC9CA660-8D85-4A20-A46F-502E602360C1}" type="presParOf" srcId="{6A8202A6-54DA-40F3-A1B5-148AA8C21F8E}" destId="{109BD462-F0C5-475D-96DC-D62F329A25BD}" srcOrd="1" destOrd="0" presId="urn:microsoft.com/office/officeart/2005/8/layout/process3"/>
    <dgm:cxn modelId="{878EE577-8F52-4E6A-8430-C0FA0B1E076E}" type="presParOf" srcId="{6A8202A6-54DA-40F3-A1B5-148AA8C21F8E}" destId="{EF483702-2322-422B-9F84-4542F9CB2EE1}"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2018A-72F9-4A44-A75A-9D4D419E3A14}">
      <dsp:nvSpPr>
        <dsp:cNvPr id="0" name=""/>
        <dsp:cNvSpPr/>
      </dsp:nvSpPr>
      <dsp:spPr>
        <a:xfrm>
          <a:off x="798544" y="536393"/>
          <a:ext cx="3584510" cy="3584510"/>
        </a:xfrm>
        <a:prstGeom prst="blockArc">
          <a:avLst>
            <a:gd name="adj1" fmla="val 11880000"/>
            <a:gd name="adj2" fmla="val 16200000"/>
            <a:gd name="adj3" fmla="val 4639"/>
          </a:avLst>
        </a:prstGeom>
        <a:gradFill rotWithShape="0">
          <a:gsLst>
            <a:gs pos="0">
              <a:schemeClr val="accent3">
                <a:hueOff val="4117163"/>
                <a:satOff val="24712"/>
                <a:lumOff val="18825"/>
                <a:alphaOff val="0"/>
                <a:lumMod val="110000"/>
                <a:satMod val="105000"/>
                <a:tint val="67000"/>
              </a:schemeClr>
            </a:gs>
            <a:gs pos="50000">
              <a:schemeClr val="accent3">
                <a:hueOff val="4117163"/>
                <a:satOff val="24712"/>
                <a:lumOff val="18825"/>
                <a:alphaOff val="0"/>
                <a:lumMod val="105000"/>
                <a:satMod val="103000"/>
                <a:tint val="73000"/>
              </a:schemeClr>
            </a:gs>
            <a:gs pos="100000">
              <a:schemeClr val="accent3">
                <a:hueOff val="4117163"/>
                <a:satOff val="24712"/>
                <a:lumOff val="18825"/>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D680DE01-E3BF-4427-BE01-E4854AD3D844}">
      <dsp:nvSpPr>
        <dsp:cNvPr id="0" name=""/>
        <dsp:cNvSpPr/>
      </dsp:nvSpPr>
      <dsp:spPr>
        <a:xfrm>
          <a:off x="798544" y="536393"/>
          <a:ext cx="3584510" cy="3584510"/>
        </a:xfrm>
        <a:prstGeom prst="blockArc">
          <a:avLst>
            <a:gd name="adj1" fmla="val 7560000"/>
            <a:gd name="adj2" fmla="val 11880000"/>
            <a:gd name="adj3" fmla="val 4639"/>
          </a:avLst>
        </a:prstGeom>
        <a:gradFill rotWithShape="0">
          <a:gsLst>
            <a:gs pos="0">
              <a:schemeClr val="accent3">
                <a:hueOff val="3087872"/>
                <a:satOff val="18534"/>
                <a:lumOff val="14119"/>
                <a:alphaOff val="0"/>
                <a:lumMod val="110000"/>
                <a:satMod val="105000"/>
                <a:tint val="67000"/>
              </a:schemeClr>
            </a:gs>
            <a:gs pos="50000">
              <a:schemeClr val="accent3">
                <a:hueOff val="3087872"/>
                <a:satOff val="18534"/>
                <a:lumOff val="14119"/>
                <a:alphaOff val="0"/>
                <a:lumMod val="105000"/>
                <a:satMod val="103000"/>
                <a:tint val="73000"/>
              </a:schemeClr>
            </a:gs>
            <a:gs pos="100000">
              <a:schemeClr val="accent3">
                <a:hueOff val="3087872"/>
                <a:satOff val="18534"/>
                <a:lumOff val="14119"/>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C540A287-2809-4819-B3AD-B341398F3AD4}">
      <dsp:nvSpPr>
        <dsp:cNvPr id="0" name=""/>
        <dsp:cNvSpPr/>
      </dsp:nvSpPr>
      <dsp:spPr>
        <a:xfrm>
          <a:off x="798544" y="536393"/>
          <a:ext cx="3584510" cy="3584510"/>
        </a:xfrm>
        <a:prstGeom prst="blockArc">
          <a:avLst>
            <a:gd name="adj1" fmla="val 3240000"/>
            <a:gd name="adj2" fmla="val 7560000"/>
            <a:gd name="adj3" fmla="val 4639"/>
          </a:avLst>
        </a:prstGeom>
        <a:gradFill rotWithShape="0">
          <a:gsLst>
            <a:gs pos="0">
              <a:schemeClr val="accent3">
                <a:hueOff val="2058582"/>
                <a:satOff val="12356"/>
                <a:lumOff val="9413"/>
                <a:alphaOff val="0"/>
                <a:lumMod val="110000"/>
                <a:satMod val="105000"/>
                <a:tint val="67000"/>
              </a:schemeClr>
            </a:gs>
            <a:gs pos="50000">
              <a:schemeClr val="accent3">
                <a:hueOff val="2058582"/>
                <a:satOff val="12356"/>
                <a:lumOff val="9413"/>
                <a:alphaOff val="0"/>
                <a:lumMod val="105000"/>
                <a:satMod val="103000"/>
                <a:tint val="73000"/>
              </a:schemeClr>
            </a:gs>
            <a:gs pos="100000">
              <a:schemeClr val="accent3">
                <a:hueOff val="2058582"/>
                <a:satOff val="12356"/>
                <a:lumOff val="9413"/>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30A0F73C-50D8-4B47-9A9F-208CD5559082}">
      <dsp:nvSpPr>
        <dsp:cNvPr id="0" name=""/>
        <dsp:cNvSpPr/>
      </dsp:nvSpPr>
      <dsp:spPr>
        <a:xfrm>
          <a:off x="798544" y="536393"/>
          <a:ext cx="3584510" cy="3584510"/>
        </a:xfrm>
        <a:prstGeom prst="blockArc">
          <a:avLst>
            <a:gd name="adj1" fmla="val 20520000"/>
            <a:gd name="adj2" fmla="val 3240000"/>
            <a:gd name="adj3" fmla="val 4639"/>
          </a:avLst>
        </a:prstGeom>
        <a:gradFill rotWithShape="0">
          <a:gsLst>
            <a:gs pos="0">
              <a:schemeClr val="accent3">
                <a:hueOff val="1029291"/>
                <a:satOff val="6178"/>
                <a:lumOff val="4706"/>
                <a:alphaOff val="0"/>
                <a:lumMod val="110000"/>
                <a:satMod val="105000"/>
                <a:tint val="67000"/>
              </a:schemeClr>
            </a:gs>
            <a:gs pos="50000">
              <a:schemeClr val="accent3">
                <a:hueOff val="1029291"/>
                <a:satOff val="6178"/>
                <a:lumOff val="4706"/>
                <a:alphaOff val="0"/>
                <a:lumMod val="105000"/>
                <a:satMod val="103000"/>
                <a:tint val="73000"/>
              </a:schemeClr>
            </a:gs>
            <a:gs pos="100000">
              <a:schemeClr val="accent3">
                <a:hueOff val="1029291"/>
                <a:satOff val="6178"/>
                <a:lumOff val="4706"/>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64EB3F9D-A524-4328-BD62-47467AFCE8A6}">
      <dsp:nvSpPr>
        <dsp:cNvPr id="0" name=""/>
        <dsp:cNvSpPr/>
      </dsp:nvSpPr>
      <dsp:spPr>
        <a:xfrm>
          <a:off x="798544" y="536393"/>
          <a:ext cx="3584510" cy="3584510"/>
        </a:xfrm>
        <a:prstGeom prst="blockArc">
          <a:avLst>
            <a:gd name="adj1" fmla="val 16200000"/>
            <a:gd name="adj2" fmla="val 20520000"/>
            <a:gd name="adj3" fmla="val 4639"/>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7D61A947-637E-4C5E-AF95-1CA4E2273B78}">
      <dsp:nvSpPr>
        <dsp:cNvPr id="0" name=""/>
        <dsp:cNvSpPr/>
      </dsp:nvSpPr>
      <dsp:spPr>
        <a:xfrm>
          <a:off x="1765994" y="1503843"/>
          <a:ext cx="1649610" cy="1649610"/>
        </a:xfrm>
        <a:prstGeom prst="ellips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altLang="en-US" sz="1400" b="1" kern="1200" dirty="0">
              <a:latin typeface="Arial" panose="020B0604020202020204" pitchFamily="34" charset="0"/>
            </a:rPr>
            <a:t>Valid</a:t>
          </a:r>
          <a:endParaRPr lang="en-US" sz="1400" b="1" kern="1200" dirty="0"/>
        </a:p>
      </dsp:txBody>
      <dsp:txXfrm>
        <a:off x="2007574" y="1745423"/>
        <a:ext cx="1166450" cy="1166450"/>
      </dsp:txXfrm>
    </dsp:sp>
    <dsp:sp modelId="{7071C080-1F36-4C5B-8A80-AAB71262549A}">
      <dsp:nvSpPr>
        <dsp:cNvPr id="0" name=""/>
        <dsp:cNvSpPr/>
      </dsp:nvSpPr>
      <dsp:spPr>
        <a:xfrm>
          <a:off x="2013436" y="599"/>
          <a:ext cx="1154727" cy="1154727"/>
        </a:xfrm>
        <a:prstGeom prst="ellips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altLang="en-US" sz="1400" b="1" kern="1200" dirty="0">
              <a:latin typeface="Arial" panose="020B0604020202020204" pitchFamily="34" charset="0"/>
            </a:rPr>
            <a:t>Timely</a:t>
          </a:r>
          <a:endParaRPr lang="en-US" sz="1400" b="1" kern="1200" dirty="0">
            <a:latin typeface="Arial" panose="020B0604020202020204" pitchFamily="34" charset="0"/>
          </a:endParaRPr>
        </a:p>
      </dsp:txBody>
      <dsp:txXfrm>
        <a:off x="2182542" y="169705"/>
        <a:ext cx="816515" cy="816515"/>
      </dsp:txXfrm>
    </dsp:sp>
    <dsp:sp modelId="{8CDA14ED-F758-4144-B814-B2AD387B1BDC}">
      <dsp:nvSpPr>
        <dsp:cNvPr id="0" name=""/>
        <dsp:cNvSpPr/>
      </dsp:nvSpPr>
      <dsp:spPr>
        <a:xfrm>
          <a:off x="3678436" y="1210293"/>
          <a:ext cx="1154727" cy="1154727"/>
        </a:xfrm>
        <a:prstGeom prst="ellipse">
          <a:avLst/>
        </a:prstGeom>
        <a:gradFill rotWithShape="0">
          <a:gsLst>
            <a:gs pos="0">
              <a:schemeClr val="accent3">
                <a:hueOff val="1029291"/>
                <a:satOff val="6178"/>
                <a:lumOff val="4706"/>
                <a:alphaOff val="0"/>
                <a:lumMod val="110000"/>
                <a:satMod val="105000"/>
                <a:tint val="67000"/>
              </a:schemeClr>
            </a:gs>
            <a:gs pos="50000">
              <a:schemeClr val="accent3">
                <a:hueOff val="1029291"/>
                <a:satOff val="6178"/>
                <a:lumOff val="4706"/>
                <a:alphaOff val="0"/>
                <a:lumMod val="105000"/>
                <a:satMod val="103000"/>
                <a:tint val="73000"/>
              </a:schemeClr>
            </a:gs>
            <a:gs pos="100000">
              <a:schemeClr val="accent3">
                <a:hueOff val="1029291"/>
                <a:satOff val="6178"/>
                <a:lumOff val="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altLang="en-US" sz="1400" b="1" kern="1200" dirty="0">
              <a:latin typeface="Arial" panose="020B0604020202020204" pitchFamily="34" charset="0"/>
            </a:rPr>
            <a:t>Relevant </a:t>
          </a:r>
          <a:endParaRPr lang="en-US" sz="1400" b="1" kern="1200" dirty="0"/>
        </a:p>
      </dsp:txBody>
      <dsp:txXfrm>
        <a:off x="3847542" y="1379399"/>
        <a:ext cx="816515" cy="816515"/>
      </dsp:txXfrm>
    </dsp:sp>
    <dsp:sp modelId="{D873B60F-1160-4DC5-8F79-DDD569BEF4F5}">
      <dsp:nvSpPr>
        <dsp:cNvPr id="0" name=""/>
        <dsp:cNvSpPr/>
      </dsp:nvSpPr>
      <dsp:spPr>
        <a:xfrm>
          <a:off x="3042463" y="3167618"/>
          <a:ext cx="1154727" cy="1154727"/>
        </a:xfrm>
        <a:prstGeom prst="ellipse">
          <a:avLst/>
        </a:prstGeom>
        <a:gradFill rotWithShape="0">
          <a:gsLst>
            <a:gs pos="0">
              <a:schemeClr val="accent3">
                <a:hueOff val="2058582"/>
                <a:satOff val="12356"/>
                <a:lumOff val="9413"/>
                <a:alphaOff val="0"/>
                <a:lumMod val="110000"/>
                <a:satMod val="105000"/>
                <a:tint val="67000"/>
              </a:schemeClr>
            </a:gs>
            <a:gs pos="50000">
              <a:schemeClr val="accent3">
                <a:hueOff val="2058582"/>
                <a:satOff val="12356"/>
                <a:lumOff val="9413"/>
                <a:alphaOff val="0"/>
                <a:lumMod val="105000"/>
                <a:satMod val="103000"/>
                <a:tint val="73000"/>
              </a:schemeClr>
            </a:gs>
            <a:gs pos="100000">
              <a:schemeClr val="accent3">
                <a:hueOff val="2058582"/>
                <a:satOff val="12356"/>
                <a:lumOff val="941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altLang="en-US" sz="1400" b="1" kern="1200" dirty="0">
              <a:latin typeface="Arial" panose="020B0604020202020204" pitchFamily="34" charset="0"/>
            </a:rPr>
            <a:t>Measurable</a:t>
          </a:r>
          <a:endParaRPr lang="en-US" sz="1400" b="1" kern="1200" dirty="0">
            <a:latin typeface="Arial" panose="020B0604020202020204" pitchFamily="34" charset="0"/>
          </a:endParaRPr>
        </a:p>
      </dsp:txBody>
      <dsp:txXfrm>
        <a:off x="3211569" y="3336724"/>
        <a:ext cx="816515" cy="816515"/>
      </dsp:txXfrm>
    </dsp:sp>
    <dsp:sp modelId="{904F4E20-BCA2-48F2-BB7E-0B1418E3DB24}">
      <dsp:nvSpPr>
        <dsp:cNvPr id="0" name=""/>
        <dsp:cNvSpPr/>
      </dsp:nvSpPr>
      <dsp:spPr>
        <a:xfrm>
          <a:off x="984409" y="3167618"/>
          <a:ext cx="1154727" cy="1154727"/>
        </a:xfrm>
        <a:prstGeom prst="ellipse">
          <a:avLst/>
        </a:prstGeom>
        <a:gradFill rotWithShape="0">
          <a:gsLst>
            <a:gs pos="0">
              <a:schemeClr val="accent3">
                <a:hueOff val="3087872"/>
                <a:satOff val="18534"/>
                <a:lumOff val="14119"/>
                <a:alphaOff val="0"/>
                <a:lumMod val="110000"/>
                <a:satMod val="105000"/>
                <a:tint val="67000"/>
              </a:schemeClr>
            </a:gs>
            <a:gs pos="50000">
              <a:schemeClr val="accent3">
                <a:hueOff val="3087872"/>
                <a:satOff val="18534"/>
                <a:lumOff val="14119"/>
                <a:alphaOff val="0"/>
                <a:lumMod val="105000"/>
                <a:satMod val="103000"/>
                <a:tint val="73000"/>
              </a:schemeClr>
            </a:gs>
            <a:gs pos="100000">
              <a:schemeClr val="accent3">
                <a:hueOff val="3087872"/>
                <a:satOff val="18534"/>
                <a:lumOff val="1411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altLang="en-US" sz="1400" b="1" kern="1200" dirty="0">
              <a:latin typeface="Arial" panose="020B0604020202020204" pitchFamily="34" charset="0"/>
            </a:rPr>
            <a:t>Precise</a:t>
          </a:r>
          <a:endParaRPr lang="en-US" sz="1400" b="1" kern="1200" dirty="0">
            <a:latin typeface="Arial" panose="020B0604020202020204" pitchFamily="34" charset="0"/>
          </a:endParaRPr>
        </a:p>
      </dsp:txBody>
      <dsp:txXfrm>
        <a:off x="1153515" y="3336724"/>
        <a:ext cx="816515" cy="816515"/>
      </dsp:txXfrm>
    </dsp:sp>
    <dsp:sp modelId="{9C9562DA-D6AD-4E33-835B-FD717E89F239}">
      <dsp:nvSpPr>
        <dsp:cNvPr id="0" name=""/>
        <dsp:cNvSpPr/>
      </dsp:nvSpPr>
      <dsp:spPr>
        <a:xfrm>
          <a:off x="348435" y="1210293"/>
          <a:ext cx="1154727" cy="1154727"/>
        </a:xfrm>
        <a:prstGeom prst="ellipse">
          <a:avLst/>
        </a:prstGeom>
        <a:gradFill rotWithShape="0">
          <a:gsLst>
            <a:gs pos="0">
              <a:schemeClr val="accent3">
                <a:hueOff val="4117163"/>
                <a:satOff val="24712"/>
                <a:lumOff val="18825"/>
                <a:alphaOff val="0"/>
                <a:lumMod val="110000"/>
                <a:satMod val="105000"/>
                <a:tint val="67000"/>
              </a:schemeClr>
            </a:gs>
            <a:gs pos="50000">
              <a:schemeClr val="accent3">
                <a:hueOff val="4117163"/>
                <a:satOff val="24712"/>
                <a:lumOff val="18825"/>
                <a:alphaOff val="0"/>
                <a:lumMod val="105000"/>
                <a:satMod val="103000"/>
                <a:tint val="73000"/>
              </a:schemeClr>
            </a:gs>
            <a:gs pos="100000">
              <a:schemeClr val="accent3">
                <a:hueOff val="4117163"/>
                <a:satOff val="24712"/>
                <a:lumOff val="1882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altLang="en-US" sz="1400" b="1" kern="1200" dirty="0">
              <a:latin typeface="Arial" panose="020B0604020202020204" pitchFamily="34" charset="0"/>
            </a:rPr>
            <a:t>Reliable</a:t>
          </a:r>
          <a:endParaRPr lang="en-US" sz="1400" b="1" kern="1200" dirty="0"/>
        </a:p>
      </dsp:txBody>
      <dsp:txXfrm>
        <a:off x="517541" y="1379399"/>
        <a:ext cx="816515" cy="8165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1F5587-E359-4985-B915-E1D2A4C62023}">
      <dsp:nvSpPr>
        <dsp:cNvPr id="0" name=""/>
        <dsp:cNvSpPr/>
      </dsp:nvSpPr>
      <dsp:spPr>
        <a:xfrm>
          <a:off x="5230" y="160727"/>
          <a:ext cx="2378024" cy="129282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83820" numCol="1" spcCol="1270" anchor="t" anchorCtr="0">
          <a:noAutofit/>
        </a:bodyPr>
        <a:lstStyle/>
        <a:p>
          <a:pPr marL="0" lvl="0" indent="0" algn="l" defTabSz="977900">
            <a:lnSpc>
              <a:spcPct val="90000"/>
            </a:lnSpc>
            <a:spcBef>
              <a:spcPct val="0"/>
            </a:spcBef>
            <a:spcAft>
              <a:spcPct val="35000"/>
            </a:spcAft>
            <a:buNone/>
          </a:pPr>
          <a:r>
            <a:rPr lang="en-US" sz="2200" kern="1200" dirty="0"/>
            <a:t>Implementation outcomes</a:t>
          </a:r>
          <a:endParaRPr lang="nb-NO" sz="2200" kern="1200" dirty="0"/>
        </a:p>
      </dsp:txBody>
      <dsp:txXfrm>
        <a:off x="5230" y="160727"/>
        <a:ext cx="2378024" cy="861882"/>
      </dsp:txXfrm>
    </dsp:sp>
    <dsp:sp modelId="{2F2D1FB9-46CC-40A3-8D9E-B4AD1C49625C}">
      <dsp:nvSpPr>
        <dsp:cNvPr id="0" name=""/>
        <dsp:cNvSpPr/>
      </dsp:nvSpPr>
      <dsp:spPr>
        <a:xfrm>
          <a:off x="492295" y="1022610"/>
          <a:ext cx="2378024" cy="316800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marR="0" lvl="1" indent="-171450" algn="l" defTabSz="844550" eaLnBrk="1" fontAlgn="auto" latinLnBrk="0" hangingPunct="1">
            <a:lnSpc>
              <a:spcPct val="90000"/>
            </a:lnSpc>
            <a:spcBef>
              <a:spcPct val="0"/>
            </a:spcBef>
            <a:spcAft>
              <a:spcPct val="15000"/>
            </a:spcAft>
            <a:buClrTx/>
            <a:buSzTx/>
            <a:buFontTx/>
            <a:buChar char="•"/>
            <a:tabLst/>
            <a:defRPr/>
          </a:pPr>
          <a:r>
            <a:rPr lang="en-US" sz="1900" kern="1200" dirty="0">
              <a:solidFill>
                <a:prstClr val="black">
                  <a:hueOff val="0"/>
                  <a:satOff val="0"/>
                  <a:lumOff val="0"/>
                  <a:alphaOff val="0"/>
                </a:prstClr>
              </a:solidFill>
              <a:latin typeface="Aptos" panose="02110004020202020204"/>
              <a:ea typeface="+mn-ea"/>
              <a:cs typeface="+mn-cs"/>
            </a:rPr>
            <a:t>Acceptability</a:t>
          </a:r>
          <a:endParaRPr lang="nb-NO" sz="1900" kern="1200" dirty="0">
            <a:solidFill>
              <a:prstClr val="black">
                <a:hueOff val="0"/>
                <a:satOff val="0"/>
                <a:lumOff val="0"/>
                <a:alphaOff val="0"/>
              </a:prstClr>
            </a:solidFill>
            <a:latin typeface="Aptos" panose="02110004020202020204"/>
            <a:ea typeface="+mn-ea"/>
            <a:cs typeface="+mn-cs"/>
          </a:endParaRPr>
        </a:p>
        <a:p>
          <a:pPr marL="171450" marR="0" lvl="1" indent="-171450" algn="l" defTabSz="844550" eaLnBrk="1" fontAlgn="auto" latinLnBrk="0" hangingPunct="1">
            <a:lnSpc>
              <a:spcPct val="90000"/>
            </a:lnSpc>
            <a:spcBef>
              <a:spcPct val="0"/>
            </a:spcBef>
            <a:spcAft>
              <a:spcPct val="15000"/>
            </a:spcAft>
            <a:buClrTx/>
            <a:buSzTx/>
            <a:buFontTx/>
            <a:buChar char="•"/>
            <a:tabLst/>
            <a:defRPr/>
          </a:pPr>
          <a:r>
            <a:rPr lang="en-US" sz="1900" kern="1200" dirty="0">
              <a:solidFill>
                <a:prstClr val="black">
                  <a:hueOff val="0"/>
                  <a:satOff val="0"/>
                  <a:lumOff val="0"/>
                  <a:alphaOff val="0"/>
                </a:prstClr>
              </a:solidFill>
              <a:latin typeface="Aptos" panose="02110004020202020204"/>
              <a:ea typeface="+mn-ea"/>
              <a:cs typeface="+mn-cs"/>
            </a:rPr>
            <a:t>Penetration</a:t>
          </a:r>
          <a:endParaRPr lang="nb-NO" sz="1900" kern="1200" dirty="0">
            <a:solidFill>
              <a:prstClr val="black">
                <a:hueOff val="0"/>
                <a:satOff val="0"/>
                <a:lumOff val="0"/>
                <a:alphaOff val="0"/>
              </a:prstClr>
            </a:solidFill>
            <a:latin typeface="Aptos" panose="02110004020202020204"/>
            <a:ea typeface="+mn-ea"/>
            <a:cs typeface="+mn-cs"/>
          </a:endParaRPr>
        </a:p>
        <a:p>
          <a:pPr marL="171450" marR="0" lvl="1" indent="-171450" algn="l" defTabSz="844550" eaLnBrk="1" fontAlgn="auto" latinLnBrk="0" hangingPunct="1">
            <a:lnSpc>
              <a:spcPct val="90000"/>
            </a:lnSpc>
            <a:spcBef>
              <a:spcPct val="0"/>
            </a:spcBef>
            <a:spcAft>
              <a:spcPct val="15000"/>
            </a:spcAft>
            <a:buClrTx/>
            <a:buSzTx/>
            <a:buFontTx/>
            <a:buChar char="•"/>
            <a:tabLst/>
            <a:defRPr/>
          </a:pPr>
          <a:r>
            <a:rPr lang="en-US" sz="1900" kern="1200" dirty="0">
              <a:solidFill>
                <a:prstClr val="black">
                  <a:hueOff val="0"/>
                  <a:satOff val="0"/>
                  <a:lumOff val="0"/>
                  <a:alphaOff val="0"/>
                </a:prstClr>
              </a:solidFill>
              <a:latin typeface="Aptos" panose="02110004020202020204"/>
              <a:ea typeface="+mn-ea"/>
              <a:cs typeface="+mn-cs"/>
            </a:rPr>
            <a:t>Adoption</a:t>
          </a:r>
          <a:endParaRPr lang="nb-NO" sz="1900" kern="1200" dirty="0">
            <a:solidFill>
              <a:prstClr val="black">
                <a:hueOff val="0"/>
                <a:satOff val="0"/>
                <a:lumOff val="0"/>
                <a:alphaOff val="0"/>
              </a:prstClr>
            </a:solidFill>
            <a:latin typeface="Aptos" panose="02110004020202020204"/>
            <a:ea typeface="+mn-ea"/>
            <a:cs typeface="+mn-cs"/>
          </a:endParaRPr>
        </a:p>
        <a:p>
          <a:pPr marL="171450" marR="0" lvl="1" indent="-171450" algn="l" defTabSz="844550" eaLnBrk="1" fontAlgn="auto" latinLnBrk="0" hangingPunct="1">
            <a:lnSpc>
              <a:spcPct val="90000"/>
            </a:lnSpc>
            <a:spcBef>
              <a:spcPct val="0"/>
            </a:spcBef>
            <a:spcAft>
              <a:spcPct val="15000"/>
            </a:spcAft>
            <a:buClrTx/>
            <a:buSzTx/>
            <a:buFontTx/>
            <a:buChar char="•"/>
            <a:tabLst/>
            <a:defRPr/>
          </a:pPr>
          <a:r>
            <a:rPr lang="en-US" sz="1900" kern="1200" dirty="0" err="1"/>
            <a:t>Appropriatenes</a:t>
          </a:r>
          <a:endParaRPr lang="nb-NO" sz="1900" kern="1200" dirty="0">
            <a:solidFill>
              <a:prstClr val="black">
                <a:hueOff val="0"/>
                <a:satOff val="0"/>
                <a:lumOff val="0"/>
                <a:alphaOff val="0"/>
              </a:prstClr>
            </a:solidFill>
            <a:latin typeface="Aptos" panose="02110004020202020204"/>
            <a:ea typeface="+mn-ea"/>
            <a:cs typeface="+mn-cs"/>
          </a:endParaRPr>
        </a:p>
        <a:p>
          <a:pPr marL="171450" marR="0" lvl="1" indent="-171450" algn="l" defTabSz="844550" eaLnBrk="1" fontAlgn="auto" latinLnBrk="0" hangingPunct="1">
            <a:lnSpc>
              <a:spcPct val="90000"/>
            </a:lnSpc>
            <a:spcBef>
              <a:spcPct val="0"/>
            </a:spcBef>
            <a:spcAft>
              <a:spcPct val="15000"/>
            </a:spcAft>
            <a:buClrTx/>
            <a:buSzTx/>
            <a:buFontTx/>
            <a:buChar char="•"/>
            <a:tabLst/>
            <a:defRPr/>
          </a:pPr>
          <a:r>
            <a:rPr lang="en-US" sz="1900" kern="1200" dirty="0"/>
            <a:t>Costs</a:t>
          </a:r>
          <a:endParaRPr lang="nb-NO" sz="1900" kern="1200" dirty="0">
            <a:solidFill>
              <a:prstClr val="black">
                <a:hueOff val="0"/>
                <a:satOff val="0"/>
                <a:lumOff val="0"/>
                <a:alphaOff val="0"/>
              </a:prstClr>
            </a:solidFill>
            <a:latin typeface="Aptos" panose="02110004020202020204"/>
            <a:ea typeface="+mn-ea"/>
            <a:cs typeface="+mn-cs"/>
          </a:endParaRPr>
        </a:p>
        <a:p>
          <a:pPr marL="171450" marR="0" lvl="1" indent="-171450" algn="l" defTabSz="844550" eaLnBrk="1" fontAlgn="auto" latinLnBrk="0" hangingPunct="1">
            <a:lnSpc>
              <a:spcPct val="90000"/>
            </a:lnSpc>
            <a:spcBef>
              <a:spcPct val="0"/>
            </a:spcBef>
            <a:spcAft>
              <a:spcPct val="15000"/>
            </a:spcAft>
            <a:buClrTx/>
            <a:buSzTx/>
            <a:buFontTx/>
            <a:buChar char="•"/>
            <a:tabLst/>
            <a:defRPr/>
          </a:pPr>
          <a:r>
            <a:rPr lang="en-US" sz="1900" kern="1200" dirty="0"/>
            <a:t>Feasibility</a:t>
          </a:r>
          <a:endParaRPr lang="nb-NO" sz="1900" kern="1200" dirty="0">
            <a:solidFill>
              <a:prstClr val="black">
                <a:hueOff val="0"/>
                <a:satOff val="0"/>
                <a:lumOff val="0"/>
                <a:alphaOff val="0"/>
              </a:prstClr>
            </a:solidFill>
            <a:latin typeface="Aptos" panose="02110004020202020204"/>
            <a:ea typeface="+mn-ea"/>
            <a:cs typeface="+mn-cs"/>
          </a:endParaRPr>
        </a:p>
        <a:p>
          <a:pPr marL="171450" marR="0" lvl="1" indent="-171450" algn="l" defTabSz="844550" eaLnBrk="1" fontAlgn="auto" latinLnBrk="0" hangingPunct="1">
            <a:lnSpc>
              <a:spcPct val="90000"/>
            </a:lnSpc>
            <a:spcBef>
              <a:spcPct val="0"/>
            </a:spcBef>
            <a:spcAft>
              <a:spcPct val="15000"/>
            </a:spcAft>
            <a:buClrTx/>
            <a:buSzTx/>
            <a:buFontTx/>
            <a:buChar char="•"/>
            <a:tabLst/>
            <a:defRPr/>
          </a:pPr>
          <a:r>
            <a:rPr lang="en-US" sz="1900" kern="1200" dirty="0"/>
            <a:t>Fidelity</a:t>
          </a:r>
          <a:endParaRPr lang="nb-NO" sz="1900" kern="1200" dirty="0">
            <a:solidFill>
              <a:prstClr val="black">
                <a:hueOff val="0"/>
                <a:satOff val="0"/>
                <a:lumOff val="0"/>
                <a:alphaOff val="0"/>
              </a:prstClr>
            </a:solidFill>
            <a:latin typeface="Aptos" panose="02110004020202020204"/>
            <a:ea typeface="+mn-ea"/>
            <a:cs typeface="+mn-cs"/>
          </a:endParaRPr>
        </a:p>
        <a:p>
          <a:pPr marL="171450" marR="0" lvl="1" indent="-171450" algn="l" defTabSz="844550" eaLnBrk="1" fontAlgn="auto" latinLnBrk="0" hangingPunct="1">
            <a:lnSpc>
              <a:spcPct val="90000"/>
            </a:lnSpc>
            <a:spcBef>
              <a:spcPct val="0"/>
            </a:spcBef>
            <a:spcAft>
              <a:spcPct val="15000"/>
            </a:spcAft>
            <a:buClrTx/>
            <a:buSzTx/>
            <a:buFontTx/>
            <a:buChar char="•"/>
            <a:tabLst/>
            <a:defRPr/>
          </a:pPr>
          <a:r>
            <a:rPr lang="en-US" sz="1900" kern="1200" dirty="0"/>
            <a:t>Penetration</a:t>
          </a:r>
          <a:endParaRPr lang="nb-NO" sz="1900" kern="1200" dirty="0">
            <a:solidFill>
              <a:prstClr val="black">
                <a:hueOff val="0"/>
                <a:satOff val="0"/>
                <a:lumOff val="0"/>
                <a:alphaOff val="0"/>
              </a:prstClr>
            </a:solidFill>
            <a:latin typeface="Aptos" panose="02110004020202020204"/>
            <a:ea typeface="+mn-ea"/>
            <a:cs typeface="+mn-cs"/>
          </a:endParaRPr>
        </a:p>
        <a:p>
          <a:pPr marL="171450" marR="0" lvl="1" indent="-171450" algn="l" defTabSz="844550" eaLnBrk="1" fontAlgn="auto" latinLnBrk="0" hangingPunct="1">
            <a:lnSpc>
              <a:spcPct val="90000"/>
            </a:lnSpc>
            <a:spcBef>
              <a:spcPct val="0"/>
            </a:spcBef>
            <a:spcAft>
              <a:spcPct val="15000"/>
            </a:spcAft>
            <a:buClrTx/>
            <a:buSzTx/>
            <a:buFontTx/>
            <a:buChar char="•"/>
            <a:tabLst/>
            <a:defRPr/>
          </a:pPr>
          <a:r>
            <a:rPr lang="en-US" sz="1900" kern="1200" dirty="0"/>
            <a:t>Sustainability </a:t>
          </a:r>
          <a:endParaRPr lang="nb-NO" sz="1900" kern="1200" dirty="0">
            <a:solidFill>
              <a:prstClr val="black">
                <a:hueOff val="0"/>
                <a:satOff val="0"/>
                <a:lumOff val="0"/>
                <a:alphaOff val="0"/>
              </a:prstClr>
            </a:solidFill>
            <a:latin typeface="Aptos" panose="02110004020202020204"/>
            <a:ea typeface="+mn-ea"/>
            <a:cs typeface="+mn-cs"/>
          </a:endParaRPr>
        </a:p>
      </dsp:txBody>
      <dsp:txXfrm>
        <a:off x="561945" y="1092260"/>
        <a:ext cx="2238724" cy="3028700"/>
      </dsp:txXfrm>
    </dsp:sp>
    <dsp:sp modelId="{4FB24FAC-D68A-496B-A540-4C40F84CE219}">
      <dsp:nvSpPr>
        <dsp:cNvPr id="0" name=""/>
        <dsp:cNvSpPr/>
      </dsp:nvSpPr>
      <dsp:spPr>
        <a:xfrm>
          <a:off x="2743754" y="295639"/>
          <a:ext cx="764259" cy="5920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nb-NO" sz="1800" kern="1200"/>
        </a:p>
      </dsp:txBody>
      <dsp:txXfrm>
        <a:off x="2743754" y="414051"/>
        <a:ext cx="586641" cy="355235"/>
      </dsp:txXfrm>
    </dsp:sp>
    <dsp:sp modelId="{97F60721-58E3-4433-B57A-7394E0397DBC}">
      <dsp:nvSpPr>
        <dsp:cNvPr id="0" name=""/>
        <dsp:cNvSpPr/>
      </dsp:nvSpPr>
      <dsp:spPr>
        <a:xfrm>
          <a:off x="3825254" y="160727"/>
          <a:ext cx="2378024" cy="129282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83820" numCol="1" spcCol="1270" anchor="t" anchorCtr="0">
          <a:noAutofit/>
        </a:bodyPr>
        <a:lstStyle/>
        <a:p>
          <a:pPr marL="0" lvl="0" indent="0" algn="l" defTabSz="977900">
            <a:lnSpc>
              <a:spcPct val="90000"/>
            </a:lnSpc>
            <a:spcBef>
              <a:spcPct val="0"/>
            </a:spcBef>
            <a:spcAft>
              <a:spcPct val="35000"/>
            </a:spcAft>
            <a:buNone/>
          </a:pPr>
          <a:r>
            <a:rPr lang="en-US" sz="2200" kern="1200" dirty="0"/>
            <a:t>Service outcomes</a:t>
          </a:r>
          <a:endParaRPr lang="nb-NO" sz="2200" kern="1200" dirty="0"/>
        </a:p>
      </dsp:txBody>
      <dsp:txXfrm>
        <a:off x="3825254" y="160727"/>
        <a:ext cx="2378024" cy="861882"/>
      </dsp:txXfrm>
    </dsp:sp>
    <dsp:sp modelId="{0D2F34CA-43D6-4A0C-9520-5B944C33B247}">
      <dsp:nvSpPr>
        <dsp:cNvPr id="0" name=""/>
        <dsp:cNvSpPr/>
      </dsp:nvSpPr>
      <dsp:spPr>
        <a:xfrm>
          <a:off x="4312320" y="1022610"/>
          <a:ext cx="2378024" cy="316800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t>Efficiency</a:t>
          </a:r>
          <a:endParaRPr lang="nb-NO" sz="2200" kern="1200" dirty="0"/>
        </a:p>
        <a:p>
          <a:pPr marL="228600" lvl="1" indent="-228600" algn="l" defTabSz="977900">
            <a:lnSpc>
              <a:spcPct val="90000"/>
            </a:lnSpc>
            <a:spcBef>
              <a:spcPct val="0"/>
            </a:spcBef>
            <a:spcAft>
              <a:spcPct val="15000"/>
            </a:spcAft>
            <a:buChar char="•"/>
          </a:pPr>
          <a:r>
            <a:rPr lang="en-US" sz="2200" kern="1200" dirty="0"/>
            <a:t>Safety</a:t>
          </a:r>
          <a:endParaRPr lang="nb-NO" sz="2200" kern="1200" dirty="0"/>
        </a:p>
        <a:p>
          <a:pPr marL="228600" lvl="1" indent="-228600" algn="l" defTabSz="977900">
            <a:lnSpc>
              <a:spcPct val="90000"/>
            </a:lnSpc>
            <a:spcBef>
              <a:spcPct val="0"/>
            </a:spcBef>
            <a:spcAft>
              <a:spcPct val="15000"/>
            </a:spcAft>
            <a:buChar char="•"/>
          </a:pPr>
          <a:r>
            <a:rPr lang="en-US" sz="2200" kern="1200" dirty="0"/>
            <a:t>Effectiveness </a:t>
          </a:r>
          <a:endParaRPr lang="nb-NO" sz="2200" kern="1200" dirty="0"/>
        </a:p>
        <a:p>
          <a:pPr marL="228600" lvl="1" indent="-228600" algn="l" defTabSz="977900">
            <a:lnSpc>
              <a:spcPct val="90000"/>
            </a:lnSpc>
            <a:spcBef>
              <a:spcPct val="0"/>
            </a:spcBef>
            <a:spcAft>
              <a:spcPct val="15000"/>
            </a:spcAft>
            <a:buChar char="•"/>
          </a:pPr>
          <a:r>
            <a:rPr lang="en-US" sz="2200" kern="1200" dirty="0"/>
            <a:t>Equity </a:t>
          </a:r>
          <a:endParaRPr lang="nb-NO" sz="2200" kern="1200" dirty="0"/>
        </a:p>
        <a:p>
          <a:pPr marL="228600" lvl="1" indent="-228600" algn="l" defTabSz="977900">
            <a:lnSpc>
              <a:spcPct val="90000"/>
            </a:lnSpc>
            <a:spcBef>
              <a:spcPct val="0"/>
            </a:spcBef>
            <a:spcAft>
              <a:spcPct val="15000"/>
            </a:spcAft>
            <a:buChar char="•"/>
          </a:pPr>
          <a:r>
            <a:rPr lang="en-US" sz="2200" kern="1200" dirty="0"/>
            <a:t>Patient-</a:t>
          </a:r>
          <a:r>
            <a:rPr lang="en-US" sz="2200" kern="1200" dirty="0" err="1"/>
            <a:t>centerdness</a:t>
          </a:r>
          <a:endParaRPr lang="nb-NO" sz="2200" kern="1200" dirty="0"/>
        </a:p>
        <a:p>
          <a:pPr marL="228600" lvl="1" indent="-228600" algn="l" defTabSz="977900">
            <a:lnSpc>
              <a:spcPct val="90000"/>
            </a:lnSpc>
            <a:spcBef>
              <a:spcPct val="0"/>
            </a:spcBef>
            <a:spcAft>
              <a:spcPct val="15000"/>
            </a:spcAft>
            <a:buChar char="•"/>
          </a:pPr>
          <a:r>
            <a:rPr lang="en-US" sz="2200" kern="1200" dirty="0"/>
            <a:t>Timeliness </a:t>
          </a:r>
          <a:endParaRPr lang="nb-NO" sz="2200" kern="1200" dirty="0"/>
        </a:p>
      </dsp:txBody>
      <dsp:txXfrm>
        <a:off x="4381970" y="1092260"/>
        <a:ext cx="2238724" cy="3028700"/>
      </dsp:txXfrm>
    </dsp:sp>
    <dsp:sp modelId="{DE899CA0-5FCF-435C-8A6E-9E869159AAEC}">
      <dsp:nvSpPr>
        <dsp:cNvPr id="0" name=""/>
        <dsp:cNvSpPr/>
      </dsp:nvSpPr>
      <dsp:spPr>
        <a:xfrm>
          <a:off x="6563779" y="295639"/>
          <a:ext cx="764259" cy="5920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nb-NO" sz="1800" kern="1200"/>
        </a:p>
      </dsp:txBody>
      <dsp:txXfrm>
        <a:off x="6563779" y="414051"/>
        <a:ext cx="586641" cy="355235"/>
      </dsp:txXfrm>
    </dsp:sp>
    <dsp:sp modelId="{109BD462-F0C5-475D-96DC-D62F329A25BD}">
      <dsp:nvSpPr>
        <dsp:cNvPr id="0" name=""/>
        <dsp:cNvSpPr/>
      </dsp:nvSpPr>
      <dsp:spPr>
        <a:xfrm>
          <a:off x="7645279" y="160727"/>
          <a:ext cx="2378024" cy="129282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83820" numCol="1" spcCol="1270" anchor="t" anchorCtr="0">
          <a:noAutofit/>
        </a:bodyPr>
        <a:lstStyle/>
        <a:p>
          <a:pPr marL="0" lvl="0" indent="0" algn="l" defTabSz="977900">
            <a:lnSpc>
              <a:spcPct val="90000"/>
            </a:lnSpc>
            <a:spcBef>
              <a:spcPct val="0"/>
            </a:spcBef>
            <a:spcAft>
              <a:spcPct val="35000"/>
            </a:spcAft>
            <a:buNone/>
          </a:pPr>
          <a:r>
            <a:rPr lang="en-US" sz="2200" kern="1200" dirty="0"/>
            <a:t>Patient outcomes</a:t>
          </a:r>
          <a:endParaRPr lang="nb-NO" sz="2200" kern="1200" dirty="0"/>
        </a:p>
      </dsp:txBody>
      <dsp:txXfrm>
        <a:off x="7645279" y="160727"/>
        <a:ext cx="2378024" cy="861882"/>
      </dsp:txXfrm>
    </dsp:sp>
    <dsp:sp modelId="{EF483702-2322-422B-9F84-4542F9CB2EE1}">
      <dsp:nvSpPr>
        <dsp:cNvPr id="0" name=""/>
        <dsp:cNvSpPr/>
      </dsp:nvSpPr>
      <dsp:spPr>
        <a:xfrm>
          <a:off x="8132345" y="1022610"/>
          <a:ext cx="2378024" cy="316800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t>Morbidity </a:t>
          </a:r>
          <a:endParaRPr lang="nb-NO" sz="2200" kern="1200" dirty="0"/>
        </a:p>
        <a:p>
          <a:pPr marL="228600" lvl="1" indent="-228600" algn="l" defTabSz="977900">
            <a:lnSpc>
              <a:spcPct val="90000"/>
            </a:lnSpc>
            <a:spcBef>
              <a:spcPct val="0"/>
            </a:spcBef>
            <a:spcAft>
              <a:spcPct val="15000"/>
            </a:spcAft>
            <a:buChar char="•"/>
          </a:pPr>
          <a:r>
            <a:rPr lang="en-US" sz="2200" kern="1200" dirty="0"/>
            <a:t>Mortality </a:t>
          </a:r>
          <a:endParaRPr lang="nb-NO" sz="2200" kern="1200" dirty="0"/>
        </a:p>
        <a:p>
          <a:pPr marL="228600" lvl="1" indent="-228600" algn="l" defTabSz="977900">
            <a:lnSpc>
              <a:spcPct val="90000"/>
            </a:lnSpc>
            <a:spcBef>
              <a:spcPct val="0"/>
            </a:spcBef>
            <a:spcAft>
              <a:spcPct val="15000"/>
            </a:spcAft>
            <a:buChar char="•"/>
          </a:pPr>
          <a:r>
            <a:rPr lang="en-US" sz="2200" kern="1200" dirty="0"/>
            <a:t>Health Status </a:t>
          </a:r>
          <a:endParaRPr lang="nb-NO" sz="2200" kern="1200" dirty="0"/>
        </a:p>
        <a:p>
          <a:pPr marL="228600" lvl="1" indent="-228600" algn="l" defTabSz="977900">
            <a:lnSpc>
              <a:spcPct val="90000"/>
            </a:lnSpc>
            <a:spcBef>
              <a:spcPct val="0"/>
            </a:spcBef>
            <a:spcAft>
              <a:spcPct val="15000"/>
            </a:spcAft>
            <a:buChar char="•"/>
          </a:pPr>
          <a:r>
            <a:rPr lang="en-US" sz="2200" kern="1200" dirty="0"/>
            <a:t>Quality of Life</a:t>
          </a:r>
          <a:endParaRPr lang="nb-NO" sz="2200" kern="1200" dirty="0"/>
        </a:p>
      </dsp:txBody>
      <dsp:txXfrm>
        <a:off x="8201995" y="1092260"/>
        <a:ext cx="2238724" cy="302870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0.34524</cdr:x>
      <cdr:y>0.08547</cdr:y>
    </cdr:from>
    <cdr:to>
      <cdr:x>0.34524</cdr:x>
      <cdr:y>0.78547</cdr:y>
    </cdr:to>
    <cdr:cxnSp macro="">
      <cdr:nvCxnSpPr>
        <cdr:cNvPr id="2" name="Straight Connector 1">
          <a:extLst xmlns:a="http://schemas.openxmlformats.org/drawingml/2006/main">
            <a:ext uri="{FF2B5EF4-FFF2-40B4-BE49-F238E27FC236}">
              <a16:creationId xmlns:a16="http://schemas.microsoft.com/office/drawing/2014/main" id="{4F5BCE29-1795-CC86-850E-92A75F07B60F}"/>
            </a:ext>
          </a:extLst>
        </cdr:cNvPr>
        <cdr:cNvCxnSpPr/>
      </cdr:nvCxnSpPr>
      <cdr:spPr>
        <a:xfrm xmlns:a="http://schemas.openxmlformats.org/drawingml/2006/main">
          <a:off x="2025650" y="293077"/>
          <a:ext cx="0" cy="2400300"/>
        </a:xfrm>
        <a:prstGeom xmlns:a="http://schemas.openxmlformats.org/drawingml/2006/main" prst="line">
          <a:avLst/>
        </a:prstGeom>
        <a:ln xmlns:a="http://schemas.openxmlformats.org/drawingml/2006/main">
          <a:solidFill>
            <a:srgbClr val="FF0000"/>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0.59524</cdr:x>
      <cdr:y>0.08547</cdr:y>
    </cdr:from>
    <cdr:to>
      <cdr:x>0.59524</cdr:x>
      <cdr:y>0.78547</cdr:y>
    </cdr:to>
    <cdr:cxnSp macro="">
      <cdr:nvCxnSpPr>
        <cdr:cNvPr id="5" name="Straight Connector 4">
          <a:extLst xmlns:a="http://schemas.openxmlformats.org/drawingml/2006/main">
            <a:ext uri="{FF2B5EF4-FFF2-40B4-BE49-F238E27FC236}">
              <a16:creationId xmlns:a16="http://schemas.microsoft.com/office/drawing/2014/main" id="{9B0B62B4-6CBA-96B2-93A2-0DE3F675158F}"/>
            </a:ext>
          </a:extLst>
        </cdr:cNvPr>
        <cdr:cNvCxnSpPr/>
      </cdr:nvCxnSpPr>
      <cdr:spPr>
        <a:xfrm xmlns:a="http://schemas.openxmlformats.org/drawingml/2006/main">
          <a:off x="3492500" y="293077"/>
          <a:ext cx="0" cy="2400300"/>
        </a:xfrm>
        <a:prstGeom xmlns:a="http://schemas.openxmlformats.org/drawingml/2006/main" prst="line">
          <a:avLst/>
        </a:prstGeom>
        <a:ln xmlns:a="http://schemas.openxmlformats.org/drawingml/2006/main">
          <a:solidFill>
            <a:srgbClr val="FF0000"/>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0.34081</cdr:x>
      <cdr:y>0.11738</cdr:y>
    </cdr:from>
    <cdr:to>
      <cdr:x>0.34081</cdr:x>
      <cdr:y>0.82165</cdr:y>
    </cdr:to>
    <cdr:cxnSp macro="">
      <cdr:nvCxnSpPr>
        <cdr:cNvPr id="2" name="Straight Connector 1">
          <a:extLst xmlns:a="http://schemas.openxmlformats.org/drawingml/2006/main">
            <a:ext uri="{FF2B5EF4-FFF2-40B4-BE49-F238E27FC236}">
              <a16:creationId xmlns:a16="http://schemas.microsoft.com/office/drawing/2014/main" id="{A9BAE02F-0D34-91A1-489B-CB118AB02D29}"/>
            </a:ext>
          </a:extLst>
        </cdr:cNvPr>
        <cdr:cNvCxnSpPr/>
      </cdr:nvCxnSpPr>
      <cdr:spPr>
        <a:xfrm xmlns:a="http://schemas.openxmlformats.org/drawingml/2006/main">
          <a:off x="2025650" y="457200"/>
          <a:ext cx="0" cy="2743195"/>
        </a:xfrm>
        <a:prstGeom xmlns:a="http://schemas.openxmlformats.org/drawingml/2006/main" prst="line">
          <a:avLst/>
        </a:prstGeom>
        <a:ln xmlns:a="http://schemas.openxmlformats.org/drawingml/2006/main">
          <a:solidFill>
            <a:srgbClr val="FF0000"/>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0.58761</cdr:x>
      <cdr:y>0.11738</cdr:y>
    </cdr:from>
    <cdr:to>
      <cdr:x>0.58761</cdr:x>
      <cdr:y>0.82165</cdr:y>
    </cdr:to>
    <cdr:cxnSp macro="">
      <cdr:nvCxnSpPr>
        <cdr:cNvPr id="4" name="Straight Connector 3">
          <a:extLst xmlns:a="http://schemas.openxmlformats.org/drawingml/2006/main">
            <a:ext uri="{FF2B5EF4-FFF2-40B4-BE49-F238E27FC236}">
              <a16:creationId xmlns:a16="http://schemas.microsoft.com/office/drawing/2014/main" id="{6A8C2597-7248-52D5-DEEF-F53D88C4D65C}"/>
            </a:ext>
          </a:extLst>
        </cdr:cNvPr>
        <cdr:cNvCxnSpPr/>
      </cdr:nvCxnSpPr>
      <cdr:spPr>
        <a:xfrm xmlns:a="http://schemas.openxmlformats.org/drawingml/2006/main">
          <a:off x="3492500" y="457200"/>
          <a:ext cx="0" cy="2743195"/>
        </a:xfrm>
        <a:prstGeom xmlns:a="http://schemas.openxmlformats.org/drawingml/2006/main" prst="line">
          <a:avLst/>
        </a:prstGeom>
        <a:ln xmlns:a="http://schemas.openxmlformats.org/drawingml/2006/main">
          <a:solidFill>
            <a:srgbClr val="FF0000"/>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9DA18E-FBAC-451F-BC49-B4A10B86BAFC}" type="datetimeFigureOut">
              <a:rPr lang="en-US" smtClean="0"/>
              <a:t>11/24/2025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569FF6-2DD1-403E-AFFD-3E4BFBB0158A}" type="slidenum">
              <a:rPr lang="en-US" smtClean="0"/>
              <a:t>‹#›</a:t>
            </a:fld>
            <a:endParaRPr lang="en-US"/>
          </a:p>
        </p:txBody>
      </p:sp>
    </p:spTree>
    <p:extLst>
      <p:ext uri="{BB962C8B-B14F-4D97-AF65-F5344CB8AC3E}">
        <p14:creationId xmlns:p14="http://schemas.microsoft.com/office/powerpoint/2010/main" val="3042232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Slide Number Placeholder 3"/>
          <p:cNvSpPr>
            <a:spLocks noGrp="1"/>
          </p:cNvSpPr>
          <p:nvPr>
            <p:ph type="sldNum" sz="quarter" idx="5"/>
          </p:nvPr>
        </p:nvSpPr>
        <p:spPr/>
        <p:txBody>
          <a:bodyPr/>
          <a:lstStyle/>
          <a:p>
            <a:fld id="{3385E5FB-7E00-A84D-8C26-FC454ED47981}" type="slidenum">
              <a:rPr lang="en-US" smtClean="0"/>
              <a:t>1</a:t>
            </a:fld>
            <a:endParaRPr lang="en-US"/>
          </a:p>
        </p:txBody>
      </p:sp>
    </p:spTree>
    <p:extLst>
      <p:ext uri="{BB962C8B-B14F-4D97-AF65-F5344CB8AC3E}">
        <p14:creationId xmlns:p14="http://schemas.microsoft.com/office/powerpoint/2010/main" val="2693663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0F59952D-8AF0-CAAF-CC45-A7ADCFC1DB62}"/>
              </a:ext>
            </a:extLst>
          </p:cNvPr>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67" tIns="44934" rIns="89867" bIns="44934"/>
          <a:lstStyle>
            <a:lvl1pPr defTabSz="904875">
              <a:defRPr sz="2800">
                <a:solidFill>
                  <a:schemeClr val="tx1"/>
                </a:solidFill>
                <a:latin typeface="Helvetica" panose="020B0604020202020204" pitchFamily="34" charset="0"/>
              </a:defRPr>
            </a:lvl1pPr>
            <a:lvl2pPr marL="742950" indent="-285750" defTabSz="904875">
              <a:defRPr sz="2800">
                <a:solidFill>
                  <a:schemeClr val="tx1"/>
                </a:solidFill>
                <a:latin typeface="Helvetica" panose="020B0604020202020204" pitchFamily="34" charset="0"/>
              </a:defRPr>
            </a:lvl2pPr>
            <a:lvl3pPr marL="1143000" indent="-228600" defTabSz="904875">
              <a:defRPr sz="2800">
                <a:solidFill>
                  <a:schemeClr val="tx1"/>
                </a:solidFill>
                <a:latin typeface="Helvetica" panose="020B0604020202020204" pitchFamily="34" charset="0"/>
              </a:defRPr>
            </a:lvl3pPr>
            <a:lvl4pPr marL="1600200" indent="-228600" defTabSz="904875">
              <a:defRPr sz="2800">
                <a:solidFill>
                  <a:schemeClr val="tx1"/>
                </a:solidFill>
                <a:latin typeface="Helvetica" panose="020B0604020202020204" pitchFamily="34" charset="0"/>
              </a:defRPr>
            </a:lvl4pPr>
            <a:lvl5pPr marL="2057400" indent="-228600" defTabSz="904875">
              <a:defRPr sz="2800">
                <a:solidFill>
                  <a:schemeClr val="tx1"/>
                </a:solidFill>
                <a:latin typeface="Helvetica" panose="020B0604020202020204" pitchFamily="34" charset="0"/>
              </a:defRPr>
            </a:lvl5pPr>
            <a:lvl6pPr marL="2514600" indent="-228600" defTabSz="904875" eaLnBrk="0" fontAlgn="base" hangingPunct="0">
              <a:spcBef>
                <a:spcPct val="0"/>
              </a:spcBef>
              <a:spcAft>
                <a:spcPct val="0"/>
              </a:spcAft>
              <a:defRPr sz="2800">
                <a:solidFill>
                  <a:schemeClr val="tx1"/>
                </a:solidFill>
                <a:latin typeface="Helvetica" panose="020B0604020202020204" pitchFamily="34" charset="0"/>
              </a:defRPr>
            </a:lvl6pPr>
            <a:lvl7pPr marL="2971800" indent="-228600" defTabSz="904875" eaLnBrk="0" fontAlgn="base" hangingPunct="0">
              <a:spcBef>
                <a:spcPct val="0"/>
              </a:spcBef>
              <a:spcAft>
                <a:spcPct val="0"/>
              </a:spcAft>
              <a:defRPr sz="2800">
                <a:solidFill>
                  <a:schemeClr val="tx1"/>
                </a:solidFill>
                <a:latin typeface="Helvetica" panose="020B0604020202020204" pitchFamily="34" charset="0"/>
              </a:defRPr>
            </a:lvl7pPr>
            <a:lvl8pPr marL="3429000" indent="-228600" defTabSz="904875" eaLnBrk="0" fontAlgn="base" hangingPunct="0">
              <a:spcBef>
                <a:spcPct val="0"/>
              </a:spcBef>
              <a:spcAft>
                <a:spcPct val="0"/>
              </a:spcAft>
              <a:defRPr sz="2800">
                <a:solidFill>
                  <a:schemeClr val="tx1"/>
                </a:solidFill>
                <a:latin typeface="Helvetica" panose="020B0604020202020204" pitchFamily="34" charset="0"/>
              </a:defRPr>
            </a:lvl8pPr>
            <a:lvl9pPr marL="3886200" indent="-228600" defTabSz="904875" eaLnBrk="0" fontAlgn="base" hangingPunct="0">
              <a:spcBef>
                <a:spcPct val="0"/>
              </a:spcBef>
              <a:spcAft>
                <a:spcPct val="0"/>
              </a:spcAft>
              <a:defRPr sz="2800">
                <a:solidFill>
                  <a:schemeClr val="tx1"/>
                </a:solidFill>
                <a:latin typeface="Helvetica" panose="020B0604020202020204" pitchFamily="34" charset="0"/>
              </a:defRPr>
            </a:lvl9pPr>
          </a:lstStyle>
          <a:p>
            <a:pPr algn="ctr" eaLnBrk="1" hangingPunct="1"/>
            <a:fld id="{050425C0-AA6E-45BA-A2AB-ED1F3E4B60CE}" type="slidenum">
              <a:rPr lang="en-US" altLang="en-US">
                <a:latin typeface="Arial" panose="020B0604020202020204" pitchFamily="34" charset="0"/>
              </a:rPr>
              <a:pPr algn="ctr" eaLnBrk="1" hangingPunct="1"/>
              <a:t>20</a:t>
            </a:fld>
            <a:endParaRPr lang="en-US" altLang="en-US">
              <a:latin typeface="Arial" panose="020B0604020202020204" pitchFamily="34" charset="0"/>
            </a:endParaRPr>
          </a:p>
        </p:txBody>
      </p:sp>
      <p:sp>
        <p:nvSpPr>
          <p:cNvPr id="59395" name="Rectangle 2">
            <a:extLst>
              <a:ext uri="{FF2B5EF4-FFF2-40B4-BE49-F238E27FC236}">
                <a16:creationId xmlns:a16="http://schemas.microsoft.com/office/drawing/2014/main" id="{BBBC7566-F693-5E17-3199-71E1E3934CAD}"/>
              </a:ext>
            </a:extLst>
          </p:cNvPr>
          <p:cNvSpPr>
            <a:spLocks noRot="1" noChangeArrowheads="1" noTextEdit="1"/>
          </p:cNvSpPr>
          <p:nvPr>
            <p:ph type="sldImg"/>
          </p:nvPr>
        </p:nvSpPr>
        <p:spPr>
          <a:ln/>
        </p:spPr>
      </p:sp>
      <p:sp>
        <p:nvSpPr>
          <p:cNvPr id="59396" name="Rectangle 3">
            <a:extLst>
              <a:ext uri="{FF2B5EF4-FFF2-40B4-BE49-F238E27FC236}">
                <a16:creationId xmlns:a16="http://schemas.microsoft.com/office/drawing/2014/main" id="{6E3A8A1B-1441-38CB-6FC4-93D946ABD28B}"/>
              </a:ext>
            </a:extLst>
          </p:cNvPr>
          <p:cNvSpPr>
            <a:spLocks noGrp="1" noChangeArrowheads="1"/>
          </p:cNvSpPr>
          <p:nvPr>
            <p:ph type="body" idx="1"/>
          </p:nvPr>
        </p:nvSpPr>
        <p:spPr>
          <a:xfrm>
            <a:off x="912813" y="4343400"/>
            <a:ext cx="5032375"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question is why do we study causality? The reason why we look at causality is because we are going to make a decision.  There are two decisions a program manager will face one a program has been put in place.  The first is whether to continue the intervention.  The second decision is whether to expand an intervention that has been successful. Let us take this example.  We have done a study of bars and nightclubs to determine which are the most important venues where people go to meet new sexual partners.  We have also mapped out condom outlets in the area and realize that there are few condom outlets around the most popular venues.  So we design an intervention.  The intervention will involve working with the bar managers and DJ to put colored condoms in baskets on the tables and condom balloons all over the bar/nightclub. The placement of condoms in bars and nightclubs is our program or intervention.  What is the evaluation question that we need to answer: Will condom use increase among the clients if there are condoms available on site in bars and night clubs?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77ABFFAE-770A-326F-9954-1666042A190E}"/>
              </a:ext>
            </a:extLst>
          </p:cNvPr>
          <p:cNvSpPr>
            <a:spLocks noGrp="1" noRot="1" noChangeAspect="1" noTextEdit="1"/>
          </p:cNvSpPr>
          <p:nvPr>
            <p:ph type="sldImg"/>
          </p:nvPr>
        </p:nvSpPr>
        <p:spPr>
          <a:ln/>
        </p:spPr>
      </p:sp>
      <p:sp>
        <p:nvSpPr>
          <p:cNvPr id="62467" name="Notes Placeholder 2">
            <a:extLst>
              <a:ext uri="{FF2B5EF4-FFF2-40B4-BE49-F238E27FC236}">
                <a16:creationId xmlns:a16="http://schemas.microsoft.com/office/drawing/2014/main" id="{6DB364FF-52B7-0DB8-23E7-854860BAE30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formula says that For example, if </a:t>
            </a:r>
            <a:r>
              <a:rPr lang="en-US" altLang="en-US" i="1"/>
              <a:t>P </a:t>
            </a:r>
            <a:r>
              <a:rPr lang="en-US" altLang="en-US"/>
              <a:t>denotes a training program and </a:t>
            </a:r>
            <a:r>
              <a:rPr lang="en-US" altLang="en-US" i="1"/>
              <a:t>Y </a:t>
            </a:r>
            <a:r>
              <a:rPr lang="en-US" altLang="en-US"/>
              <a:t>denotes data use, then the causal impact of the training program (α) is the difference between a person’s data use (</a:t>
            </a:r>
            <a:r>
              <a:rPr lang="en-US" altLang="en-US" i="1"/>
              <a:t>Y</a:t>
            </a:r>
            <a:r>
              <a:rPr lang="en-US" altLang="en-US"/>
              <a:t>) after participating in the training program (in other words, when </a:t>
            </a:r>
            <a:r>
              <a:rPr lang="en-US" altLang="en-US" i="1"/>
              <a:t>P </a:t>
            </a:r>
            <a:r>
              <a:rPr lang="en-US" altLang="en-US"/>
              <a:t>= 1) and the same person’s data use (</a:t>
            </a:r>
            <a:r>
              <a:rPr lang="en-US" altLang="en-US" i="1"/>
              <a:t>Y</a:t>
            </a:r>
            <a:r>
              <a:rPr lang="en-US" altLang="en-US"/>
              <a:t>) at the same point in time if he or she had not participated in the program (in other words, when </a:t>
            </a:r>
            <a:r>
              <a:rPr lang="en-US" altLang="en-US" i="1"/>
              <a:t>P </a:t>
            </a:r>
            <a:r>
              <a:rPr lang="en-US" altLang="en-US"/>
              <a:t>= 0). To put</a:t>
            </a:r>
          </a:p>
          <a:p>
            <a:endParaRPr lang="en-US" altLang="en-US"/>
          </a:p>
          <a:p>
            <a:r>
              <a:rPr lang="en-US" altLang="en-US"/>
              <a:t>Impact (α) of a program as the difference in outcomes (Y: person’s data use) for the same person with (P=1) and without participation (P=0) in a program at the same point in time</a:t>
            </a:r>
          </a:p>
          <a:p>
            <a:r>
              <a:rPr lang="en-US" altLang="en-US"/>
              <a:t>estimating the counterfactual </a:t>
            </a:r>
          </a:p>
          <a:p>
            <a:r>
              <a:rPr lang="en-US" altLang="en-US"/>
              <a:t>We would like to measure data use  at the same point in time for the same unit of observation (a person, in this case), but in two different states of the world</a:t>
            </a:r>
          </a:p>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D8DB9D62-5478-AE71-2A52-5C71AE3D46CB}"/>
              </a:ext>
            </a:extLst>
          </p:cNvPr>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67" tIns="44934" rIns="89867" bIns="44934"/>
          <a:lstStyle>
            <a:lvl1pPr defTabSz="904875">
              <a:defRPr sz="2800">
                <a:solidFill>
                  <a:schemeClr val="tx1"/>
                </a:solidFill>
                <a:latin typeface="Helvetica" panose="020B0604020202020204" pitchFamily="34" charset="0"/>
              </a:defRPr>
            </a:lvl1pPr>
            <a:lvl2pPr marL="742950" indent="-285750" defTabSz="904875">
              <a:defRPr sz="2800">
                <a:solidFill>
                  <a:schemeClr val="tx1"/>
                </a:solidFill>
                <a:latin typeface="Helvetica" panose="020B0604020202020204" pitchFamily="34" charset="0"/>
              </a:defRPr>
            </a:lvl2pPr>
            <a:lvl3pPr marL="1143000" indent="-228600" defTabSz="904875">
              <a:defRPr sz="2800">
                <a:solidFill>
                  <a:schemeClr val="tx1"/>
                </a:solidFill>
                <a:latin typeface="Helvetica" panose="020B0604020202020204" pitchFamily="34" charset="0"/>
              </a:defRPr>
            </a:lvl3pPr>
            <a:lvl4pPr marL="1600200" indent="-228600" defTabSz="904875">
              <a:defRPr sz="2800">
                <a:solidFill>
                  <a:schemeClr val="tx1"/>
                </a:solidFill>
                <a:latin typeface="Helvetica" panose="020B0604020202020204" pitchFamily="34" charset="0"/>
              </a:defRPr>
            </a:lvl4pPr>
            <a:lvl5pPr marL="2057400" indent="-228600" defTabSz="904875">
              <a:defRPr sz="2800">
                <a:solidFill>
                  <a:schemeClr val="tx1"/>
                </a:solidFill>
                <a:latin typeface="Helvetica" panose="020B0604020202020204" pitchFamily="34" charset="0"/>
              </a:defRPr>
            </a:lvl5pPr>
            <a:lvl6pPr marL="2514600" indent="-228600" defTabSz="904875" eaLnBrk="0" fontAlgn="base" hangingPunct="0">
              <a:spcBef>
                <a:spcPct val="0"/>
              </a:spcBef>
              <a:spcAft>
                <a:spcPct val="0"/>
              </a:spcAft>
              <a:defRPr sz="2800">
                <a:solidFill>
                  <a:schemeClr val="tx1"/>
                </a:solidFill>
                <a:latin typeface="Helvetica" panose="020B0604020202020204" pitchFamily="34" charset="0"/>
              </a:defRPr>
            </a:lvl6pPr>
            <a:lvl7pPr marL="2971800" indent="-228600" defTabSz="904875" eaLnBrk="0" fontAlgn="base" hangingPunct="0">
              <a:spcBef>
                <a:spcPct val="0"/>
              </a:spcBef>
              <a:spcAft>
                <a:spcPct val="0"/>
              </a:spcAft>
              <a:defRPr sz="2800">
                <a:solidFill>
                  <a:schemeClr val="tx1"/>
                </a:solidFill>
                <a:latin typeface="Helvetica" panose="020B0604020202020204" pitchFamily="34" charset="0"/>
              </a:defRPr>
            </a:lvl7pPr>
            <a:lvl8pPr marL="3429000" indent="-228600" defTabSz="904875" eaLnBrk="0" fontAlgn="base" hangingPunct="0">
              <a:spcBef>
                <a:spcPct val="0"/>
              </a:spcBef>
              <a:spcAft>
                <a:spcPct val="0"/>
              </a:spcAft>
              <a:defRPr sz="2800">
                <a:solidFill>
                  <a:schemeClr val="tx1"/>
                </a:solidFill>
                <a:latin typeface="Helvetica" panose="020B0604020202020204" pitchFamily="34" charset="0"/>
              </a:defRPr>
            </a:lvl8pPr>
            <a:lvl9pPr marL="3886200" indent="-228600" defTabSz="904875" eaLnBrk="0" fontAlgn="base" hangingPunct="0">
              <a:spcBef>
                <a:spcPct val="0"/>
              </a:spcBef>
              <a:spcAft>
                <a:spcPct val="0"/>
              </a:spcAft>
              <a:defRPr sz="2800">
                <a:solidFill>
                  <a:schemeClr val="tx1"/>
                </a:solidFill>
                <a:latin typeface="Helvetica" panose="020B0604020202020204" pitchFamily="34" charset="0"/>
              </a:defRPr>
            </a:lvl9pPr>
          </a:lstStyle>
          <a:p>
            <a:pPr algn="ctr" eaLnBrk="1" hangingPunct="1"/>
            <a:fld id="{A6F48095-E9FB-4AA2-BEF6-C30D1CAC2B79}" type="slidenum">
              <a:rPr lang="en-US" altLang="en-US">
                <a:latin typeface="Arial" panose="020B0604020202020204" pitchFamily="34" charset="0"/>
              </a:rPr>
              <a:pPr algn="ctr" eaLnBrk="1" hangingPunct="1"/>
              <a:t>23</a:t>
            </a:fld>
            <a:endParaRPr lang="en-US" altLang="en-US">
              <a:latin typeface="Arial" panose="020B0604020202020204" pitchFamily="34" charset="0"/>
            </a:endParaRPr>
          </a:p>
        </p:txBody>
      </p:sp>
      <p:sp>
        <p:nvSpPr>
          <p:cNvPr id="68611" name="Rectangle 2">
            <a:extLst>
              <a:ext uri="{FF2B5EF4-FFF2-40B4-BE49-F238E27FC236}">
                <a16:creationId xmlns:a16="http://schemas.microsoft.com/office/drawing/2014/main" id="{E0F9CC52-4000-45A5-FC66-1E7C2D967CFD}"/>
              </a:ext>
            </a:extLst>
          </p:cNvPr>
          <p:cNvSpPr>
            <a:spLocks noRot="1" noChangeArrowheads="1" noTextEdit="1"/>
          </p:cNvSpPr>
          <p:nvPr>
            <p:ph type="sldImg"/>
          </p:nvPr>
        </p:nvSpPr>
        <p:spPr>
          <a:ln/>
        </p:spPr>
      </p:sp>
      <p:sp>
        <p:nvSpPr>
          <p:cNvPr id="68612" name="Rectangle 3">
            <a:extLst>
              <a:ext uri="{FF2B5EF4-FFF2-40B4-BE49-F238E27FC236}">
                <a16:creationId xmlns:a16="http://schemas.microsoft.com/office/drawing/2014/main" id="{83FC21F3-2017-C5A8-F1C6-F747AB17E3E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We have been talking about causality. Let us now define the simple concept of causality.  Causality is when one event produces a second event.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A3037C9B-A66B-E7B2-2B67-DDC0796E91C3}"/>
              </a:ext>
            </a:extLst>
          </p:cNvPr>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67" tIns="44934" rIns="89867" bIns="44934"/>
          <a:lstStyle>
            <a:lvl1pPr defTabSz="904875">
              <a:defRPr sz="2800">
                <a:solidFill>
                  <a:schemeClr val="tx1"/>
                </a:solidFill>
                <a:latin typeface="Helvetica" panose="020B0604020202020204" pitchFamily="34" charset="0"/>
              </a:defRPr>
            </a:lvl1pPr>
            <a:lvl2pPr marL="742950" indent="-285750" defTabSz="904875">
              <a:defRPr sz="2800">
                <a:solidFill>
                  <a:schemeClr val="tx1"/>
                </a:solidFill>
                <a:latin typeface="Helvetica" panose="020B0604020202020204" pitchFamily="34" charset="0"/>
              </a:defRPr>
            </a:lvl2pPr>
            <a:lvl3pPr marL="1143000" indent="-228600" defTabSz="904875">
              <a:defRPr sz="2800">
                <a:solidFill>
                  <a:schemeClr val="tx1"/>
                </a:solidFill>
                <a:latin typeface="Helvetica" panose="020B0604020202020204" pitchFamily="34" charset="0"/>
              </a:defRPr>
            </a:lvl3pPr>
            <a:lvl4pPr marL="1600200" indent="-228600" defTabSz="904875">
              <a:defRPr sz="2800">
                <a:solidFill>
                  <a:schemeClr val="tx1"/>
                </a:solidFill>
                <a:latin typeface="Helvetica" panose="020B0604020202020204" pitchFamily="34" charset="0"/>
              </a:defRPr>
            </a:lvl4pPr>
            <a:lvl5pPr marL="2057400" indent="-228600" defTabSz="904875">
              <a:defRPr sz="2800">
                <a:solidFill>
                  <a:schemeClr val="tx1"/>
                </a:solidFill>
                <a:latin typeface="Helvetica" panose="020B0604020202020204" pitchFamily="34" charset="0"/>
              </a:defRPr>
            </a:lvl5pPr>
            <a:lvl6pPr marL="2514600" indent="-228600" defTabSz="904875" eaLnBrk="0" fontAlgn="base" hangingPunct="0">
              <a:spcBef>
                <a:spcPct val="0"/>
              </a:spcBef>
              <a:spcAft>
                <a:spcPct val="0"/>
              </a:spcAft>
              <a:defRPr sz="2800">
                <a:solidFill>
                  <a:schemeClr val="tx1"/>
                </a:solidFill>
                <a:latin typeface="Helvetica" panose="020B0604020202020204" pitchFamily="34" charset="0"/>
              </a:defRPr>
            </a:lvl6pPr>
            <a:lvl7pPr marL="2971800" indent="-228600" defTabSz="904875" eaLnBrk="0" fontAlgn="base" hangingPunct="0">
              <a:spcBef>
                <a:spcPct val="0"/>
              </a:spcBef>
              <a:spcAft>
                <a:spcPct val="0"/>
              </a:spcAft>
              <a:defRPr sz="2800">
                <a:solidFill>
                  <a:schemeClr val="tx1"/>
                </a:solidFill>
                <a:latin typeface="Helvetica" panose="020B0604020202020204" pitchFamily="34" charset="0"/>
              </a:defRPr>
            </a:lvl7pPr>
            <a:lvl8pPr marL="3429000" indent="-228600" defTabSz="904875" eaLnBrk="0" fontAlgn="base" hangingPunct="0">
              <a:spcBef>
                <a:spcPct val="0"/>
              </a:spcBef>
              <a:spcAft>
                <a:spcPct val="0"/>
              </a:spcAft>
              <a:defRPr sz="2800">
                <a:solidFill>
                  <a:schemeClr val="tx1"/>
                </a:solidFill>
                <a:latin typeface="Helvetica" panose="020B0604020202020204" pitchFamily="34" charset="0"/>
              </a:defRPr>
            </a:lvl8pPr>
            <a:lvl9pPr marL="3886200" indent="-228600" defTabSz="904875" eaLnBrk="0" fontAlgn="base" hangingPunct="0">
              <a:spcBef>
                <a:spcPct val="0"/>
              </a:spcBef>
              <a:spcAft>
                <a:spcPct val="0"/>
              </a:spcAft>
              <a:defRPr sz="2800">
                <a:solidFill>
                  <a:schemeClr val="tx1"/>
                </a:solidFill>
                <a:latin typeface="Helvetica" panose="020B0604020202020204" pitchFamily="34" charset="0"/>
              </a:defRPr>
            </a:lvl9pPr>
          </a:lstStyle>
          <a:p>
            <a:pPr algn="ctr" eaLnBrk="1" hangingPunct="1"/>
            <a:fld id="{224070C5-8A13-4F4E-8152-5E82AC414005}" type="slidenum">
              <a:rPr lang="en-US" altLang="en-US">
                <a:latin typeface="Arial" panose="020B0604020202020204" pitchFamily="34" charset="0"/>
              </a:rPr>
              <a:pPr algn="ctr" eaLnBrk="1" hangingPunct="1"/>
              <a:t>24</a:t>
            </a:fld>
            <a:endParaRPr lang="en-US" altLang="en-US">
              <a:latin typeface="Arial" panose="020B0604020202020204" pitchFamily="34" charset="0"/>
            </a:endParaRPr>
          </a:p>
        </p:txBody>
      </p:sp>
      <p:sp>
        <p:nvSpPr>
          <p:cNvPr id="70659" name="Rectangle 2">
            <a:extLst>
              <a:ext uri="{FF2B5EF4-FFF2-40B4-BE49-F238E27FC236}">
                <a16:creationId xmlns:a16="http://schemas.microsoft.com/office/drawing/2014/main" id="{631C1F74-C0BF-5CA9-0426-F730ACC84EDE}"/>
              </a:ext>
            </a:extLst>
          </p:cNvPr>
          <p:cNvSpPr>
            <a:spLocks noRot="1" noChangeArrowheads="1" noTextEdit="1"/>
          </p:cNvSpPr>
          <p:nvPr>
            <p:ph type="sldImg"/>
          </p:nvPr>
        </p:nvSpPr>
        <p:spPr>
          <a:ln/>
        </p:spPr>
      </p:sp>
      <p:sp>
        <p:nvSpPr>
          <p:cNvPr id="70660" name="Rectangle 3">
            <a:extLst>
              <a:ext uri="{FF2B5EF4-FFF2-40B4-BE49-F238E27FC236}">
                <a16:creationId xmlns:a16="http://schemas.microsoft.com/office/drawing/2014/main" id="{8A757712-47F8-A003-2C5E-85B4B74305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How do we demonstrate causality? In the example on bars, A is our program and B is a change in condom use.  The first thing we have to demonstrate is that the program came before condom use.  But that is not enough.  The second condition for demonstrating causality is that B is present when A is present, which means that we only get a change in condom use when the program is present.  There is a third requirement.  Let’s say that when we are implementing a program, the president comes on the air and says that everyone must use condoms to protect themselves against HIV.  This type of occurrence is called an extraneous event, because it is not part of the planned intervention. A strong study design is needed that will help us to rule out the possibility that it is the President’s speech that caused a change in condom use.  Hence, our third requirement is ruling out all other possible causes.  The way we do this is by random assignment.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A2F32215-6BC6-0D88-2F9C-6E7345CB5984}"/>
              </a:ext>
            </a:extLst>
          </p:cNvPr>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67" tIns="44934" rIns="89867" bIns="44934"/>
          <a:lstStyle>
            <a:lvl1pPr defTabSz="904875">
              <a:defRPr sz="2800">
                <a:solidFill>
                  <a:schemeClr val="tx1"/>
                </a:solidFill>
                <a:latin typeface="Helvetica" panose="020B0604020202020204" pitchFamily="34" charset="0"/>
              </a:defRPr>
            </a:lvl1pPr>
            <a:lvl2pPr marL="742950" indent="-285750" defTabSz="904875">
              <a:defRPr sz="2800">
                <a:solidFill>
                  <a:schemeClr val="tx1"/>
                </a:solidFill>
                <a:latin typeface="Helvetica" panose="020B0604020202020204" pitchFamily="34" charset="0"/>
              </a:defRPr>
            </a:lvl2pPr>
            <a:lvl3pPr marL="1143000" indent="-228600" defTabSz="904875">
              <a:defRPr sz="2800">
                <a:solidFill>
                  <a:schemeClr val="tx1"/>
                </a:solidFill>
                <a:latin typeface="Helvetica" panose="020B0604020202020204" pitchFamily="34" charset="0"/>
              </a:defRPr>
            </a:lvl3pPr>
            <a:lvl4pPr marL="1600200" indent="-228600" defTabSz="904875">
              <a:defRPr sz="2800">
                <a:solidFill>
                  <a:schemeClr val="tx1"/>
                </a:solidFill>
                <a:latin typeface="Helvetica" panose="020B0604020202020204" pitchFamily="34" charset="0"/>
              </a:defRPr>
            </a:lvl4pPr>
            <a:lvl5pPr marL="2057400" indent="-228600" defTabSz="904875">
              <a:defRPr sz="2800">
                <a:solidFill>
                  <a:schemeClr val="tx1"/>
                </a:solidFill>
                <a:latin typeface="Helvetica" panose="020B0604020202020204" pitchFamily="34" charset="0"/>
              </a:defRPr>
            </a:lvl5pPr>
            <a:lvl6pPr marL="2514600" indent="-228600" defTabSz="904875" eaLnBrk="0" fontAlgn="base" hangingPunct="0">
              <a:spcBef>
                <a:spcPct val="0"/>
              </a:spcBef>
              <a:spcAft>
                <a:spcPct val="0"/>
              </a:spcAft>
              <a:defRPr sz="2800">
                <a:solidFill>
                  <a:schemeClr val="tx1"/>
                </a:solidFill>
                <a:latin typeface="Helvetica" panose="020B0604020202020204" pitchFamily="34" charset="0"/>
              </a:defRPr>
            </a:lvl6pPr>
            <a:lvl7pPr marL="2971800" indent="-228600" defTabSz="904875" eaLnBrk="0" fontAlgn="base" hangingPunct="0">
              <a:spcBef>
                <a:spcPct val="0"/>
              </a:spcBef>
              <a:spcAft>
                <a:spcPct val="0"/>
              </a:spcAft>
              <a:defRPr sz="2800">
                <a:solidFill>
                  <a:schemeClr val="tx1"/>
                </a:solidFill>
                <a:latin typeface="Helvetica" panose="020B0604020202020204" pitchFamily="34" charset="0"/>
              </a:defRPr>
            </a:lvl7pPr>
            <a:lvl8pPr marL="3429000" indent="-228600" defTabSz="904875" eaLnBrk="0" fontAlgn="base" hangingPunct="0">
              <a:spcBef>
                <a:spcPct val="0"/>
              </a:spcBef>
              <a:spcAft>
                <a:spcPct val="0"/>
              </a:spcAft>
              <a:defRPr sz="2800">
                <a:solidFill>
                  <a:schemeClr val="tx1"/>
                </a:solidFill>
                <a:latin typeface="Helvetica" panose="020B0604020202020204" pitchFamily="34" charset="0"/>
              </a:defRPr>
            </a:lvl8pPr>
            <a:lvl9pPr marL="3886200" indent="-228600" defTabSz="904875" eaLnBrk="0" fontAlgn="base" hangingPunct="0">
              <a:spcBef>
                <a:spcPct val="0"/>
              </a:spcBef>
              <a:spcAft>
                <a:spcPct val="0"/>
              </a:spcAft>
              <a:defRPr sz="2800">
                <a:solidFill>
                  <a:schemeClr val="tx1"/>
                </a:solidFill>
                <a:latin typeface="Helvetica" panose="020B0604020202020204" pitchFamily="34" charset="0"/>
              </a:defRPr>
            </a:lvl9pPr>
          </a:lstStyle>
          <a:p>
            <a:pPr algn="ctr" eaLnBrk="1" hangingPunct="1"/>
            <a:fld id="{4E8AEADF-BF2E-4073-9BBE-51738C97D33D}" type="slidenum">
              <a:rPr lang="en-US" altLang="en-US">
                <a:latin typeface="Arial" panose="020B0604020202020204" pitchFamily="34" charset="0"/>
              </a:rPr>
              <a:pPr algn="ctr" eaLnBrk="1" hangingPunct="1"/>
              <a:t>26</a:t>
            </a:fld>
            <a:endParaRPr lang="en-US" altLang="en-US">
              <a:latin typeface="Arial" panose="020B0604020202020204" pitchFamily="34" charset="0"/>
            </a:endParaRPr>
          </a:p>
        </p:txBody>
      </p:sp>
      <p:sp>
        <p:nvSpPr>
          <p:cNvPr id="73731" name="Rectangle 2">
            <a:extLst>
              <a:ext uri="{FF2B5EF4-FFF2-40B4-BE49-F238E27FC236}">
                <a16:creationId xmlns:a16="http://schemas.microsoft.com/office/drawing/2014/main" id="{0ED9B6B1-D4E2-1F2E-13AA-B2E01F9139C0}"/>
              </a:ext>
            </a:extLst>
          </p:cNvPr>
          <p:cNvSpPr>
            <a:spLocks noRot="1" noChangeArrowheads="1" noTextEdit="1"/>
          </p:cNvSpPr>
          <p:nvPr>
            <p:ph type="sldImg"/>
          </p:nvPr>
        </p:nvSpPr>
        <p:spPr>
          <a:ln/>
        </p:spPr>
      </p:sp>
      <p:sp>
        <p:nvSpPr>
          <p:cNvPr id="73732" name="Rectangle 3">
            <a:extLst>
              <a:ext uri="{FF2B5EF4-FFF2-40B4-BE49-F238E27FC236}">
                <a16:creationId xmlns:a16="http://schemas.microsoft.com/office/drawing/2014/main" id="{8E59A235-1AC0-53DA-BF17-5CDA16AE5DF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Evaluation designs that are commonly used can be classified into three groups: experimental designs, quasi-experimental designs, and non experimental designs. One may also classify these designs in terms of the extent to which they can inspire confidence that a program was responsible for causing the change in observed outcomes, experimental designs are the strongest designs for looking at program impact, followed by quasi-experimental designs.  Non-experimental designs are the weakest designs for evaluating program impact but they are also the least expensive.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9FDB371C-8AF6-1CE9-A7AF-8530ED1E9CA9}"/>
              </a:ext>
            </a:extLst>
          </p:cNvPr>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67" tIns="44934" rIns="89867" bIns="44934"/>
          <a:lstStyle>
            <a:lvl1pPr defTabSz="904875">
              <a:defRPr sz="2800">
                <a:solidFill>
                  <a:schemeClr val="tx1"/>
                </a:solidFill>
                <a:latin typeface="Helvetica" panose="020B0604020202020204" pitchFamily="34" charset="0"/>
              </a:defRPr>
            </a:lvl1pPr>
            <a:lvl2pPr marL="742950" indent="-285750" defTabSz="904875">
              <a:defRPr sz="2800">
                <a:solidFill>
                  <a:schemeClr val="tx1"/>
                </a:solidFill>
                <a:latin typeface="Helvetica" panose="020B0604020202020204" pitchFamily="34" charset="0"/>
              </a:defRPr>
            </a:lvl2pPr>
            <a:lvl3pPr marL="1143000" indent="-228600" defTabSz="904875">
              <a:defRPr sz="2800">
                <a:solidFill>
                  <a:schemeClr val="tx1"/>
                </a:solidFill>
                <a:latin typeface="Helvetica" panose="020B0604020202020204" pitchFamily="34" charset="0"/>
              </a:defRPr>
            </a:lvl3pPr>
            <a:lvl4pPr marL="1600200" indent="-228600" defTabSz="904875">
              <a:defRPr sz="2800">
                <a:solidFill>
                  <a:schemeClr val="tx1"/>
                </a:solidFill>
                <a:latin typeface="Helvetica" panose="020B0604020202020204" pitchFamily="34" charset="0"/>
              </a:defRPr>
            </a:lvl4pPr>
            <a:lvl5pPr marL="2057400" indent="-228600" defTabSz="904875">
              <a:defRPr sz="2800">
                <a:solidFill>
                  <a:schemeClr val="tx1"/>
                </a:solidFill>
                <a:latin typeface="Helvetica" panose="020B0604020202020204" pitchFamily="34" charset="0"/>
              </a:defRPr>
            </a:lvl5pPr>
            <a:lvl6pPr marL="2514600" indent="-228600" defTabSz="904875" eaLnBrk="0" fontAlgn="base" hangingPunct="0">
              <a:spcBef>
                <a:spcPct val="0"/>
              </a:spcBef>
              <a:spcAft>
                <a:spcPct val="0"/>
              </a:spcAft>
              <a:defRPr sz="2800">
                <a:solidFill>
                  <a:schemeClr val="tx1"/>
                </a:solidFill>
                <a:latin typeface="Helvetica" panose="020B0604020202020204" pitchFamily="34" charset="0"/>
              </a:defRPr>
            </a:lvl6pPr>
            <a:lvl7pPr marL="2971800" indent="-228600" defTabSz="904875" eaLnBrk="0" fontAlgn="base" hangingPunct="0">
              <a:spcBef>
                <a:spcPct val="0"/>
              </a:spcBef>
              <a:spcAft>
                <a:spcPct val="0"/>
              </a:spcAft>
              <a:defRPr sz="2800">
                <a:solidFill>
                  <a:schemeClr val="tx1"/>
                </a:solidFill>
                <a:latin typeface="Helvetica" panose="020B0604020202020204" pitchFamily="34" charset="0"/>
              </a:defRPr>
            </a:lvl7pPr>
            <a:lvl8pPr marL="3429000" indent="-228600" defTabSz="904875" eaLnBrk="0" fontAlgn="base" hangingPunct="0">
              <a:spcBef>
                <a:spcPct val="0"/>
              </a:spcBef>
              <a:spcAft>
                <a:spcPct val="0"/>
              </a:spcAft>
              <a:defRPr sz="2800">
                <a:solidFill>
                  <a:schemeClr val="tx1"/>
                </a:solidFill>
                <a:latin typeface="Helvetica" panose="020B0604020202020204" pitchFamily="34" charset="0"/>
              </a:defRPr>
            </a:lvl8pPr>
            <a:lvl9pPr marL="3886200" indent="-228600" defTabSz="904875" eaLnBrk="0" fontAlgn="base" hangingPunct="0">
              <a:spcBef>
                <a:spcPct val="0"/>
              </a:spcBef>
              <a:spcAft>
                <a:spcPct val="0"/>
              </a:spcAft>
              <a:defRPr sz="2800">
                <a:solidFill>
                  <a:schemeClr val="tx1"/>
                </a:solidFill>
                <a:latin typeface="Helvetica" panose="020B0604020202020204" pitchFamily="34" charset="0"/>
              </a:defRPr>
            </a:lvl9pPr>
          </a:lstStyle>
          <a:p>
            <a:pPr algn="ctr" eaLnBrk="1" hangingPunct="1"/>
            <a:fld id="{C8547556-2EE5-4519-817E-51D4AF54FF1B}" type="slidenum">
              <a:rPr lang="en-US" altLang="en-US">
                <a:latin typeface="Arial" panose="020B0604020202020204" pitchFamily="34" charset="0"/>
              </a:rPr>
              <a:pPr algn="ctr" eaLnBrk="1" hangingPunct="1"/>
              <a:t>28</a:t>
            </a:fld>
            <a:endParaRPr lang="en-US" altLang="en-US">
              <a:latin typeface="Arial" panose="020B0604020202020204" pitchFamily="34" charset="0"/>
            </a:endParaRPr>
          </a:p>
        </p:txBody>
      </p:sp>
      <p:sp>
        <p:nvSpPr>
          <p:cNvPr id="76803" name="Rectangle 2">
            <a:extLst>
              <a:ext uri="{FF2B5EF4-FFF2-40B4-BE49-F238E27FC236}">
                <a16:creationId xmlns:a16="http://schemas.microsoft.com/office/drawing/2014/main" id="{91440F9D-13E3-73B5-DA2F-99437ADB1FF8}"/>
              </a:ext>
            </a:extLst>
          </p:cNvPr>
          <p:cNvSpPr>
            <a:spLocks noRot="1" noChangeArrowheads="1" noTextEdit="1"/>
          </p:cNvSpPr>
          <p:nvPr>
            <p:ph type="sldImg"/>
          </p:nvPr>
        </p:nvSpPr>
        <p:spPr>
          <a:ln/>
        </p:spPr>
      </p:sp>
      <p:sp>
        <p:nvSpPr>
          <p:cNvPr id="76804" name="Rectangle 3">
            <a:extLst>
              <a:ext uri="{FF2B5EF4-FFF2-40B4-BE49-F238E27FC236}">
                <a16:creationId xmlns:a16="http://schemas.microsoft.com/office/drawing/2014/main" id="{CF4FBC47-48E8-B49D-36E0-510F2F595F3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en-US" sz="800"/>
              <a:t>This is a weak design  for measuring causality because we only have one measurement before and one measurement after.  And we know that there are always random fluctuations.  We do not know the trend.  Seasonality is not controlled.  When can you use this design?  For e.g., if we put yellow condoms in the market, will someone buy them?  There was a study done in a rural area of Mali, one of the poorest countries in the world.  They put a CBD program in this rural area.  Then did a prevalence survey and found that contraceptive prevalence went up from 1% to 15%.  Now we have to convince people that the change was due to the program.  We can argue that we cannot find any observable bias (for example, there are no condom distribution points that were established by other people during the period, no health facilities, etc.).  There could be unobservable bias (e.g., more people from this rural area visited the nearest urban center and became exposed to more information, etc.</a:t>
            </a:r>
          </a:p>
          <a:p>
            <a:pPr eaLnBrk="1" hangingPunct="1">
              <a:lnSpc>
                <a:spcPct val="80000"/>
              </a:lnSpc>
              <a:spcBef>
                <a:spcPct val="50000"/>
              </a:spcBef>
            </a:pPr>
            <a:endParaRPr lang="en-US" altLang="en-US" sz="800"/>
          </a:p>
          <a:p>
            <a:pPr eaLnBrk="1" hangingPunct="1">
              <a:lnSpc>
                <a:spcPct val="80000"/>
              </a:lnSpc>
              <a:spcBef>
                <a:spcPct val="50000"/>
              </a:spcBef>
            </a:pPr>
            <a:r>
              <a:rPr lang="en-US" altLang="en-US" sz="800"/>
              <a:t>This design is useful for measuring change over time. Since there is no control group, causal attribution is not possible.</a:t>
            </a:r>
          </a:p>
          <a:p>
            <a:pPr eaLnBrk="1" hangingPunct="1">
              <a:lnSpc>
                <a:spcPct val="80000"/>
              </a:lnSpc>
              <a:spcBef>
                <a:spcPct val="50000"/>
              </a:spcBef>
            </a:pPr>
            <a:r>
              <a:rPr lang="en-US" altLang="en-US" sz="800"/>
              <a:t>In many instances, we want to observe changes in behavior but are not necessarily interested in linking those changes to a specific program. For example, we may want to measure changes in condom use in the general population of a country over a 5 year period. This can be done by using two rounds of nationally representative surveys such as the DHS surveys, which are often done over a 5 year period. This information can be very important to get an overall picture of what is happening at the national level and to determine what level of effort is needed for the future.</a:t>
            </a:r>
          </a:p>
          <a:p>
            <a:pPr eaLnBrk="1" hangingPunct="1">
              <a:lnSpc>
                <a:spcPct val="80000"/>
              </a:lnSpc>
              <a:spcBef>
                <a:spcPct val="50000"/>
              </a:spcBef>
            </a:pPr>
            <a:endParaRPr lang="en-US" altLang="en-US" sz="800"/>
          </a:p>
          <a:p>
            <a:pPr eaLnBrk="1" hangingPunct="1">
              <a:lnSpc>
                <a:spcPct val="80000"/>
              </a:lnSpc>
              <a:spcBef>
                <a:spcPct val="50000"/>
              </a:spcBef>
            </a:pPr>
            <a:r>
              <a:rPr lang="en-US" altLang="en-US" sz="800"/>
              <a:t>Although non-experimental studies are not suitable for determining the effectiveness of interventions, they are often used for program evaluation. In some cases they are the only option available for evaluating certain types of programs. For example, certain types of programs reach the entire population. A national mass media campaign to promote condom use may utilize radio and television which may have widespread reach. In such a case, it is not possible to have a control group that has not been exposed to the intervention. (A control group is only possible when program planners can direct the intervention to certain groups and not to others. Programs that are expected to reach the entire target population are referred to as full-coverage programs.)</a:t>
            </a:r>
          </a:p>
          <a:p>
            <a:pPr eaLnBrk="1" hangingPunct="1">
              <a:lnSpc>
                <a:spcPct val="80000"/>
              </a:lnSpc>
              <a:spcBef>
                <a:spcPct val="50000"/>
              </a:spcBef>
            </a:pPr>
            <a:endParaRPr lang="en-US" altLang="en-US" sz="800"/>
          </a:p>
          <a:p>
            <a:pPr eaLnBrk="1" hangingPunct="1">
              <a:lnSpc>
                <a:spcPct val="80000"/>
              </a:lnSpc>
            </a:pPr>
            <a:r>
              <a:rPr lang="en-US" altLang="en-US" sz="800"/>
              <a:t>When used for program evaluation, pretest posttest non-experimental study designs are weak because there is only have one measurement before and one measurement after the intervention.  Two measurements do not constitute a trend.  Besides, the lack of a control group means that history effects (extraneous events) are an important threat to validity. </a:t>
            </a:r>
          </a:p>
          <a:p>
            <a:pPr eaLnBrk="1" hangingPunct="1">
              <a:lnSpc>
                <a:spcPct val="80000"/>
              </a:lnSpc>
            </a:pPr>
            <a:endParaRPr lang="en-US" altLang="en-US" sz="800"/>
          </a:p>
          <a:p>
            <a:pPr eaLnBrk="1" hangingPunct="1">
              <a:lnSpc>
                <a:spcPct val="80000"/>
              </a:lnSpc>
            </a:pPr>
            <a:endParaRPr lang="en-US" altLang="en-US" sz="8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35DA6BEC-4446-8B26-57AA-40AF1638B01F}"/>
              </a:ext>
            </a:extLst>
          </p:cNvPr>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67" tIns="44934" rIns="89867" bIns="44934"/>
          <a:lstStyle>
            <a:lvl1pPr defTabSz="904875">
              <a:defRPr sz="2800">
                <a:solidFill>
                  <a:schemeClr val="tx1"/>
                </a:solidFill>
                <a:latin typeface="Helvetica" panose="020B0604020202020204" pitchFamily="34" charset="0"/>
              </a:defRPr>
            </a:lvl1pPr>
            <a:lvl2pPr marL="742950" indent="-285750" defTabSz="904875">
              <a:defRPr sz="2800">
                <a:solidFill>
                  <a:schemeClr val="tx1"/>
                </a:solidFill>
                <a:latin typeface="Helvetica" panose="020B0604020202020204" pitchFamily="34" charset="0"/>
              </a:defRPr>
            </a:lvl2pPr>
            <a:lvl3pPr marL="1143000" indent="-228600" defTabSz="904875">
              <a:defRPr sz="2800">
                <a:solidFill>
                  <a:schemeClr val="tx1"/>
                </a:solidFill>
                <a:latin typeface="Helvetica" panose="020B0604020202020204" pitchFamily="34" charset="0"/>
              </a:defRPr>
            </a:lvl3pPr>
            <a:lvl4pPr marL="1600200" indent="-228600" defTabSz="904875">
              <a:defRPr sz="2800">
                <a:solidFill>
                  <a:schemeClr val="tx1"/>
                </a:solidFill>
                <a:latin typeface="Helvetica" panose="020B0604020202020204" pitchFamily="34" charset="0"/>
              </a:defRPr>
            </a:lvl4pPr>
            <a:lvl5pPr marL="2057400" indent="-228600" defTabSz="904875">
              <a:defRPr sz="2800">
                <a:solidFill>
                  <a:schemeClr val="tx1"/>
                </a:solidFill>
                <a:latin typeface="Helvetica" panose="020B0604020202020204" pitchFamily="34" charset="0"/>
              </a:defRPr>
            </a:lvl5pPr>
            <a:lvl6pPr marL="2514600" indent="-228600" defTabSz="904875" eaLnBrk="0" fontAlgn="base" hangingPunct="0">
              <a:spcBef>
                <a:spcPct val="0"/>
              </a:spcBef>
              <a:spcAft>
                <a:spcPct val="0"/>
              </a:spcAft>
              <a:defRPr sz="2800">
                <a:solidFill>
                  <a:schemeClr val="tx1"/>
                </a:solidFill>
                <a:latin typeface="Helvetica" panose="020B0604020202020204" pitchFamily="34" charset="0"/>
              </a:defRPr>
            </a:lvl6pPr>
            <a:lvl7pPr marL="2971800" indent="-228600" defTabSz="904875" eaLnBrk="0" fontAlgn="base" hangingPunct="0">
              <a:spcBef>
                <a:spcPct val="0"/>
              </a:spcBef>
              <a:spcAft>
                <a:spcPct val="0"/>
              </a:spcAft>
              <a:defRPr sz="2800">
                <a:solidFill>
                  <a:schemeClr val="tx1"/>
                </a:solidFill>
                <a:latin typeface="Helvetica" panose="020B0604020202020204" pitchFamily="34" charset="0"/>
              </a:defRPr>
            </a:lvl7pPr>
            <a:lvl8pPr marL="3429000" indent="-228600" defTabSz="904875" eaLnBrk="0" fontAlgn="base" hangingPunct="0">
              <a:spcBef>
                <a:spcPct val="0"/>
              </a:spcBef>
              <a:spcAft>
                <a:spcPct val="0"/>
              </a:spcAft>
              <a:defRPr sz="2800">
                <a:solidFill>
                  <a:schemeClr val="tx1"/>
                </a:solidFill>
                <a:latin typeface="Helvetica" panose="020B0604020202020204" pitchFamily="34" charset="0"/>
              </a:defRPr>
            </a:lvl8pPr>
            <a:lvl9pPr marL="3886200" indent="-228600" defTabSz="904875" eaLnBrk="0" fontAlgn="base" hangingPunct="0">
              <a:spcBef>
                <a:spcPct val="0"/>
              </a:spcBef>
              <a:spcAft>
                <a:spcPct val="0"/>
              </a:spcAft>
              <a:defRPr sz="2800">
                <a:solidFill>
                  <a:schemeClr val="tx1"/>
                </a:solidFill>
                <a:latin typeface="Helvetica" panose="020B0604020202020204" pitchFamily="34" charset="0"/>
              </a:defRPr>
            </a:lvl9pPr>
          </a:lstStyle>
          <a:p>
            <a:pPr algn="ctr" eaLnBrk="1" hangingPunct="1"/>
            <a:fld id="{F6C28C56-E5F4-4EA1-978C-911EBC038128}" type="slidenum">
              <a:rPr lang="en-US" altLang="en-US">
                <a:latin typeface="Arial" panose="020B0604020202020204" pitchFamily="34" charset="0"/>
              </a:rPr>
              <a:pPr algn="ctr" eaLnBrk="1" hangingPunct="1"/>
              <a:t>29</a:t>
            </a:fld>
            <a:endParaRPr lang="en-US" altLang="en-US">
              <a:latin typeface="Arial" panose="020B0604020202020204" pitchFamily="34" charset="0"/>
            </a:endParaRPr>
          </a:p>
        </p:txBody>
      </p:sp>
      <p:sp>
        <p:nvSpPr>
          <p:cNvPr id="78851" name="Rectangle 2">
            <a:extLst>
              <a:ext uri="{FF2B5EF4-FFF2-40B4-BE49-F238E27FC236}">
                <a16:creationId xmlns:a16="http://schemas.microsoft.com/office/drawing/2014/main" id="{58945C70-293E-7122-DB5C-C837A103C816}"/>
              </a:ext>
            </a:extLst>
          </p:cNvPr>
          <p:cNvSpPr>
            <a:spLocks noRot="1" noChangeArrowheads="1" noTextEdit="1"/>
          </p:cNvSpPr>
          <p:nvPr>
            <p:ph type="sldImg"/>
          </p:nvPr>
        </p:nvSpPr>
        <p:spPr>
          <a:ln/>
        </p:spPr>
      </p:sp>
      <p:sp>
        <p:nvSpPr>
          <p:cNvPr id="78852" name="Rectangle 3">
            <a:extLst>
              <a:ext uri="{FF2B5EF4-FFF2-40B4-BE49-F238E27FC236}">
                <a16:creationId xmlns:a16="http://schemas.microsoft.com/office/drawing/2014/main" id="{2A231ACA-0168-E6B4-DC8F-F6B988BBFD1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These are the most common type of evaluation designs. These may be used to determine the levels of outcome variables, e.g. the level of condom use in a country, or to measure changes in outcome variables over time. They are also used to evaluate the effects of full coverage programs, programs that are intended to reach everyone in the target audience. It is not possible to make causal attributions with this type of study design. </a:t>
            </a:r>
          </a:p>
          <a:p>
            <a:pPr eaLnBrk="1" hangingPunct="1"/>
            <a:endParaRPr lang="en-US" altLang="en-US"/>
          </a:p>
          <a:p>
            <a:pPr eaLnBrk="1" hangingPunct="1"/>
            <a:r>
              <a:rPr lang="en-US" altLang="en-US"/>
              <a:t>In the first design, you assess your target group both before and after program implementation. The strength of this design is that it provides baseline information that you can compare with your post-test data. For this design to work, you must administer the same instrument in the same way both before and after the program. This design can tell you whether your target group made improvements, but cannot assure you that your program was responsible for the outcomes. Alternative explanations are still possible (e.g., change occurred because participants matured over time). </a:t>
            </a:r>
          </a:p>
          <a:p>
            <a:pPr eaLnBrk="1" hangingPunct="1"/>
            <a:endParaRPr lang="en-US" altLang="en-US"/>
          </a:p>
          <a:p>
            <a:pPr eaLnBrk="1" hangingPunct="1"/>
            <a:r>
              <a:rPr lang="en-US" altLang="en-US"/>
              <a:t>In the second design, you would administer a post-test (e.g., survey) to your target group after participants have received an intervention. This design is often used if an intervention has already happened before the program thinks about doing an evaluation.  This design is common and relatively inexpensive, but it does not allow you to assess how much change has occurred because you do not have a baseline.  It also does not allow you to measure change in relation to other groups of people who did not take part in the program.</a:t>
            </a:r>
          </a:p>
          <a:p>
            <a:pPr eaLnBrk="1" hangingPunct="1"/>
            <a:endParaRPr lang="en-US" altLang="en-US"/>
          </a:p>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7E749BBA-B539-4674-75C7-13EC0E3E337F}"/>
              </a:ext>
            </a:extLst>
          </p:cNvPr>
          <p:cNvSpPr>
            <a:spLocks noGrp="1" noRot="1" noChangeAspect="1" noTextEdit="1"/>
          </p:cNvSpPr>
          <p:nvPr>
            <p:ph type="sldImg"/>
          </p:nvPr>
        </p:nvSpPr>
        <p:spPr>
          <a:ln/>
        </p:spPr>
      </p:sp>
      <p:sp>
        <p:nvSpPr>
          <p:cNvPr id="80899" name="Notes Placeholder 2">
            <a:extLst>
              <a:ext uri="{FF2B5EF4-FFF2-40B4-BE49-F238E27FC236}">
                <a16:creationId xmlns:a16="http://schemas.microsoft.com/office/drawing/2014/main" id="{1BD89859-D7B4-0ABD-958E-0527CD92003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0900" name="Slide Number Placeholder 3">
            <a:extLst>
              <a:ext uri="{FF2B5EF4-FFF2-40B4-BE49-F238E27FC236}">
                <a16:creationId xmlns:a16="http://schemas.microsoft.com/office/drawing/2014/main" id="{21366C56-C546-4C20-3466-983B8858791A}"/>
              </a:ext>
            </a:extLst>
          </p:cNvPr>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67" tIns="44934" rIns="89867" bIns="44934"/>
          <a:lstStyle>
            <a:lvl1pPr defTabSz="904875">
              <a:defRPr sz="2800">
                <a:solidFill>
                  <a:schemeClr val="tx1"/>
                </a:solidFill>
                <a:latin typeface="Helvetica" panose="020B0604020202020204" pitchFamily="34" charset="0"/>
              </a:defRPr>
            </a:lvl1pPr>
            <a:lvl2pPr marL="742950" indent="-285750" defTabSz="904875">
              <a:defRPr sz="2800">
                <a:solidFill>
                  <a:schemeClr val="tx1"/>
                </a:solidFill>
                <a:latin typeface="Helvetica" panose="020B0604020202020204" pitchFamily="34" charset="0"/>
              </a:defRPr>
            </a:lvl2pPr>
            <a:lvl3pPr marL="1143000" indent="-228600" defTabSz="904875">
              <a:defRPr sz="2800">
                <a:solidFill>
                  <a:schemeClr val="tx1"/>
                </a:solidFill>
                <a:latin typeface="Helvetica" panose="020B0604020202020204" pitchFamily="34" charset="0"/>
              </a:defRPr>
            </a:lvl3pPr>
            <a:lvl4pPr marL="1600200" indent="-228600" defTabSz="904875">
              <a:defRPr sz="2800">
                <a:solidFill>
                  <a:schemeClr val="tx1"/>
                </a:solidFill>
                <a:latin typeface="Helvetica" panose="020B0604020202020204" pitchFamily="34" charset="0"/>
              </a:defRPr>
            </a:lvl4pPr>
            <a:lvl5pPr marL="2057400" indent="-228600" defTabSz="904875">
              <a:defRPr sz="2800">
                <a:solidFill>
                  <a:schemeClr val="tx1"/>
                </a:solidFill>
                <a:latin typeface="Helvetica" panose="020B0604020202020204" pitchFamily="34" charset="0"/>
              </a:defRPr>
            </a:lvl5pPr>
            <a:lvl6pPr marL="2514600" indent="-228600" defTabSz="904875" eaLnBrk="0" fontAlgn="base" hangingPunct="0">
              <a:spcBef>
                <a:spcPct val="0"/>
              </a:spcBef>
              <a:spcAft>
                <a:spcPct val="0"/>
              </a:spcAft>
              <a:defRPr sz="2800">
                <a:solidFill>
                  <a:schemeClr val="tx1"/>
                </a:solidFill>
                <a:latin typeface="Helvetica" panose="020B0604020202020204" pitchFamily="34" charset="0"/>
              </a:defRPr>
            </a:lvl6pPr>
            <a:lvl7pPr marL="2971800" indent="-228600" defTabSz="904875" eaLnBrk="0" fontAlgn="base" hangingPunct="0">
              <a:spcBef>
                <a:spcPct val="0"/>
              </a:spcBef>
              <a:spcAft>
                <a:spcPct val="0"/>
              </a:spcAft>
              <a:defRPr sz="2800">
                <a:solidFill>
                  <a:schemeClr val="tx1"/>
                </a:solidFill>
                <a:latin typeface="Helvetica" panose="020B0604020202020204" pitchFamily="34" charset="0"/>
              </a:defRPr>
            </a:lvl7pPr>
            <a:lvl8pPr marL="3429000" indent="-228600" defTabSz="904875" eaLnBrk="0" fontAlgn="base" hangingPunct="0">
              <a:spcBef>
                <a:spcPct val="0"/>
              </a:spcBef>
              <a:spcAft>
                <a:spcPct val="0"/>
              </a:spcAft>
              <a:defRPr sz="2800">
                <a:solidFill>
                  <a:schemeClr val="tx1"/>
                </a:solidFill>
                <a:latin typeface="Helvetica" panose="020B0604020202020204" pitchFamily="34" charset="0"/>
              </a:defRPr>
            </a:lvl8pPr>
            <a:lvl9pPr marL="3886200" indent="-228600" defTabSz="904875" eaLnBrk="0" fontAlgn="base" hangingPunct="0">
              <a:spcBef>
                <a:spcPct val="0"/>
              </a:spcBef>
              <a:spcAft>
                <a:spcPct val="0"/>
              </a:spcAft>
              <a:defRPr sz="2800">
                <a:solidFill>
                  <a:schemeClr val="tx1"/>
                </a:solidFill>
                <a:latin typeface="Helvetica" panose="020B0604020202020204" pitchFamily="34" charset="0"/>
              </a:defRPr>
            </a:lvl9pPr>
          </a:lstStyle>
          <a:p>
            <a:pPr algn="ctr" eaLnBrk="1" hangingPunct="1"/>
            <a:fld id="{3B865F52-B6CF-4420-A2CE-334E84AC68B8}" type="slidenum">
              <a:rPr lang="en-US" altLang="en-US">
                <a:latin typeface="Arial" panose="020B0604020202020204" pitchFamily="34" charset="0"/>
              </a:rPr>
              <a:pPr algn="ctr" eaLnBrk="1" hangingPunct="1"/>
              <a:t>30</a:t>
            </a:fld>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BC8356E4-5B42-98C1-E12B-BC14FC73E6E7}"/>
              </a:ext>
            </a:extLst>
          </p:cNvPr>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67" tIns="44934" rIns="89867" bIns="44934"/>
          <a:lstStyle>
            <a:lvl1pPr defTabSz="904875">
              <a:defRPr sz="2800">
                <a:solidFill>
                  <a:schemeClr val="tx1"/>
                </a:solidFill>
                <a:latin typeface="Helvetica" panose="020B0604020202020204" pitchFamily="34" charset="0"/>
              </a:defRPr>
            </a:lvl1pPr>
            <a:lvl2pPr marL="742950" indent="-285750" defTabSz="904875">
              <a:defRPr sz="2800">
                <a:solidFill>
                  <a:schemeClr val="tx1"/>
                </a:solidFill>
                <a:latin typeface="Helvetica" panose="020B0604020202020204" pitchFamily="34" charset="0"/>
              </a:defRPr>
            </a:lvl2pPr>
            <a:lvl3pPr marL="1143000" indent="-228600" defTabSz="904875">
              <a:defRPr sz="2800">
                <a:solidFill>
                  <a:schemeClr val="tx1"/>
                </a:solidFill>
                <a:latin typeface="Helvetica" panose="020B0604020202020204" pitchFamily="34" charset="0"/>
              </a:defRPr>
            </a:lvl3pPr>
            <a:lvl4pPr marL="1600200" indent="-228600" defTabSz="904875">
              <a:defRPr sz="2800">
                <a:solidFill>
                  <a:schemeClr val="tx1"/>
                </a:solidFill>
                <a:latin typeface="Helvetica" panose="020B0604020202020204" pitchFamily="34" charset="0"/>
              </a:defRPr>
            </a:lvl4pPr>
            <a:lvl5pPr marL="2057400" indent="-228600" defTabSz="904875">
              <a:defRPr sz="2800">
                <a:solidFill>
                  <a:schemeClr val="tx1"/>
                </a:solidFill>
                <a:latin typeface="Helvetica" panose="020B0604020202020204" pitchFamily="34" charset="0"/>
              </a:defRPr>
            </a:lvl5pPr>
            <a:lvl6pPr marL="2514600" indent="-228600" defTabSz="904875" eaLnBrk="0" fontAlgn="base" hangingPunct="0">
              <a:spcBef>
                <a:spcPct val="0"/>
              </a:spcBef>
              <a:spcAft>
                <a:spcPct val="0"/>
              </a:spcAft>
              <a:defRPr sz="2800">
                <a:solidFill>
                  <a:schemeClr val="tx1"/>
                </a:solidFill>
                <a:latin typeface="Helvetica" panose="020B0604020202020204" pitchFamily="34" charset="0"/>
              </a:defRPr>
            </a:lvl6pPr>
            <a:lvl7pPr marL="2971800" indent="-228600" defTabSz="904875" eaLnBrk="0" fontAlgn="base" hangingPunct="0">
              <a:spcBef>
                <a:spcPct val="0"/>
              </a:spcBef>
              <a:spcAft>
                <a:spcPct val="0"/>
              </a:spcAft>
              <a:defRPr sz="2800">
                <a:solidFill>
                  <a:schemeClr val="tx1"/>
                </a:solidFill>
                <a:latin typeface="Helvetica" panose="020B0604020202020204" pitchFamily="34" charset="0"/>
              </a:defRPr>
            </a:lvl7pPr>
            <a:lvl8pPr marL="3429000" indent="-228600" defTabSz="904875" eaLnBrk="0" fontAlgn="base" hangingPunct="0">
              <a:spcBef>
                <a:spcPct val="0"/>
              </a:spcBef>
              <a:spcAft>
                <a:spcPct val="0"/>
              </a:spcAft>
              <a:defRPr sz="2800">
                <a:solidFill>
                  <a:schemeClr val="tx1"/>
                </a:solidFill>
                <a:latin typeface="Helvetica" panose="020B0604020202020204" pitchFamily="34" charset="0"/>
              </a:defRPr>
            </a:lvl8pPr>
            <a:lvl9pPr marL="3886200" indent="-228600" defTabSz="904875" eaLnBrk="0" fontAlgn="base" hangingPunct="0">
              <a:spcBef>
                <a:spcPct val="0"/>
              </a:spcBef>
              <a:spcAft>
                <a:spcPct val="0"/>
              </a:spcAft>
              <a:defRPr sz="2800">
                <a:solidFill>
                  <a:schemeClr val="tx1"/>
                </a:solidFill>
                <a:latin typeface="Helvetica" panose="020B0604020202020204" pitchFamily="34" charset="0"/>
              </a:defRPr>
            </a:lvl9pPr>
          </a:lstStyle>
          <a:p>
            <a:pPr algn="ctr" eaLnBrk="1" hangingPunct="1"/>
            <a:fld id="{1BD7AFD4-79B4-462D-A0B8-3E286D7602D0}" type="slidenum">
              <a:rPr lang="en-US" altLang="en-US">
                <a:latin typeface="Arial" panose="020B0604020202020204" pitchFamily="34" charset="0"/>
              </a:rPr>
              <a:pPr algn="ctr" eaLnBrk="1" hangingPunct="1"/>
              <a:t>31</a:t>
            </a:fld>
            <a:endParaRPr lang="en-US" altLang="en-US">
              <a:latin typeface="Arial" panose="020B0604020202020204" pitchFamily="34" charset="0"/>
            </a:endParaRPr>
          </a:p>
        </p:txBody>
      </p:sp>
      <p:sp>
        <p:nvSpPr>
          <p:cNvPr id="82947" name="Rectangle 2">
            <a:extLst>
              <a:ext uri="{FF2B5EF4-FFF2-40B4-BE49-F238E27FC236}">
                <a16:creationId xmlns:a16="http://schemas.microsoft.com/office/drawing/2014/main" id="{6A84AA51-A7A6-19C2-48A5-C0125847FF3A}"/>
              </a:ext>
            </a:extLst>
          </p:cNvPr>
          <p:cNvSpPr>
            <a:spLocks noRot="1" noChangeArrowheads="1" noTextEdit="1"/>
          </p:cNvSpPr>
          <p:nvPr>
            <p:ph type="sldImg"/>
          </p:nvPr>
        </p:nvSpPr>
        <p:spPr>
          <a:ln/>
        </p:spPr>
      </p:sp>
      <p:sp>
        <p:nvSpPr>
          <p:cNvPr id="82948" name="Rectangle 3">
            <a:extLst>
              <a:ext uri="{FF2B5EF4-FFF2-40B4-BE49-F238E27FC236}">
                <a16:creationId xmlns:a16="http://schemas.microsoft.com/office/drawing/2014/main" id="{2270A1A4-4AC3-0110-2427-6DBFFDD6EE6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pPr>
            <a:r>
              <a:rPr lang="en-US" altLang="en-US"/>
              <a:t>This is called a time-series design. It is stronger than a pretest posttest only design that has the advantage of multiple measures before and after the program intervention. In the case of our previous example of the mass media intervention to promote condom use where the sports figure publicly admits to having HIV and promotes condoms, this is a stronger design because it enables us to measure trends over time. Non-experimental designs are the weakest designs for drawing causal inferences.  A time series design is stronger than a pretest posttest only design.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6BD118EA-BAF5-7FCB-9C70-62220FE1DA5D}"/>
              </a:ext>
            </a:extLst>
          </p:cNvPr>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67" tIns="44934" rIns="89867" bIns="44934"/>
          <a:lstStyle>
            <a:lvl1pPr defTabSz="904875">
              <a:defRPr sz="2800">
                <a:solidFill>
                  <a:schemeClr val="tx1"/>
                </a:solidFill>
                <a:latin typeface="Helvetica" panose="020B0604020202020204" pitchFamily="34" charset="0"/>
              </a:defRPr>
            </a:lvl1pPr>
            <a:lvl2pPr marL="742950" indent="-285750" defTabSz="904875">
              <a:defRPr sz="2800">
                <a:solidFill>
                  <a:schemeClr val="tx1"/>
                </a:solidFill>
                <a:latin typeface="Helvetica" panose="020B0604020202020204" pitchFamily="34" charset="0"/>
              </a:defRPr>
            </a:lvl2pPr>
            <a:lvl3pPr marL="1143000" indent="-228600" defTabSz="904875">
              <a:defRPr sz="2800">
                <a:solidFill>
                  <a:schemeClr val="tx1"/>
                </a:solidFill>
                <a:latin typeface="Helvetica" panose="020B0604020202020204" pitchFamily="34" charset="0"/>
              </a:defRPr>
            </a:lvl3pPr>
            <a:lvl4pPr marL="1600200" indent="-228600" defTabSz="904875">
              <a:defRPr sz="2800">
                <a:solidFill>
                  <a:schemeClr val="tx1"/>
                </a:solidFill>
                <a:latin typeface="Helvetica" panose="020B0604020202020204" pitchFamily="34" charset="0"/>
              </a:defRPr>
            </a:lvl4pPr>
            <a:lvl5pPr marL="2057400" indent="-228600" defTabSz="904875">
              <a:defRPr sz="2800">
                <a:solidFill>
                  <a:schemeClr val="tx1"/>
                </a:solidFill>
                <a:latin typeface="Helvetica" panose="020B0604020202020204" pitchFamily="34" charset="0"/>
              </a:defRPr>
            </a:lvl5pPr>
            <a:lvl6pPr marL="2514600" indent="-228600" defTabSz="904875" eaLnBrk="0" fontAlgn="base" hangingPunct="0">
              <a:spcBef>
                <a:spcPct val="0"/>
              </a:spcBef>
              <a:spcAft>
                <a:spcPct val="0"/>
              </a:spcAft>
              <a:defRPr sz="2800">
                <a:solidFill>
                  <a:schemeClr val="tx1"/>
                </a:solidFill>
                <a:latin typeface="Helvetica" panose="020B0604020202020204" pitchFamily="34" charset="0"/>
              </a:defRPr>
            </a:lvl6pPr>
            <a:lvl7pPr marL="2971800" indent="-228600" defTabSz="904875" eaLnBrk="0" fontAlgn="base" hangingPunct="0">
              <a:spcBef>
                <a:spcPct val="0"/>
              </a:spcBef>
              <a:spcAft>
                <a:spcPct val="0"/>
              </a:spcAft>
              <a:defRPr sz="2800">
                <a:solidFill>
                  <a:schemeClr val="tx1"/>
                </a:solidFill>
                <a:latin typeface="Helvetica" panose="020B0604020202020204" pitchFamily="34" charset="0"/>
              </a:defRPr>
            </a:lvl7pPr>
            <a:lvl8pPr marL="3429000" indent="-228600" defTabSz="904875" eaLnBrk="0" fontAlgn="base" hangingPunct="0">
              <a:spcBef>
                <a:spcPct val="0"/>
              </a:spcBef>
              <a:spcAft>
                <a:spcPct val="0"/>
              </a:spcAft>
              <a:defRPr sz="2800">
                <a:solidFill>
                  <a:schemeClr val="tx1"/>
                </a:solidFill>
                <a:latin typeface="Helvetica" panose="020B0604020202020204" pitchFamily="34" charset="0"/>
              </a:defRPr>
            </a:lvl8pPr>
            <a:lvl9pPr marL="3886200" indent="-228600" defTabSz="904875" eaLnBrk="0" fontAlgn="base" hangingPunct="0">
              <a:spcBef>
                <a:spcPct val="0"/>
              </a:spcBef>
              <a:spcAft>
                <a:spcPct val="0"/>
              </a:spcAft>
              <a:defRPr sz="2800">
                <a:solidFill>
                  <a:schemeClr val="tx1"/>
                </a:solidFill>
                <a:latin typeface="Helvetica" panose="020B0604020202020204" pitchFamily="34" charset="0"/>
              </a:defRPr>
            </a:lvl9pPr>
          </a:lstStyle>
          <a:p>
            <a:pPr algn="ctr" eaLnBrk="1" hangingPunct="1"/>
            <a:fld id="{13EDF683-7B02-4377-A2F6-806937A1DB9B}" type="slidenum">
              <a:rPr lang="en-US" altLang="en-US">
                <a:latin typeface="Arial" panose="020B0604020202020204" pitchFamily="34" charset="0"/>
              </a:rPr>
              <a:pPr algn="ctr" eaLnBrk="1" hangingPunct="1"/>
              <a:t>32</a:t>
            </a:fld>
            <a:endParaRPr lang="en-US" altLang="en-US">
              <a:latin typeface="Arial" panose="020B0604020202020204" pitchFamily="34" charset="0"/>
            </a:endParaRPr>
          </a:p>
        </p:txBody>
      </p:sp>
      <p:sp>
        <p:nvSpPr>
          <p:cNvPr id="84995" name="Rectangle 2">
            <a:extLst>
              <a:ext uri="{FF2B5EF4-FFF2-40B4-BE49-F238E27FC236}">
                <a16:creationId xmlns:a16="http://schemas.microsoft.com/office/drawing/2014/main" id="{0DDC858C-FF60-83B5-9838-EC9624DCFF29}"/>
              </a:ext>
            </a:extLst>
          </p:cNvPr>
          <p:cNvSpPr>
            <a:spLocks noRot="1" noChangeArrowheads="1" noTextEdit="1"/>
          </p:cNvSpPr>
          <p:nvPr>
            <p:ph type="sldImg"/>
          </p:nvPr>
        </p:nvSpPr>
        <p:spPr>
          <a:ln/>
        </p:spPr>
      </p:sp>
      <p:sp>
        <p:nvSpPr>
          <p:cNvPr id="84996" name="Rectangle 3">
            <a:extLst>
              <a:ext uri="{FF2B5EF4-FFF2-40B4-BE49-F238E27FC236}">
                <a16:creationId xmlns:a16="http://schemas.microsoft.com/office/drawing/2014/main" id="{B10E6392-43F3-B0D8-3065-9C9CB7032CC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program intervention in this example is a mass media advertising campaign. Before and after the campaign, commercial retail audits are conducted in pharmacies to determine condom sales.  What is the likely explanation for this change:</a:t>
            </a:r>
          </a:p>
          <a:p>
            <a:pPr eaLnBrk="1" hangingPunct="1"/>
            <a:endParaRPr lang="en-US" altLang="en-US"/>
          </a:p>
          <a:p>
            <a:pPr eaLnBrk="1" hangingPunct="1"/>
            <a:r>
              <a:rPr lang="en-US" altLang="en-US" b="1"/>
              <a:t>(Answer: The most likely explanation for the change is the campaign. But another explanation might be a history effect, such as a decrease in prices, or an instrumentation effect, such as a change in the methodology used to calculate sales by the company conducting the retail audit that happened between O3 and O4.)</a:t>
            </a:r>
          </a:p>
          <a:p>
            <a:pPr eaLnBrk="1" hangingPunct="1"/>
            <a:endParaRPr lang="en-US" altLang="en-US" b="1"/>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85E5FB-7E00-A84D-8C26-FC454ED47981}" type="slidenum">
              <a:rPr lang="en-US" smtClean="0"/>
              <a:t>2</a:t>
            </a:fld>
            <a:endParaRPr lang="en-US"/>
          </a:p>
        </p:txBody>
      </p:sp>
    </p:spTree>
    <p:extLst>
      <p:ext uri="{BB962C8B-B14F-4D97-AF65-F5344CB8AC3E}">
        <p14:creationId xmlns:p14="http://schemas.microsoft.com/office/powerpoint/2010/main" val="12139717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B5DC6C32-73A9-C22D-1ED9-6EBCD94E786A}"/>
              </a:ext>
            </a:extLst>
          </p:cNvPr>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67" tIns="44934" rIns="89867" bIns="44934"/>
          <a:lstStyle>
            <a:lvl1pPr defTabSz="904875">
              <a:defRPr sz="2800">
                <a:solidFill>
                  <a:schemeClr val="tx1"/>
                </a:solidFill>
                <a:latin typeface="Helvetica" panose="020B0604020202020204" pitchFamily="34" charset="0"/>
              </a:defRPr>
            </a:lvl1pPr>
            <a:lvl2pPr marL="742950" indent="-285750" defTabSz="904875">
              <a:defRPr sz="2800">
                <a:solidFill>
                  <a:schemeClr val="tx1"/>
                </a:solidFill>
                <a:latin typeface="Helvetica" panose="020B0604020202020204" pitchFamily="34" charset="0"/>
              </a:defRPr>
            </a:lvl2pPr>
            <a:lvl3pPr marL="1143000" indent="-228600" defTabSz="904875">
              <a:defRPr sz="2800">
                <a:solidFill>
                  <a:schemeClr val="tx1"/>
                </a:solidFill>
                <a:latin typeface="Helvetica" panose="020B0604020202020204" pitchFamily="34" charset="0"/>
              </a:defRPr>
            </a:lvl3pPr>
            <a:lvl4pPr marL="1600200" indent="-228600" defTabSz="904875">
              <a:defRPr sz="2800">
                <a:solidFill>
                  <a:schemeClr val="tx1"/>
                </a:solidFill>
                <a:latin typeface="Helvetica" panose="020B0604020202020204" pitchFamily="34" charset="0"/>
              </a:defRPr>
            </a:lvl4pPr>
            <a:lvl5pPr marL="2057400" indent="-228600" defTabSz="904875">
              <a:defRPr sz="2800">
                <a:solidFill>
                  <a:schemeClr val="tx1"/>
                </a:solidFill>
                <a:latin typeface="Helvetica" panose="020B0604020202020204" pitchFamily="34" charset="0"/>
              </a:defRPr>
            </a:lvl5pPr>
            <a:lvl6pPr marL="2514600" indent="-228600" defTabSz="904875" eaLnBrk="0" fontAlgn="base" hangingPunct="0">
              <a:spcBef>
                <a:spcPct val="0"/>
              </a:spcBef>
              <a:spcAft>
                <a:spcPct val="0"/>
              </a:spcAft>
              <a:defRPr sz="2800">
                <a:solidFill>
                  <a:schemeClr val="tx1"/>
                </a:solidFill>
                <a:latin typeface="Helvetica" panose="020B0604020202020204" pitchFamily="34" charset="0"/>
              </a:defRPr>
            </a:lvl6pPr>
            <a:lvl7pPr marL="2971800" indent="-228600" defTabSz="904875" eaLnBrk="0" fontAlgn="base" hangingPunct="0">
              <a:spcBef>
                <a:spcPct val="0"/>
              </a:spcBef>
              <a:spcAft>
                <a:spcPct val="0"/>
              </a:spcAft>
              <a:defRPr sz="2800">
                <a:solidFill>
                  <a:schemeClr val="tx1"/>
                </a:solidFill>
                <a:latin typeface="Helvetica" panose="020B0604020202020204" pitchFamily="34" charset="0"/>
              </a:defRPr>
            </a:lvl7pPr>
            <a:lvl8pPr marL="3429000" indent="-228600" defTabSz="904875" eaLnBrk="0" fontAlgn="base" hangingPunct="0">
              <a:spcBef>
                <a:spcPct val="0"/>
              </a:spcBef>
              <a:spcAft>
                <a:spcPct val="0"/>
              </a:spcAft>
              <a:defRPr sz="2800">
                <a:solidFill>
                  <a:schemeClr val="tx1"/>
                </a:solidFill>
                <a:latin typeface="Helvetica" panose="020B0604020202020204" pitchFamily="34" charset="0"/>
              </a:defRPr>
            </a:lvl8pPr>
            <a:lvl9pPr marL="3886200" indent="-228600" defTabSz="904875" eaLnBrk="0" fontAlgn="base" hangingPunct="0">
              <a:spcBef>
                <a:spcPct val="0"/>
              </a:spcBef>
              <a:spcAft>
                <a:spcPct val="0"/>
              </a:spcAft>
              <a:defRPr sz="2800">
                <a:solidFill>
                  <a:schemeClr val="tx1"/>
                </a:solidFill>
                <a:latin typeface="Helvetica" panose="020B0604020202020204" pitchFamily="34" charset="0"/>
              </a:defRPr>
            </a:lvl9pPr>
          </a:lstStyle>
          <a:p>
            <a:pPr algn="ctr" eaLnBrk="1" hangingPunct="1"/>
            <a:fld id="{83EE6095-8CED-41DE-87E8-5B69EB95DA35}" type="slidenum">
              <a:rPr lang="en-US" altLang="en-US">
                <a:latin typeface="Arial" panose="020B0604020202020204" pitchFamily="34" charset="0"/>
              </a:rPr>
              <a:pPr algn="ctr" eaLnBrk="1" hangingPunct="1"/>
              <a:t>33</a:t>
            </a:fld>
            <a:endParaRPr lang="en-US" altLang="en-US">
              <a:latin typeface="Arial" panose="020B0604020202020204" pitchFamily="34" charset="0"/>
            </a:endParaRPr>
          </a:p>
        </p:txBody>
      </p:sp>
      <p:sp>
        <p:nvSpPr>
          <p:cNvPr id="87043" name="Rectangle 2">
            <a:extLst>
              <a:ext uri="{FF2B5EF4-FFF2-40B4-BE49-F238E27FC236}">
                <a16:creationId xmlns:a16="http://schemas.microsoft.com/office/drawing/2014/main" id="{49F7470A-CB87-7ED2-702D-501AEADD2930}"/>
              </a:ext>
            </a:extLst>
          </p:cNvPr>
          <p:cNvSpPr>
            <a:spLocks noRot="1" noChangeArrowheads="1" noTextEdit="1"/>
          </p:cNvSpPr>
          <p:nvPr>
            <p:ph type="sldImg"/>
          </p:nvPr>
        </p:nvSpPr>
        <p:spPr>
          <a:ln/>
        </p:spPr>
      </p:sp>
      <p:sp>
        <p:nvSpPr>
          <p:cNvPr id="87044" name="Rectangle 3">
            <a:extLst>
              <a:ext uri="{FF2B5EF4-FFF2-40B4-BE49-F238E27FC236}">
                <a16:creationId xmlns:a16="http://schemas.microsoft.com/office/drawing/2014/main" id="{48D4073A-850B-3283-FFA2-B70C8C0D3E3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What conclusion can you derive from this graph?</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18ED5ADC-4718-47D0-85E0-7DF9FBCF1065}"/>
              </a:ext>
            </a:extLst>
          </p:cNvPr>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67" tIns="44934" rIns="89867" bIns="44934"/>
          <a:lstStyle>
            <a:lvl1pPr defTabSz="904875">
              <a:defRPr sz="2800">
                <a:solidFill>
                  <a:schemeClr val="tx1"/>
                </a:solidFill>
                <a:latin typeface="Helvetica" panose="020B0604020202020204" pitchFamily="34" charset="0"/>
              </a:defRPr>
            </a:lvl1pPr>
            <a:lvl2pPr marL="742950" indent="-285750" defTabSz="904875">
              <a:defRPr sz="2800">
                <a:solidFill>
                  <a:schemeClr val="tx1"/>
                </a:solidFill>
                <a:latin typeface="Helvetica" panose="020B0604020202020204" pitchFamily="34" charset="0"/>
              </a:defRPr>
            </a:lvl2pPr>
            <a:lvl3pPr marL="1143000" indent="-228600" defTabSz="904875">
              <a:defRPr sz="2800">
                <a:solidFill>
                  <a:schemeClr val="tx1"/>
                </a:solidFill>
                <a:latin typeface="Helvetica" panose="020B0604020202020204" pitchFamily="34" charset="0"/>
              </a:defRPr>
            </a:lvl3pPr>
            <a:lvl4pPr marL="1600200" indent="-228600" defTabSz="904875">
              <a:defRPr sz="2800">
                <a:solidFill>
                  <a:schemeClr val="tx1"/>
                </a:solidFill>
                <a:latin typeface="Helvetica" panose="020B0604020202020204" pitchFamily="34" charset="0"/>
              </a:defRPr>
            </a:lvl4pPr>
            <a:lvl5pPr marL="2057400" indent="-228600" defTabSz="904875">
              <a:defRPr sz="2800">
                <a:solidFill>
                  <a:schemeClr val="tx1"/>
                </a:solidFill>
                <a:latin typeface="Helvetica" panose="020B0604020202020204" pitchFamily="34" charset="0"/>
              </a:defRPr>
            </a:lvl5pPr>
            <a:lvl6pPr marL="2514600" indent="-228600" defTabSz="904875" eaLnBrk="0" fontAlgn="base" hangingPunct="0">
              <a:spcBef>
                <a:spcPct val="0"/>
              </a:spcBef>
              <a:spcAft>
                <a:spcPct val="0"/>
              </a:spcAft>
              <a:defRPr sz="2800">
                <a:solidFill>
                  <a:schemeClr val="tx1"/>
                </a:solidFill>
                <a:latin typeface="Helvetica" panose="020B0604020202020204" pitchFamily="34" charset="0"/>
              </a:defRPr>
            </a:lvl6pPr>
            <a:lvl7pPr marL="2971800" indent="-228600" defTabSz="904875" eaLnBrk="0" fontAlgn="base" hangingPunct="0">
              <a:spcBef>
                <a:spcPct val="0"/>
              </a:spcBef>
              <a:spcAft>
                <a:spcPct val="0"/>
              </a:spcAft>
              <a:defRPr sz="2800">
                <a:solidFill>
                  <a:schemeClr val="tx1"/>
                </a:solidFill>
                <a:latin typeface="Helvetica" panose="020B0604020202020204" pitchFamily="34" charset="0"/>
              </a:defRPr>
            </a:lvl7pPr>
            <a:lvl8pPr marL="3429000" indent="-228600" defTabSz="904875" eaLnBrk="0" fontAlgn="base" hangingPunct="0">
              <a:spcBef>
                <a:spcPct val="0"/>
              </a:spcBef>
              <a:spcAft>
                <a:spcPct val="0"/>
              </a:spcAft>
              <a:defRPr sz="2800">
                <a:solidFill>
                  <a:schemeClr val="tx1"/>
                </a:solidFill>
                <a:latin typeface="Helvetica" panose="020B0604020202020204" pitchFamily="34" charset="0"/>
              </a:defRPr>
            </a:lvl8pPr>
            <a:lvl9pPr marL="3886200" indent="-228600" defTabSz="904875" eaLnBrk="0" fontAlgn="base" hangingPunct="0">
              <a:spcBef>
                <a:spcPct val="0"/>
              </a:spcBef>
              <a:spcAft>
                <a:spcPct val="0"/>
              </a:spcAft>
              <a:defRPr sz="2800">
                <a:solidFill>
                  <a:schemeClr val="tx1"/>
                </a:solidFill>
                <a:latin typeface="Helvetica" panose="020B0604020202020204" pitchFamily="34" charset="0"/>
              </a:defRPr>
            </a:lvl9pPr>
          </a:lstStyle>
          <a:p>
            <a:pPr algn="ctr" eaLnBrk="1" hangingPunct="1"/>
            <a:fld id="{27772D8C-7A5D-43F5-B090-276D14C59859}" type="slidenum">
              <a:rPr lang="en-US" altLang="en-US">
                <a:latin typeface="Arial" panose="020B0604020202020204" pitchFamily="34" charset="0"/>
              </a:rPr>
              <a:pPr algn="ctr" eaLnBrk="1" hangingPunct="1"/>
              <a:t>34</a:t>
            </a:fld>
            <a:endParaRPr lang="en-US" altLang="en-US">
              <a:latin typeface="Arial" panose="020B0604020202020204" pitchFamily="34" charset="0"/>
            </a:endParaRPr>
          </a:p>
        </p:txBody>
      </p:sp>
      <p:sp>
        <p:nvSpPr>
          <p:cNvPr id="89091" name="Rectangle 2">
            <a:extLst>
              <a:ext uri="{FF2B5EF4-FFF2-40B4-BE49-F238E27FC236}">
                <a16:creationId xmlns:a16="http://schemas.microsoft.com/office/drawing/2014/main" id="{F0E00CBC-EB1A-9B77-9684-C2CB931BCB16}"/>
              </a:ext>
            </a:extLst>
          </p:cNvPr>
          <p:cNvSpPr>
            <a:spLocks noRot="1" noChangeArrowheads="1" noTextEdit="1"/>
          </p:cNvSpPr>
          <p:nvPr>
            <p:ph type="sldImg"/>
          </p:nvPr>
        </p:nvSpPr>
        <p:spPr>
          <a:ln/>
        </p:spPr>
      </p:sp>
      <p:sp>
        <p:nvSpPr>
          <p:cNvPr id="89092" name="Rectangle 3">
            <a:extLst>
              <a:ext uri="{FF2B5EF4-FFF2-40B4-BE49-F238E27FC236}">
                <a16:creationId xmlns:a16="http://schemas.microsoft.com/office/drawing/2014/main" id="{DF42A1DC-5CF8-31A3-D8EA-82452B2FBD9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What conclusion can you derive from this graph? If the evaluation had used a pre-test and post-test design, with O3 being the pretest and O4 being the post-test, what conclusion would the evaluator have derived?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D04AC7D4-7933-1CD2-E0B6-DC6CC89BC1D7}"/>
              </a:ext>
            </a:extLst>
          </p:cNvPr>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67" tIns="44934" rIns="89867" bIns="44934"/>
          <a:lstStyle>
            <a:lvl1pPr defTabSz="904875">
              <a:defRPr sz="2800">
                <a:solidFill>
                  <a:schemeClr val="tx1"/>
                </a:solidFill>
                <a:latin typeface="Helvetica" panose="020B0604020202020204" pitchFamily="34" charset="0"/>
              </a:defRPr>
            </a:lvl1pPr>
            <a:lvl2pPr marL="742950" indent="-285750" defTabSz="904875">
              <a:defRPr sz="2800">
                <a:solidFill>
                  <a:schemeClr val="tx1"/>
                </a:solidFill>
                <a:latin typeface="Helvetica" panose="020B0604020202020204" pitchFamily="34" charset="0"/>
              </a:defRPr>
            </a:lvl2pPr>
            <a:lvl3pPr marL="1143000" indent="-228600" defTabSz="904875">
              <a:defRPr sz="2800">
                <a:solidFill>
                  <a:schemeClr val="tx1"/>
                </a:solidFill>
                <a:latin typeface="Helvetica" panose="020B0604020202020204" pitchFamily="34" charset="0"/>
              </a:defRPr>
            </a:lvl3pPr>
            <a:lvl4pPr marL="1600200" indent="-228600" defTabSz="904875">
              <a:defRPr sz="2800">
                <a:solidFill>
                  <a:schemeClr val="tx1"/>
                </a:solidFill>
                <a:latin typeface="Helvetica" panose="020B0604020202020204" pitchFamily="34" charset="0"/>
              </a:defRPr>
            </a:lvl4pPr>
            <a:lvl5pPr marL="2057400" indent="-228600" defTabSz="904875">
              <a:defRPr sz="2800">
                <a:solidFill>
                  <a:schemeClr val="tx1"/>
                </a:solidFill>
                <a:latin typeface="Helvetica" panose="020B0604020202020204" pitchFamily="34" charset="0"/>
              </a:defRPr>
            </a:lvl5pPr>
            <a:lvl6pPr marL="2514600" indent="-228600" defTabSz="904875" eaLnBrk="0" fontAlgn="base" hangingPunct="0">
              <a:spcBef>
                <a:spcPct val="0"/>
              </a:spcBef>
              <a:spcAft>
                <a:spcPct val="0"/>
              </a:spcAft>
              <a:defRPr sz="2800">
                <a:solidFill>
                  <a:schemeClr val="tx1"/>
                </a:solidFill>
                <a:latin typeface="Helvetica" panose="020B0604020202020204" pitchFamily="34" charset="0"/>
              </a:defRPr>
            </a:lvl6pPr>
            <a:lvl7pPr marL="2971800" indent="-228600" defTabSz="904875" eaLnBrk="0" fontAlgn="base" hangingPunct="0">
              <a:spcBef>
                <a:spcPct val="0"/>
              </a:spcBef>
              <a:spcAft>
                <a:spcPct val="0"/>
              </a:spcAft>
              <a:defRPr sz="2800">
                <a:solidFill>
                  <a:schemeClr val="tx1"/>
                </a:solidFill>
                <a:latin typeface="Helvetica" panose="020B0604020202020204" pitchFamily="34" charset="0"/>
              </a:defRPr>
            </a:lvl7pPr>
            <a:lvl8pPr marL="3429000" indent="-228600" defTabSz="904875" eaLnBrk="0" fontAlgn="base" hangingPunct="0">
              <a:spcBef>
                <a:spcPct val="0"/>
              </a:spcBef>
              <a:spcAft>
                <a:spcPct val="0"/>
              </a:spcAft>
              <a:defRPr sz="2800">
                <a:solidFill>
                  <a:schemeClr val="tx1"/>
                </a:solidFill>
                <a:latin typeface="Helvetica" panose="020B0604020202020204" pitchFamily="34" charset="0"/>
              </a:defRPr>
            </a:lvl8pPr>
            <a:lvl9pPr marL="3886200" indent="-228600" defTabSz="904875" eaLnBrk="0" fontAlgn="base" hangingPunct="0">
              <a:spcBef>
                <a:spcPct val="0"/>
              </a:spcBef>
              <a:spcAft>
                <a:spcPct val="0"/>
              </a:spcAft>
              <a:defRPr sz="2800">
                <a:solidFill>
                  <a:schemeClr val="tx1"/>
                </a:solidFill>
                <a:latin typeface="Helvetica" panose="020B0604020202020204" pitchFamily="34" charset="0"/>
              </a:defRPr>
            </a:lvl9pPr>
          </a:lstStyle>
          <a:p>
            <a:pPr algn="ctr" eaLnBrk="1" hangingPunct="1"/>
            <a:fld id="{A8F7C99E-0C69-46A0-97EB-E6D2B83FA20A}" type="slidenum">
              <a:rPr lang="en-US" altLang="en-US">
                <a:latin typeface="Arial" panose="020B0604020202020204" pitchFamily="34" charset="0"/>
              </a:rPr>
              <a:pPr algn="ctr" eaLnBrk="1" hangingPunct="1"/>
              <a:t>35</a:t>
            </a:fld>
            <a:endParaRPr lang="en-US" altLang="en-US">
              <a:latin typeface="Arial" panose="020B0604020202020204" pitchFamily="34" charset="0"/>
            </a:endParaRPr>
          </a:p>
        </p:txBody>
      </p:sp>
      <p:sp>
        <p:nvSpPr>
          <p:cNvPr id="91139" name="Rectangle 2">
            <a:extLst>
              <a:ext uri="{FF2B5EF4-FFF2-40B4-BE49-F238E27FC236}">
                <a16:creationId xmlns:a16="http://schemas.microsoft.com/office/drawing/2014/main" id="{8A4C36B0-1A56-D125-BCD6-59D0B969F04E}"/>
              </a:ext>
            </a:extLst>
          </p:cNvPr>
          <p:cNvSpPr>
            <a:spLocks noRot="1" noChangeArrowheads="1" noTextEdit="1"/>
          </p:cNvSpPr>
          <p:nvPr>
            <p:ph type="sldImg"/>
          </p:nvPr>
        </p:nvSpPr>
        <p:spPr>
          <a:ln/>
        </p:spPr>
      </p:sp>
      <p:sp>
        <p:nvSpPr>
          <p:cNvPr id="91140" name="Rectangle 3">
            <a:extLst>
              <a:ext uri="{FF2B5EF4-FFF2-40B4-BE49-F238E27FC236}">
                <a16:creationId xmlns:a16="http://schemas.microsoft.com/office/drawing/2014/main" id="{FD350F72-C921-0646-0FF9-484DA178AE5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What conclusion can you derive from this graph? If the evaluation had used a pre-test and post-test design, with O3 being the pretest and O4 being the post-test, what conclusion would the evaluator have derived?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98BE0FBB-3A13-88B9-4E43-9F8530F61DCB}"/>
              </a:ext>
            </a:extLst>
          </p:cNvPr>
          <p:cNvSpPr>
            <a:spLocks noGrp="1" noRot="1" noChangeAspect="1" noTextEdit="1"/>
          </p:cNvSpPr>
          <p:nvPr>
            <p:ph type="sldImg"/>
          </p:nvPr>
        </p:nvSpPr>
        <p:spPr>
          <a:ln/>
        </p:spPr>
      </p:sp>
      <p:sp>
        <p:nvSpPr>
          <p:cNvPr id="93187" name="Notes Placeholder 2">
            <a:extLst>
              <a:ext uri="{FF2B5EF4-FFF2-40B4-BE49-F238E27FC236}">
                <a16:creationId xmlns:a16="http://schemas.microsoft.com/office/drawing/2014/main" id="{FDBE1282-01A6-0FD3-531B-67A9170C481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9B22F3F6-C211-CB3C-3D9F-9F03F55B8F53}"/>
              </a:ext>
            </a:extLst>
          </p:cNvPr>
          <p:cNvSpPr>
            <a:spLocks noGrp="1" noRot="1" noChangeAspect="1" noTextEdit="1"/>
          </p:cNvSpPr>
          <p:nvPr>
            <p:ph type="sldImg"/>
          </p:nvPr>
        </p:nvSpPr>
        <p:spPr>
          <a:ln/>
        </p:spPr>
      </p:sp>
      <p:sp>
        <p:nvSpPr>
          <p:cNvPr id="96259" name="Notes Placeholder 2">
            <a:extLst>
              <a:ext uri="{FF2B5EF4-FFF2-40B4-BE49-F238E27FC236}">
                <a16:creationId xmlns:a16="http://schemas.microsoft.com/office/drawing/2014/main" id="{0E4307B7-A2AC-504F-8BA5-1CD73636096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a:p>
        </p:txBody>
      </p:sp>
      <p:sp>
        <p:nvSpPr>
          <p:cNvPr id="96260" name="Slide Number Placeholder 3">
            <a:extLst>
              <a:ext uri="{FF2B5EF4-FFF2-40B4-BE49-F238E27FC236}">
                <a16:creationId xmlns:a16="http://schemas.microsoft.com/office/drawing/2014/main" id="{84104AF2-358E-D92F-F113-F3EFEA925ACB}"/>
              </a:ext>
            </a:extLst>
          </p:cNvPr>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Helvetica" panose="020B0604020202020204" pitchFamily="34" charset="0"/>
              </a:defRPr>
            </a:lvl1pPr>
            <a:lvl2pPr marL="742950" indent="-285750">
              <a:defRPr sz="2800">
                <a:solidFill>
                  <a:schemeClr val="tx1"/>
                </a:solidFill>
                <a:latin typeface="Helvetica" panose="020B0604020202020204" pitchFamily="34" charset="0"/>
              </a:defRPr>
            </a:lvl2pPr>
            <a:lvl3pPr marL="1143000" indent="-228600">
              <a:defRPr sz="2800">
                <a:solidFill>
                  <a:schemeClr val="tx1"/>
                </a:solidFill>
                <a:latin typeface="Helvetica" panose="020B0604020202020204" pitchFamily="34" charset="0"/>
              </a:defRPr>
            </a:lvl3pPr>
            <a:lvl4pPr marL="1600200" indent="-228600">
              <a:defRPr sz="2800">
                <a:solidFill>
                  <a:schemeClr val="tx1"/>
                </a:solidFill>
                <a:latin typeface="Helvetica" panose="020B0604020202020204" pitchFamily="34" charset="0"/>
              </a:defRPr>
            </a:lvl4pPr>
            <a:lvl5pPr marL="2057400" indent="-228600">
              <a:defRPr sz="2800">
                <a:solidFill>
                  <a:schemeClr val="tx1"/>
                </a:solidFill>
                <a:latin typeface="Helvetica" panose="020B0604020202020204" pitchFamily="34" charset="0"/>
              </a:defRPr>
            </a:lvl5pPr>
            <a:lvl6pPr marL="2514600" indent="-228600" eaLnBrk="0" fontAlgn="base" hangingPunct="0">
              <a:spcBef>
                <a:spcPct val="0"/>
              </a:spcBef>
              <a:spcAft>
                <a:spcPct val="0"/>
              </a:spcAft>
              <a:defRPr sz="2800">
                <a:solidFill>
                  <a:schemeClr val="tx1"/>
                </a:solidFill>
                <a:latin typeface="Helvetica" panose="020B0604020202020204" pitchFamily="34" charset="0"/>
              </a:defRPr>
            </a:lvl6pPr>
            <a:lvl7pPr marL="2971800" indent="-228600" eaLnBrk="0" fontAlgn="base" hangingPunct="0">
              <a:spcBef>
                <a:spcPct val="0"/>
              </a:spcBef>
              <a:spcAft>
                <a:spcPct val="0"/>
              </a:spcAft>
              <a:defRPr sz="2800">
                <a:solidFill>
                  <a:schemeClr val="tx1"/>
                </a:solidFill>
                <a:latin typeface="Helvetica" panose="020B0604020202020204" pitchFamily="34" charset="0"/>
              </a:defRPr>
            </a:lvl7pPr>
            <a:lvl8pPr marL="3429000" indent="-228600" eaLnBrk="0" fontAlgn="base" hangingPunct="0">
              <a:spcBef>
                <a:spcPct val="0"/>
              </a:spcBef>
              <a:spcAft>
                <a:spcPct val="0"/>
              </a:spcAft>
              <a:defRPr sz="2800">
                <a:solidFill>
                  <a:schemeClr val="tx1"/>
                </a:solidFill>
                <a:latin typeface="Helvetica" panose="020B0604020202020204" pitchFamily="34" charset="0"/>
              </a:defRPr>
            </a:lvl8pPr>
            <a:lvl9pPr marL="3886200" indent="-228600" eaLnBrk="0" fontAlgn="base" hangingPunct="0">
              <a:spcBef>
                <a:spcPct val="0"/>
              </a:spcBef>
              <a:spcAft>
                <a:spcPct val="0"/>
              </a:spcAft>
              <a:defRPr sz="2800">
                <a:solidFill>
                  <a:schemeClr val="tx1"/>
                </a:solidFill>
                <a:latin typeface="Helvetica" panose="020B0604020202020204" pitchFamily="34" charset="0"/>
              </a:defRPr>
            </a:lvl9pPr>
          </a:lstStyle>
          <a:p>
            <a:fld id="{8C8051EE-C511-4E2A-9F5C-04121D02907C}" type="slidenum">
              <a:rPr lang="en-US" altLang="en-US"/>
              <a:pPr/>
              <a:t>38</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C56BD8E1-2B8C-5AD2-6935-8F5F9D0D5E9E}"/>
              </a:ext>
            </a:extLst>
          </p:cNvPr>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67" tIns="44934" rIns="89867" bIns="44934"/>
          <a:lstStyle>
            <a:lvl1pPr defTabSz="904875">
              <a:defRPr sz="2800">
                <a:solidFill>
                  <a:schemeClr val="tx1"/>
                </a:solidFill>
                <a:latin typeface="Helvetica" panose="020B0604020202020204" pitchFamily="34" charset="0"/>
              </a:defRPr>
            </a:lvl1pPr>
            <a:lvl2pPr marL="742950" indent="-285750" defTabSz="904875">
              <a:defRPr sz="2800">
                <a:solidFill>
                  <a:schemeClr val="tx1"/>
                </a:solidFill>
                <a:latin typeface="Helvetica" panose="020B0604020202020204" pitchFamily="34" charset="0"/>
              </a:defRPr>
            </a:lvl2pPr>
            <a:lvl3pPr marL="1143000" indent="-228600" defTabSz="904875">
              <a:defRPr sz="2800">
                <a:solidFill>
                  <a:schemeClr val="tx1"/>
                </a:solidFill>
                <a:latin typeface="Helvetica" panose="020B0604020202020204" pitchFamily="34" charset="0"/>
              </a:defRPr>
            </a:lvl3pPr>
            <a:lvl4pPr marL="1600200" indent="-228600" defTabSz="904875">
              <a:defRPr sz="2800">
                <a:solidFill>
                  <a:schemeClr val="tx1"/>
                </a:solidFill>
                <a:latin typeface="Helvetica" panose="020B0604020202020204" pitchFamily="34" charset="0"/>
              </a:defRPr>
            </a:lvl4pPr>
            <a:lvl5pPr marL="2057400" indent="-228600" defTabSz="904875">
              <a:defRPr sz="2800">
                <a:solidFill>
                  <a:schemeClr val="tx1"/>
                </a:solidFill>
                <a:latin typeface="Helvetica" panose="020B0604020202020204" pitchFamily="34" charset="0"/>
              </a:defRPr>
            </a:lvl5pPr>
            <a:lvl6pPr marL="2514600" indent="-228600" defTabSz="904875" eaLnBrk="0" fontAlgn="base" hangingPunct="0">
              <a:spcBef>
                <a:spcPct val="0"/>
              </a:spcBef>
              <a:spcAft>
                <a:spcPct val="0"/>
              </a:spcAft>
              <a:defRPr sz="2800">
                <a:solidFill>
                  <a:schemeClr val="tx1"/>
                </a:solidFill>
                <a:latin typeface="Helvetica" panose="020B0604020202020204" pitchFamily="34" charset="0"/>
              </a:defRPr>
            </a:lvl6pPr>
            <a:lvl7pPr marL="2971800" indent="-228600" defTabSz="904875" eaLnBrk="0" fontAlgn="base" hangingPunct="0">
              <a:spcBef>
                <a:spcPct val="0"/>
              </a:spcBef>
              <a:spcAft>
                <a:spcPct val="0"/>
              </a:spcAft>
              <a:defRPr sz="2800">
                <a:solidFill>
                  <a:schemeClr val="tx1"/>
                </a:solidFill>
                <a:latin typeface="Helvetica" panose="020B0604020202020204" pitchFamily="34" charset="0"/>
              </a:defRPr>
            </a:lvl7pPr>
            <a:lvl8pPr marL="3429000" indent="-228600" defTabSz="904875" eaLnBrk="0" fontAlgn="base" hangingPunct="0">
              <a:spcBef>
                <a:spcPct val="0"/>
              </a:spcBef>
              <a:spcAft>
                <a:spcPct val="0"/>
              </a:spcAft>
              <a:defRPr sz="2800">
                <a:solidFill>
                  <a:schemeClr val="tx1"/>
                </a:solidFill>
                <a:latin typeface="Helvetica" panose="020B0604020202020204" pitchFamily="34" charset="0"/>
              </a:defRPr>
            </a:lvl8pPr>
            <a:lvl9pPr marL="3886200" indent="-228600" defTabSz="904875" eaLnBrk="0" fontAlgn="base" hangingPunct="0">
              <a:spcBef>
                <a:spcPct val="0"/>
              </a:spcBef>
              <a:spcAft>
                <a:spcPct val="0"/>
              </a:spcAft>
              <a:defRPr sz="2800">
                <a:solidFill>
                  <a:schemeClr val="tx1"/>
                </a:solidFill>
                <a:latin typeface="Helvetica" panose="020B0604020202020204" pitchFamily="34" charset="0"/>
              </a:defRPr>
            </a:lvl9pPr>
          </a:lstStyle>
          <a:p>
            <a:pPr algn="ctr" eaLnBrk="1" hangingPunct="1"/>
            <a:fld id="{BF73EFD5-4802-41D1-A729-53664E636C0B}" type="slidenum">
              <a:rPr lang="en-US" altLang="en-US">
                <a:latin typeface="Arial" panose="020B0604020202020204" pitchFamily="34" charset="0"/>
              </a:rPr>
              <a:pPr algn="ctr" eaLnBrk="1" hangingPunct="1"/>
              <a:t>39</a:t>
            </a:fld>
            <a:endParaRPr lang="en-US" altLang="en-US">
              <a:latin typeface="Arial" panose="020B0604020202020204" pitchFamily="34" charset="0"/>
            </a:endParaRPr>
          </a:p>
        </p:txBody>
      </p:sp>
      <p:sp>
        <p:nvSpPr>
          <p:cNvPr id="98307" name="Rectangle 2">
            <a:extLst>
              <a:ext uri="{FF2B5EF4-FFF2-40B4-BE49-F238E27FC236}">
                <a16:creationId xmlns:a16="http://schemas.microsoft.com/office/drawing/2014/main" id="{45D97A85-C154-E59C-7A7F-E17A006398E5}"/>
              </a:ext>
            </a:extLst>
          </p:cNvPr>
          <p:cNvSpPr>
            <a:spLocks noRot="1" noChangeArrowheads="1" noTextEdit="1"/>
          </p:cNvSpPr>
          <p:nvPr>
            <p:ph type="sldImg"/>
          </p:nvPr>
        </p:nvSpPr>
        <p:spPr>
          <a:ln/>
        </p:spPr>
      </p:sp>
      <p:sp>
        <p:nvSpPr>
          <p:cNvPr id="98308" name="Rectangle 3">
            <a:extLst>
              <a:ext uri="{FF2B5EF4-FFF2-40B4-BE49-F238E27FC236}">
                <a16:creationId xmlns:a16="http://schemas.microsoft.com/office/drawing/2014/main" id="{CF17A1FD-992B-72D0-C6A3-D4B0349D78B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a:t>RA refers to random assignment. As we described earlier, random assignment produces two equivalent groups. One of these is the group that receives the intervention and the other is the control.  We take measurements or observations on both these groups. What do we mean by measurement or observation?  We mean that we collect date.  Observations are denoted by O. The subscripts distinguish observations from each other. For example, O</a:t>
            </a:r>
            <a:r>
              <a:rPr lang="en-US" altLang="en-US" sz="1000" baseline="-25000"/>
              <a:t>1</a:t>
            </a:r>
            <a:r>
              <a:rPr lang="en-US" altLang="en-US" sz="1000"/>
              <a:t> and O</a:t>
            </a:r>
            <a:r>
              <a:rPr lang="en-US" altLang="en-US" sz="1000" baseline="-25000"/>
              <a:t>2</a:t>
            </a:r>
            <a:r>
              <a:rPr lang="en-US" altLang="en-US" sz="1000"/>
              <a:t> are two different observations on the group that receives the intervention. X denotes the intervention. The arrow denotes the passage of time.  The fact that X is in the same row as O</a:t>
            </a:r>
            <a:r>
              <a:rPr lang="en-US" altLang="en-US" sz="1000" baseline="-25000"/>
              <a:t>1</a:t>
            </a:r>
            <a:r>
              <a:rPr lang="en-US" altLang="en-US" sz="1000"/>
              <a:t> and O</a:t>
            </a:r>
            <a:r>
              <a:rPr lang="en-US" altLang="en-US" sz="1000" baseline="-25000"/>
              <a:t>2</a:t>
            </a:r>
            <a:r>
              <a:rPr lang="en-US" altLang="en-US" sz="1000"/>
              <a:t> denotes that the a single group of subjects received the intervention. Overall, the diagram shows that two groups were created through random assignment. The experimental group received the intervention while the control group did not. Two observations or measurements were taken on each group, a pretest observation and a posttest observation. If the randomization worked as it is expected to, the pretest measures on each group, O</a:t>
            </a:r>
            <a:r>
              <a:rPr lang="en-US" altLang="en-US" sz="1000" baseline="-25000"/>
              <a:t>1</a:t>
            </a:r>
            <a:r>
              <a:rPr lang="en-US" altLang="en-US" sz="1000"/>
              <a:t> and O</a:t>
            </a:r>
            <a:r>
              <a:rPr lang="en-US" altLang="en-US" sz="1000" baseline="-25000"/>
              <a:t>3</a:t>
            </a:r>
            <a:r>
              <a:rPr lang="en-US" altLang="en-US" sz="1000"/>
              <a:t> should be the same. In other words, the level of condom use among men in experimental and control bars should be the same at pretest. Because the control group does not receive an intervention, O</a:t>
            </a:r>
            <a:r>
              <a:rPr lang="en-US" altLang="en-US" sz="1000" baseline="-25000"/>
              <a:t>3</a:t>
            </a:r>
            <a:r>
              <a:rPr lang="en-US" altLang="en-US" sz="1000"/>
              <a:t> and O</a:t>
            </a:r>
            <a:r>
              <a:rPr lang="en-US" altLang="en-US" sz="1000" baseline="-25000"/>
              <a:t>4</a:t>
            </a:r>
            <a:r>
              <a:rPr lang="en-US" altLang="en-US" sz="1000"/>
              <a:t> should also be the same. In other words, there should be no change in the control group because it did not receive the intervention. Finally, if the intervention works, O</a:t>
            </a:r>
            <a:r>
              <a:rPr lang="en-US" altLang="en-US" sz="1000" baseline="-25000"/>
              <a:t>2</a:t>
            </a:r>
            <a:r>
              <a:rPr lang="en-US" altLang="en-US" sz="1000"/>
              <a:t> should be greater than O</a:t>
            </a:r>
            <a:r>
              <a:rPr lang="en-US" altLang="en-US" sz="1000" baseline="-25000"/>
              <a:t>1</a:t>
            </a:r>
            <a:r>
              <a:rPr lang="en-US" altLang="en-US" sz="1000"/>
              <a:t>. Thus, while both  groups had the same level of condom use at pretest, the intervention group will have a higher level of condom use than the control group at posttest. This is known as a classic experimental study, with pretest and posttest measurements.</a:t>
            </a:r>
          </a:p>
          <a:p>
            <a:pPr eaLnBrk="1" hangingPunct="1"/>
            <a:endParaRPr lang="en-US" altLang="en-US" sz="1000"/>
          </a:p>
          <a:p>
            <a:pPr eaLnBrk="1" hangingPunct="1"/>
            <a:r>
              <a:rPr lang="en-US" altLang="en-US" sz="1000"/>
              <a:t>Researchers who design studies to make causal inferences encounter a number of threats to the validity of their designs. By validity of a design, we mean the ability of a design to measure the “true” impact of an intervention. In other words, when we observe that there is a change in the experimental group but not in the control group, we can be sure that what we observe is not a consequence of factors outside the program. We do not want to reach invalid conclusions.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483B1795-0B74-3755-16F5-443475DC22D2}"/>
              </a:ext>
            </a:extLst>
          </p:cNvPr>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67" tIns="44934" rIns="89867" bIns="44934"/>
          <a:lstStyle>
            <a:lvl1pPr defTabSz="904875">
              <a:defRPr sz="2800">
                <a:solidFill>
                  <a:schemeClr val="tx1"/>
                </a:solidFill>
                <a:latin typeface="Helvetica" panose="020B0604020202020204" pitchFamily="34" charset="0"/>
              </a:defRPr>
            </a:lvl1pPr>
            <a:lvl2pPr marL="742950" indent="-285750" defTabSz="904875">
              <a:defRPr sz="2800">
                <a:solidFill>
                  <a:schemeClr val="tx1"/>
                </a:solidFill>
                <a:latin typeface="Helvetica" panose="020B0604020202020204" pitchFamily="34" charset="0"/>
              </a:defRPr>
            </a:lvl2pPr>
            <a:lvl3pPr marL="1143000" indent="-228600" defTabSz="904875">
              <a:defRPr sz="2800">
                <a:solidFill>
                  <a:schemeClr val="tx1"/>
                </a:solidFill>
                <a:latin typeface="Helvetica" panose="020B0604020202020204" pitchFamily="34" charset="0"/>
              </a:defRPr>
            </a:lvl3pPr>
            <a:lvl4pPr marL="1600200" indent="-228600" defTabSz="904875">
              <a:defRPr sz="2800">
                <a:solidFill>
                  <a:schemeClr val="tx1"/>
                </a:solidFill>
                <a:latin typeface="Helvetica" panose="020B0604020202020204" pitchFamily="34" charset="0"/>
              </a:defRPr>
            </a:lvl4pPr>
            <a:lvl5pPr marL="2057400" indent="-228600" defTabSz="904875">
              <a:defRPr sz="2800">
                <a:solidFill>
                  <a:schemeClr val="tx1"/>
                </a:solidFill>
                <a:latin typeface="Helvetica" panose="020B0604020202020204" pitchFamily="34" charset="0"/>
              </a:defRPr>
            </a:lvl5pPr>
            <a:lvl6pPr marL="2514600" indent="-228600" defTabSz="904875" eaLnBrk="0" fontAlgn="base" hangingPunct="0">
              <a:spcBef>
                <a:spcPct val="0"/>
              </a:spcBef>
              <a:spcAft>
                <a:spcPct val="0"/>
              </a:spcAft>
              <a:defRPr sz="2800">
                <a:solidFill>
                  <a:schemeClr val="tx1"/>
                </a:solidFill>
                <a:latin typeface="Helvetica" panose="020B0604020202020204" pitchFamily="34" charset="0"/>
              </a:defRPr>
            </a:lvl6pPr>
            <a:lvl7pPr marL="2971800" indent="-228600" defTabSz="904875" eaLnBrk="0" fontAlgn="base" hangingPunct="0">
              <a:spcBef>
                <a:spcPct val="0"/>
              </a:spcBef>
              <a:spcAft>
                <a:spcPct val="0"/>
              </a:spcAft>
              <a:defRPr sz="2800">
                <a:solidFill>
                  <a:schemeClr val="tx1"/>
                </a:solidFill>
                <a:latin typeface="Helvetica" panose="020B0604020202020204" pitchFamily="34" charset="0"/>
              </a:defRPr>
            </a:lvl7pPr>
            <a:lvl8pPr marL="3429000" indent="-228600" defTabSz="904875" eaLnBrk="0" fontAlgn="base" hangingPunct="0">
              <a:spcBef>
                <a:spcPct val="0"/>
              </a:spcBef>
              <a:spcAft>
                <a:spcPct val="0"/>
              </a:spcAft>
              <a:defRPr sz="2800">
                <a:solidFill>
                  <a:schemeClr val="tx1"/>
                </a:solidFill>
                <a:latin typeface="Helvetica" panose="020B0604020202020204" pitchFamily="34" charset="0"/>
              </a:defRPr>
            </a:lvl8pPr>
            <a:lvl9pPr marL="3886200" indent="-228600" defTabSz="904875" eaLnBrk="0" fontAlgn="base" hangingPunct="0">
              <a:spcBef>
                <a:spcPct val="0"/>
              </a:spcBef>
              <a:spcAft>
                <a:spcPct val="0"/>
              </a:spcAft>
              <a:defRPr sz="2800">
                <a:solidFill>
                  <a:schemeClr val="tx1"/>
                </a:solidFill>
                <a:latin typeface="Helvetica" panose="020B0604020202020204" pitchFamily="34" charset="0"/>
              </a:defRPr>
            </a:lvl9pPr>
          </a:lstStyle>
          <a:p>
            <a:pPr algn="ctr" eaLnBrk="1" hangingPunct="1"/>
            <a:fld id="{8E9E9E9E-997F-4AAF-B838-5055DD035F23}" type="slidenum">
              <a:rPr lang="en-US" altLang="en-US">
                <a:latin typeface="Arial" panose="020B0604020202020204" pitchFamily="34" charset="0"/>
              </a:rPr>
              <a:pPr algn="ctr" eaLnBrk="1" hangingPunct="1"/>
              <a:t>40</a:t>
            </a:fld>
            <a:endParaRPr lang="en-US" altLang="en-US">
              <a:latin typeface="Arial" panose="020B0604020202020204" pitchFamily="34" charset="0"/>
            </a:endParaRPr>
          </a:p>
        </p:txBody>
      </p:sp>
      <p:sp>
        <p:nvSpPr>
          <p:cNvPr id="100355" name="Rectangle 2">
            <a:extLst>
              <a:ext uri="{FF2B5EF4-FFF2-40B4-BE49-F238E27FC236}">
                <a16:creationId xmlns:a16="http://schemas.microsoft.com/office/drawing/2014/main" id="{4A9CF320-8171-7A3D-2CA3-092B6F87DDE9}"/>
              </a:ext>
            </a:extLst>
          </p:cNvPr>
          <p:cNvSpPr>
            <a:spLocks noRot="1" noChangeArrowheads="1" noTextEdit="1"/>
          </p:cNvSpPr>
          <p:nvPr>
            <p:ph type="sldImg"/>
          </p:nvPr>
        </p:nvSpPr>
        <p:spPr>
          <a:ln/>
        </p:spPr>
      </p:sp>
      <p:sp>
        <p:nvSpPr>
          <p:cNvPr id="100356" name="Rectangle 3">
            <a:extLst>
              <a:ext uri="{FF2B5EF4-FFF2-40B4-BE49-F238E27FC236}">
                <a16:creationId xmlns:a16="http://schemas.microsoft.com/office/drawing/2014/main" id="{9F7CE94F-14F9-B696-2AFE-368C527A82E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two groups that we want to use to determine the effectiveness of the intervention should be equivalent in all ways except that one received the intervention and the other doesn’t. How do we create two such groups? Through random assignment. This helps in achieving equivalence between groups and is necessary for demonstrating causality. Let us take the example where we want to test the effectiveness of condom availability in 100 bars. What should be randomly assigned? In this case, bars should be randomly assigned since we don’t know the individuals who frequent these bars. How do we randomly assign these 100 bars?  We could use a coin to do this. If the coin toss produces heads, I put the first bar in one group.  If the coin toss produces tails, I put the second bar in a second group.  Because I am using a random process of assigning bars to groups rather than my personal opinion,  there is no bias involved in assigning bars to these groups.  Using this process should produce two equivalent groups of bars. </a:t>
            </a:r>
          </a:p>
          <a:p>
            <a:pPr eaLnBrk="1" hangingPunct="1"/>
            <a:endParaRPr lang="en-US" altLang="en-US"/>
          </a:p>
          <a:p>
            <a:pPr eaLnBrk="1" hangingPunct="1"/>
            <a:r>
              <a:rPr lang="en-US" altLang="en-US"/>
              <a:t>Let us look at the notation to describe an experimental study to determine the effectiveness of the bar intervention.</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799E67BD-6AB5-E72D-59C5-49395B2EC3F5}"/>
              </a:ext>
            </a:extLst>
          </p:cNvPr>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67" tIns="44934" rIns="89867" bIns="44934"/>
          <a:lstStyle>
            <a:lvl1pPr defTabSz="904875">
              <a:defRPr sz="2800">
                <a:solidFill>
                  <a:schemeClr val="tx1"/>
                </a:solidFill>
                <a:latin typeface="Helvetica" panose="020B0604020202020204" pitchFamily="34" charset="0"/>
              </a:defRPr>
            </a:lvl1pPr>
            <a:lvl2pPr marL="742950" indent="-285750" defTabSz="904875">
              <a:defRPr sz="2800">
                <a:solidFill>
                  <a:schemeClr val="tx1"/>
                </a:solidFill>
                <a:latin typeface="Helvetica" panose="020B0604020202020204" pitchFamily="34" charset="0"/>
              </a:defRPr>
            </a:lvl2pPr>
            <a:lvl3pPr marL="1143000" indent="-228600" defTabSz="904875">
              <a:defRPr sz="2800">
                <a:solidFill>
                  <a:schemeClr val="tx1"/>
                </a:solidFill>
                <a:latin typeface="Helvetica" panose="020B0604020202020204" pitchFamily="34" charset="0"/>
              </a:defRPr>
            </a:lvl3pPr>
            <a:lvl4pPr marL="1600200" indent="-228600" defTabSz="904875">
              <a:defRPr sz="2800">
                <a:solidFill>
                  <a:schemeClr val="tx1"/>
                </a:solidFill>
                <a:latin typeface="Helvetica" panose="020B0604020202020204" pitchFamily="34" charset="0"/>
              </a:defRPr>
            </a:lvl4pPr>
            <a:lvl5pPr marL="2057400" indent="-228600" defTabSz="904875">
              <a:defRPr sz="2800">
                <a:solidFill>
                  <a:schemeClr val="tx1"/>
                </a:solidFill>
                <a:latin typeface="Helvetica" panose="020B0604020202020204" pitchFamily="34" charset="0"/>
              </a:defRPr>
            </a:lvl5pPr>
            <a:lvl6pPr marL="2514600" indent="-228600" defTabSz="904875" eaLnBrk="0" fontAlgn="base" hangingPunct="0">
              <a:spcBef>
                <a:spcPct val="0"/>
              </a:spcBef>
              <a:spcAft>
                <a:spcPct val="0"/>
              </a:spcAft>
              <a:defRPr sz="2800">
                <a:solidFill>
                  <a:schemeClr val="tx1"/>
                </a:solidFill>
                <a:latin typeface="Helvetica" panose="020B0604020202020204" pitchFamily="34" charset="0"/>
              </a:defRPr>
            </a:lvl6pPr>
            <a:lvl7pPr marL="2971800" indent="-228600" defTabSz="904875" eaLnBrk="0" fontAlgn="base" hangingPunct="0">
              <a:spcBef>
                <a:spcPct val="0"/>
              </a:spcBef>
              <a:spcAft>
                <a:spcPct val="0"/>
              </a:spcAft>
              <a:defRPr sz="2800">
                <a:solidFill>
                  <a:schemeClr val="tx1"/>
                </a:solidFill>
                <a:latin typeface="Helvetica" panose="020B0604020202020204" pitchFamily="34" charset="0"/>
              </a:defRPr>
            </a:lvl7pPr>
            <a:lvl8pPr marL="3429000" indent="-228600" defTabSz="904875" eaLnBrk="0" fontAlgn="base" hangingPunct="0">
              <a:spcBef>
                <a:spcPct val="0"/>
              </a:spcBef>
              <a:spcAft>
                <a:spcPct val="0"/>
              </a:spcAft>
              <a:defRPr sz="2800">
                <a:solidFill>
                  <a:schemeClr val="tx1"/>
                </a:solidFill>
                <a:latin typeface="Helvetica" panose="020B0604020202020204" pitchFamily="34" charset="0"/>
              </a:defRPr>
            </a:lvl8pPr>
            <a:lvl9pPr marL="3886200" indent="-228600" defTabSz="904875" eaLnBrk="0" fontAlgn="base" hangingPunct="0">
              <a:spcBef>
                <a:spcPct val="0"/>
              </a:spcBef>
              <a:spcAft>
                <a:spcPct val="0"/>
              </a:spcAft>
              <a:defRPr sz="2800">
                <a:solidFill>
                  <a:schemeClr val="tx1"/>
                </a:solidFill>
                <a:latin typeface="Helvetica" panose="020B0604020202020204" pitchFamily="34" charset="0"/>
              </a:defRPr>
            </a:lvl9pPr>
          </a:lstStyle>
          <a:p>
            <a:pPr algn="ctr" eaLnBrk="1" hangingPunct="1"/>
            <a:fld id="{D6814B40-E4AB-4EDB-89BA-011D0474B45A}" type="slidenum">
              <a:rPr lang="en-US" altLang="en-US">
                <a:latin typeface="Arial" panose="020B0604020202020204" pitchFamily="34" charset="0"/>
              </a:rPr>
              <a:pPr algn="ctr" eaLnBrk="1" hangingPunct="1"/>
              <a:t>41</a:t>
            </a:fld>
            <a:endParaRPr lang="en-US" altLang="en-US">
              <a:latin typeface="Arial" panose="020B0604020202020204" pitchFamily="34" charset="0"/>
            </a:endParaRPr>
          </a:p>
        </p:txBody>
      </p:sp>
      <p:sp>
        <p:nvSpPr>
          <p:cNvPr id="102403" name="Rectangle 2">
            <a:extLst>
              <a:ext uri="{FF2B5EF4-FFF2-40B4-BE49-F238E27FC236}">
                <a16:creationId xmlns:a16="http://schemas.microsoft.com/office/drawing/2014/main" id="{EB54E890-6B0C-431E-ACE8-B5D6FDE4A241}"/>
              </a:ext>
            </a:extLst>
          </p:cNvPr>
          <p:cNvSpPr>
            <a:spLocks noRot="1" noChangeArrowheads="1" noTextEdit="1"/>
          </p:cNvSpPr>
          <p:nvPr>
            <p:ph type="sldImg"/>
          </p:nvPr>
        </p:nvSpPr>
        <p:spPr>
          <a:ln/>
        </p:spPr>
      </p:sp>
      <p:sp>
        <p:nvSpPr>
          <p:cNvPr id="102404" name="Rectangle 3">
            <a:extLst>
              <a:ext uri="{FF2B5EF4-FFF2-40B4-BE49-F238E27FC236}">
                <a16:creationId xmlns:a16="http://schemas.microsoft.com/office/drawing/2014/main" id="{459F2010-8C90-F030-7D89-F99CC0272A7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pPr>
            <a:r>
              <a:rPr lang="en-US" altLang="en-US"/>
              <a:t>If we think that a testing effect is likely in a population (and this could be in the case of sexual behavior in a society where it is not discussed openly), a posttest only experimental study design can be used which enables us to avoid this threat.</a:t>
            </a:r>
          </a:p>
          <a:p>
            <a:pPr eaLnBrk="1" hangingPunct="1">
              <a:spcBef>
                <a:spcPct val="50000"/>
              </a:spcBef>
            </a:pPr>
            <a:r>
              <a:rPr lang="en-US" altLang="en-US"/>
              <a:t>As before, all bars are randomly assigned to experimental and control groups but no pretest is conducted. We compare posttest measurements only. We would expect O</a:t>
            </a:r>
            <a:r>
              <a:rPr lang="en-US" altLang="en-US" baseline="-25000"/>
              <a:t>2</a:t>
            </a:r>
            <a:r>
              <a:rPr lang="en-US" altLang="en-US"/>
              <a:t> to be greater than O</a:t>
            </a:r>
            <a:r>
              <a:rPr lang="en-US" altLang="en-US" baseline="-25000"/>
              <a:t>4</a:t>
            </a:r>
            <a:r>
              <a:rPr lang="en-US" altLang="en-US"/>
              <a:t> if the intervention worked. This design helps us to get around the problem with a testing effect. However, it has two limitations. Since we do not have the pretest measurements on intervention and control groups, we cannot be sure as to how well the randomization actually worked. Moreover, it is not possible to measure the extent of change resulting from the intervention.</a:t>
            </a:r>
          </a:p>
          <a:p>
            <a:pPr eaLnBrk="1" hangingPunct="1">
              <a:spcBef>
                <a:spcPct val="50000"/>
              </a:spcBef>
            </a:pPr>
            <a:endParaRPr lang="en-US" altLang="en-US"/>
          </a:p>
          <a:p>
            <a:pPr eaLnBrk="1" hangingPunct="1">
              <a:spcBef>
                <a:spcPct val="50000"/>
              </a:spcBef>
            </a:pPr>
            <a:r>
              <a:rPr lang="en-US" altLang="en-US" b="1" u="sng"/>
              <a:t>Class activity</a:t>
            </a:r>
            <a:r>
              <a:rPr lang="en-US" altLang="en-US" b="1"/>
              <a:t>:</a:t>
            </a:r>
          </a:p>
          <a:p>
            <a:pPr eaLnBrk="1" hangingPunct="1">
              <a:spcBef>
                <a:spcPct val="50000"/>
              </a:spcBef>
            </a:pPr>
            <a:r>
              <a:rPr lang="en-US" altLang="en-US" b="1"/>
              <a:t>In what situations are evaluators likely to use this design? (Answer: when the program is faced with serious time or budget constraints; when baseline/pretest data are not available).  How can the design be used to study the effectiveness of an HIV/AIDS prevention course in reducing risky sexual behavior among high school students? (Answer: schools will be randomly assigned to experimental and control groups.  Student will not be asked to fill out a pretest questionnaire before randomization but would do so at a specific interval, say 6 months, after the course).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E2EBD0BE-0779-5232-9959-433AFAD85B87}"/>
              </a:ext>
            </a:extLst>
          </p:cNvPr>
          <p:cNvSpPr>
            <a:spLocks noGrp="1" noRot="1" noChangeAspect="1" noTextEdit="1"/>
          </p:cNvSpPr>
          <p:nvPr>
            <p:ph type="sldImg"/>
          </p:nvPr>
        </p:nvSpPr>
        <p:spPr>
          <a:ln/>
        </p:spPr>
      </p:sp>
      <p:sp>
        <p:nvSpPr>
          <p:cNvPr id="104451" name="Notes Placeholder 2">
            <a:extLst>
              <a:ext uri="{FF2B5EF4-FFF2-40B4-BE49-F238E27FC236}">
                <a16:creationId xmlns:a16="http://schemas.microsoft.com/office/drawing/2014/main" id="{BE2B52F9-8969-174F-AFEC-0380BF38544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4452" name="Slide Number Placeholder 3">
            <a:extLst>
              <a:ext uri="{FF2B5EF4-FFF2-40B4-BE49-F238E27FC236}">
                <a16:creationId xmlns:a16="http://schemas.microsoft.com/office/drawing/2014/main" id="{3F93E7F2-28BB-028F-CFC6-A1B3FE338C16}"/>
              </a:ext>
            </a:extLst>
          </p:cNvPr>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67" tIns="44934" rIns="89867" bIns="44934"/>
          <a:lstStyle>
            <a:lvl1pPr defTabSz="904875">
              <a:defRPr sz="2800">
                <a:solidFill>
                  <a:schemeClr val="tx1"/>
                </a:solidFill>
                <a:latin typeface="Helvetica" panose="020B0604020202020204" pitchFamily="34" charset="0"/>
              </a:defRPr>
            </a:lvl1pPr>
            <a:lvl2pPr marL="742950" indent="-285750" defTabSz="904875">
              <a:defRPr sz="2800">
                <a:solidFill>
                  <a:schemeClr val="tx1"/>
                </a:solidFill>
                <a:latin typeface="Helvetica" panose="020B0604020202020204" pitchFamily="34" charset="0"/>
              </a:defRPr>
            </a:lvl2pPr>
            <a:lvl3pPr marL="1143000" indent="-228600" defTabSz="904875">
              <a:defRPr sz="2800">
                <a:solidFill>
                  <a:schemeClr val="tx1"/>
                </a:solidFill>
                <a:latin typeface="Helvetica" panose="020B0604020202020204" pitchFamily="34" charset="0"/>
              </a:defRPr>
            </a:lvl3pPr>
            <a:lvl4pPr marL="1600200" indent="-228600" defTabSz="904875">
              <a:defRPr sz="2800">
                <a:solidFill>
                  <a:schemeClr val="tx1"/>
                </a:solidFill>
                <a:latin typeface="Helvetica" panose="020B0604020202020204" pitchFamily="34" charset="0"/>
              </a:defRPr>
            </a:lvl4pPr>
            <a:lvl5pPr marL="2057400" indent="-228600" defTabSz="904875">
              <a:defRPr sz="2800">
                <a:solidFill>
                  <a:schemeClr val="tx1"/>
                </a:solidFill>
                <a:latin typeface="Helvetica" panose="020B0604020202020204" pitchFamily="34" charset="0"/>
              </a:defRPr>
            </a:lvl5pPr>
            <a:lvl6pPr marL="2514600" indent="-228600" defTabSz="904875" eaLnBrk="0" fontAlgn="base" hangingPunct="0">
              <a:spcBef>
                <a:spcPct val="0"/>
              </a:spcBef>
              <a:spcAft>
                <a:spcPct val="0"/>
              </a:spcAft>
              <a:defRPr sz="2800">
                <a:solidFill>
                  <a:schemeClr val="tx1"/>
                </a:solidFill>
                <a:latin typeface="Helvetica" panose="020B0604020202020204" pitchFamily="34" charset="0"/>
              </a:defRPr>
            </a:lvl6pPr>
            <a:lvl7pPr marL="2971800" indent="-228600" defTabSz="904875" eaLnBrk="0" fontAlgn="base" hangingPunct="0">
              <a:spcBef>
                <a:spcPct val="0"/>
              </a:spcBef>
              <a:spcAft>
                <a:spcPct val="0"/>
              </a:spcAft>
              <a:defRPr sz="2800">
                <a:solidFill>
                  <a:schemeClr val="tx1"/>
                </a:solidFill>
                <a:latin typeface="Helvetica" panose="020B0604020202020204" pitchFamily="34" charset="0"/>
              </a:defRPr>
            </a:lvl7pPr>
            <a:lvl8pPr marL="3429000" indent="-228600" defTabSz="904875" eaLnBrk="0" fontAlgn="base" hangingPunct="0">
              <a:spcBef>
                <a:spcPct val="0"/>
              </a:spcBef>
              <a:spcAft>
                <a:spcPct val="0"/>
              </a:spcAft>
              <a:defRPr sz="2800">
                <a:solidFill>
                  <a:schemeClr val="tx1"/>
                </a:solidFill>
                <a:latin typeface="Helvetica" panose="020B0604020202020204" pitchFamily="34" charset="0"/>
              </a:defRPr>
            </a:lvl8pPr>
            <a:lvl9pPr marL="3886200" indent="-228600" defTabSz="904875" eaLnBrk="0" fontAlgn="base" hangingPunct="0">
              <a:spcBef>
                <a:spcPct val="0"/>
              </a:spcBef>
              <a:spcAft>
                <a:spcPct val="0"/>
              </a:spcAft>
              <a:defRPr sz="2800">
                <a:solidFill>
                  <a:schemeClr val="tx1"/>
                </a:solidFill>
                <a:latin typeface="Helvetica" panose="020B0604020202020204" pitchFamily="34" charset="0"/>
              </a:defRPr>
            </a:lvl9pPr>
          </a:lstStyle>
          <a:p>
            <a:pPr algn="ctr" eaLnBrk="1" hangingPunct="1"/>
            <a:fld id="{A56E646C-BC8C-4E82-BCC7-F0CB511F73CE}" type="slidenum">
              <a:rPr lang="en-US" altLang="en-US">
                <a:latin typeface="Arial" panose="020B0604020202020204" pitchFamily="34" charset="0"/>
              </a:rPr>
              <a:pPr algn="ctr" eaLnBrk="1" hangingPunct="1"/>
              <a:t>42</a:t>
            </a:fld>
            <a:endParaRPr lang="en-US"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34F6A04B-CF36-DE76-8FEE-63D3C7BB4AF3}"/>
              </a:ext>
            </a:extLst>
          </p:cNvPr>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67" tIns="44934" rIns="89867" bIns="44934"/>
          <a:lstStyle>
            <a:lvl1pPr defTabSz="904875">
              <a:defRPr sz="2800">
                <a:solidFill>
                  <a:schemeClr val="tx1"/>
                </a:solidFill>
                <a:latin typeface="Helvetica" panose="020B0604020202020204" pitchFamily="34" charset="0"/>
              </a:defRPr>
            </a:lvl1pPr>
            <a:lvl2pPr marL="742950" indent="-285750" defTabSz="904875">
              <a:defRPr sz="2800">
                <a:solidFill>
                  <a:schemeClr val="tx1"/>
                </a:solidFill>
                <a:latin typeface="Helvetica" panose="020B0604020202020204" pitchFamily="34" charset="0"/>
              </a:defRPr>
            </a:lvl2pPr>
            <a:lvl3pPr marL="1143000" indent="-228600" defTabSz="904875">
              <a:defRPr sz="2800">
                <a:solidFill>
                  <a:schemeClr val="tx1"/>
                </a:solidFill>
                <a:latin typeface="Helvetica" panose="020B0604020202020204" pitchFamily="34" charset="0"/>
              </a:defRPr>
            </a:lvl3pPr>
            <a:lvl4pPr marL="1600200" indent="-228600" defTabSz="904875">
              <a:defRPr sz="2800">
                <a:solidFill>
                  <a:schemeClr val="tx1"/>
                </a:solidFill>
                <a:latin typeface="Helvetica" panose="020B0604020202020204" pitchFamily="34" charset="0"/>
              </a:defRPr>
            </a:lvl4pPr>
            <a:lvl5pPr marL="2057400" indent="-228600" defTabSz="904875">
              <a:defRPr sz="2800">
                <a:solidFill>
                  <a:schemeClr val="tx1"/>
                </a:solidFill>
                <a:latin typeface="Helvetica" panose="020B0604020202020204" pitchFamily="34" charset="0"/>
              </a:defRPr>
            </a:lvl5pPr>
            <a:lvl6pPr marL="2514600" indent="-228600" defTabSz="904875" eaLnBrk="0" fontAlgn="base" hangingPunct="0">
              <a:spcBef>
                <a:spcPct val="0"/>
              </a:spcBef>
              <a:spcAft>
                <a:spcPct val="0"/>
              </a:spcAft>
              <a:defRPr sz="2800">
                <a:solidFill>
                  <a:schemeClr val="tx1"/>
                </a:solidFill>
                <a:latin typeface="Helvetica" panose="020B0604020202020204" pitchFamily="34" charset="0"/>
              </a:defRPr>
            </a:lvl6pPr>
            <a:lvl7pPr marL="2971800" indent="-228600" defTabSz="904875" eaLnBrk="0" fontAlgn="base" hangingPunct="0">
              <a:spcBef>
                <a:spcPct val="0"/>
              </a:spcBef>
              <a:spcAft>
                <a:spcPct val="0"/>
              </a:spcAft>
              <a:defRPr sz="2800">
                <a:solidFill>
                  <a:schemeClr val="tx1"/>
                </a:solidFill>
                <a:latin typeface="Helvetica" panose="020B0604020202020204" pitchFamily="34" charset="0"/>
              </a:defRPr>
            </a:lvl7pPr>
            <a:lvl8pPr marL="3429000" indent="-228600" defTabSz="904875" eaLnBrk="0" fontAlgn="base" hangingPunct="0">
              <a:spcBef>
                <a:spcPct val="0"/>
              </a:spcBef>
              <a:spcAft>
                <a:spcPct val="0"/>
              </a:spcAft>
              <a:defRPr sz="2800">
                <a:solidFill>
                  <a:schemeClr val="tx1"/>
                </a:solidFill>
                <a:latin typeface="Helvetica" panose="020B0604020202020204" pitchFamily="34" charset="0"/>
              </a:defRPr>
            </a:lvl8pPr>
            <a:lvl9pPr marL="3886200" indent="-228600" defTabSz="904875" eaLnBrk="0" fontAlgn="base" hangingPunct="0">
              <a:spcBef>
                <a:spcPct val="0"/>
              </a:spcBef>
              <a:spcAft>
                <a:spcPct val="0"/>
              </a:spcAft>
              <a:defRPr sz="2800">
                <a:solidFill>
                  <a:schemeClr val="tx1"/>
                </a:solidFill>
                <a:latin typeface="Helvetica" panose="020B0604020202020204" pitchFamily="34" charset="0"/>
              </a:defRPr>
            </a:lvl9pPr>
          </a:lstStyle>
          <a:p>
            <a:pPr algn="ctr" eaLnBrk="1" hangingPunct="1"/>
            <a:fld id="{7AB8224E-5BA2-4DEE-ADA7-C3CAF4F5C524}" type="slidenum">
              <a:rPr lang="en-US" altLang="en-US">
                <a:latin typeface="Arial" panose="020B0604020202020204" pitchFamily="34" charset="0"/>
              </a:rPr>
              <a:pPr algn="ctr" eaLnBrk="1" hangingPunct="1"/>
              <a:t>43</a:t>
            </a:fld>
            <a:endParaRPr lang="en-US" altLang="en-US">
              <a:latin typeface="Arial" panose="020B0604020202020204" pitchFamily="34" charset="0"/>
            </a:endParaRPr>
          </a:p>
        </p:txBody>
      </p:sp>
      <p:sp>
        <p:nvSpPr>
          <p:cNvPr id="106499" name="Rectangle 2">
            <a:extLst>
              <a:ext uri="{FF2B5EF4-FFF2-40B4-BE49-F238E27FC236}">
                <a16:creationId xmlns:a16="http://schemas.microsoft.com/office/drawing/2014/main" id="{058932BA-2388-CAAA-74F9-47964C582E24}"/>
              </a:ext>
            </a:extLst>
          </p:cNvPr>
          <p:cNvSpPr>
            <a:spLocks noRot="1" noChangeArrowheads="1" noTextEdit="1"/>
          </p:cNvSpPr>
          <p:nvPr>
            <p:ph type="sldImg"/>
          </p:nvPr>
        </p:nvSpPr>
        <p:spPr>
          <a:ln/>
        </p:spPr>
      </p:sp>
      <p:sp>
        <p:nvSpPr>
          <p:cNvPr id="106500" name="Rectangle 3">
            <a:extLst>
              <a:ext uri="{FF2B5EF4-FFF2-40B4-BE49-F238E27FC236}">
                <a16:creationId xmlns:a16="http://schemas.microsoft.com/office/drawing/2014/main" id="{1C0354AD-B674-6584-01FD-271188B43B9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A Pretest allows us to check if the program is going  to people for whom it was intended.  It also enables us to check on comparability of groups.  In randomized experimental designs, a pretest allows one to ensure equivalent groups were formed if the number of units involved is small (say less than 15 per group) or if the variability is large (range of 70 to 120.  More important, a pretest allows us to measure the amount of change that has occurred.  </a:t>
            </a:r>
          </a:p>
          <a:p>
            <a:pPr eaLnBrk="1" hangingPunct="1"/>
            <a:endParaRPr lang="en-US" altLang="en-US" b="1" u="sng"/>
          </a:p>
          <a:p>
            <a:pPr eaLnBrk="1" hangingPunct="1"/>
            <a:r>
              <a:rPr lang="en-US" altLang="en-US" b="1" u="sng"/>
              <a:t>Class Activity:</a:t>
            </a:r>
            <a:r>
              <a:rPr lang="en-US" altLang="en-US"/>
              <a:t> </a:t>
            </a:r>
          </a:p>
          <a:p>
            <a:pPr eaLnBrk="1" hangingPunct="1"/>
            <a:r>
              <a:rPr lang="en-US" altLang="en-US"/>
              <a:t>Ask class when a pretest should not be used.  (Answers: </a:t>
            </a:r>
            <a:r>
              <a:rPr lang="en-US" altLang="en-US" b="1"/>
              <a:t>if taking a pretest will affect participants in some measurable way</a:t>
            </a:r>
            <a:r>
              <a:rPr lang="en-US" altLang="en-US"/>
              <a:t> such as if stating one’s attitudes can affect those attitudes; </a:t>
            </a:r>
            <a:r>
              <a:rPr lang="en-US" altLang="en-US" b="1"/>
              <a:t>When using a pretest would be meaningless</a:t>
            </a:r>
            <a:r>
              <a:rPr lang="en-US" altLang="en-US"/>
              <a:t> (e.g. teaching Swahili to English Speaking children.  </a:t>
            </a:r>
            <a:r>
              <a:rPr lang="en-US" altLang="en-US" b="1"/>
              <a:t>If a program is already in place and no pretest was given</a:t>
            </a:r>
            <a:r>
              <a:rPr lang="en-US" altLang="en-US"/>
              <a:t>.  You can’t turn back the clock to interject the appropriate pretest for a program that is already underway.)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5B413A31-D19C-C860-8909-9A48E89B1788}"/>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Helvetica" panose="020B0604020202020204" pitchFamily="34" charset="0"/>
              </a:defRPr>
            </a:lvl1pPr>
            <a:lvl2pPr marL="742950" indent="-285750">
              <a:defRPr sz="2800">
                <a:solidFill>
                  <a:schemeClr val="tx1"/>
                </a:solidFill>
                <a:latin typeface="Helvetica" panose="020B0604020202020204" pitchFamily="34" charset="0"/>
              </a:defRPr>
            </a:lvl2pPr>
            <a:lvl3pPr marL="1143000" indent="-228600">
              <a:defRPr sz="2800">
                <a:solidFill>
                  <a:schemeClr val="tx1"/>
                </a:solidFill>
                <a:latin typeface="Helvetica" panose="020B0604020202020204" pitchFamily="34" charset="0"/>
              </a:defRPr>
            </a:lvl3pPr>
            <a:lvl4pPr marL="1600200" indent="-228600">
              <a:defRPr sz="2800">
                <a:solidFill>
                  <a:schemeClr val="tx1"/>
                </a:solidFill>
                <a:latin typeface="Helvetica" panose="020B0604020202020204" pitchFamily="34" charset="0"/>
              </a:defRPr>
            </a:lvl4pPr>
            <a:lvl5pPr marL="2057400" indent="-228600">
              <a:defRPr sz="2800">
                <a:solidFill>
                  <a:schemeClr val="tx1"/>
                </a:solidFill>
                <a:latin typeface="Helvetica" panose="020B0604020202020204" pitchFamily="34" charset="0"/>
              </a:defRPr>
            </a:lvl5pPr>
            <a:lvl6pPr marL="2514600" indent="-228600" eaLnBrk="0" fontAlgn="base" hangingPunct="0">
              <a:spcBef>
                <a:spcPct val="0"/>
              </a:spcBef>
              <a:spcAft>
                <a:spcPct val="0"/>
              </a:spcAft>
              <a:defRPr sz="2800">
                <a:solidFill>
                  <a:schemeClr val="tx1"/>
                </a:solidFill>
                <a:latin typeface="Helvetica" panose="020B0604020202020204" pitchFamily="34" charset="0"/>
              </a:defRPr>
            </a:lvl6pPr>
            <a:lvl7pPr marL="2971800" indent="-228600" eaLnBrk="0" fontAlgn="base" hangingPunct="0">
              <a:spcBef>
                <a:spcPct val="0"/>
              </a:spcBef>
              <a:spcAft>
                <a:spcPct val="0"/>
              </a:spcAft>
              <a:defRPr sz="2800">
                <a:solidFill>
                  <a:schemeClr val="tx1"/>
                </a:solidFill>
                <a:latin typeface="Helvetica" panose="020B0604020202020204" pitchFamily="34" charset="0"/>
              </a:defRPr>
            </a:lvl7pPr>
            <a:lvl8pPr marL="3429000" indent="-228600" eaLnBrk="0" fontAlgn="base" hangingPunct="0">
              <a:spcBef>
                <a:spcPct val="0"/>
              </a:spcBef>
              <a:spcAft>
                <a:spcPct val="0"/>
              </a:spcAft>
              <a:defRPr sz="2800">
                <a:solidFill>
                  <a:schemeClr val="tx1"/>
                </a:solidFill>
                <a:latin typeface="Helvetica" panose="020B0604020202020204" pitchFamily="34" charset="0"/>
              </a:defRPr>
            </a:lvl8pPr>
            <a:lvl9pPr marL="3886200" indent="-228600" eaLnBrk="0" fontAlgn="base" hangingPunct="0">
              <a:spcBef>
                <a:spcPct val="0"/>
              </a:spcBef>
              <a:spcAft>
                <a:spcPct val="0"/>
              </a:spcAft>
              <a:defRPr sz="2800">
                <a:solidFill>
                  <a:schemeClr val="tx1"/>
                </a:solidFill>
                <a:latin typeface="Helvetica" panose="020B0604020202020204" pitchFamily="34" charset="0"/>
              </a:defRPr>
            </a:lvl9pPr>
          </a:lstStyle>
          <a:p>
            <a:fld id="{6E3E502C-4A23-4F6C-B750-CB24EA829C05}" type="slidenum">
              <a:rPr lang="en-US" altLang="en-US">
                <a:latin typeface="Arial" panose="020B0604020202020204" pitchFamily="34" charset="0"/>
              </a:rPr>
              <a:pPr/>
              <a:t>3</a:t>
            </a:fld>
            <a:endParaRPr lang="en-US" altLang="en-US">
              <a:latin typeface="Arial" panose="020B0604020202020204" pitchFamily="34" charset="0"/>
            </a:endParaRPr>
          </a:p>
        </p:txBody>
      </p:sp>
      <p:sp>
        <p:nvSpPr>
          <p:cNvPr id="13315" name="Rectangle 2">
            <a:extLst>
              <a:ext uri="{FF2B5EF4-FFF2-40B4-BE49-F238E27FC236}">
                <a16:creationId xmlns:a16="http://schemas.microsoft.com/office/drawing/2014/main" id="{3993A24F-ECAF-35E3-6598-28B92777B036}"/>
              </a:ext>
            </a:extLst>
          </p:cNvPr>
          <p:cNvSpPr>
            <a:spLocks noRot="1" noChangeArrowheads="1" noTextEdit="1"/>
          </p:cNvSpPr>
          <p:nvPr>
            <p:ph type="sldImg"/>
          </p:nvPr>
        </p:nvSpPr>
        <p:spPr>
          <a:xfrm>
            <a:off x="1866900" y="228600"/>
            <a:ext cx="3046413" cy="2286000"/>
          </a:xfrm>
          <a:ln/>
        </p:spPr>
      </p:sp>
      <p:sp>
        <p:nvSpPr>
          <p:cNvPr id="13316" name="Rectangle 3">
            <a:extLst>
              <a:ext uri="{FF2B5EF4-FFF2-40B4-BE49-F238E27FC236}">
                <a16:creationId xmlns:a16="http://schemas.microsoft.com/office/drawing/2014/main" id="{4612BB37-C095-91C6-8D6F-AD9D7D5D0046}"/>
              </a:ext>
            </a:extLst>
          </p:cNvPr>
          <p:cNvSpPr>
            <a:spLocks noGrp="1" noChangeArrowheads="1"/>
          </p:cNvSpPr>
          <p:nvPr>
            <p:ph type="body" idx="1"/>
          </p:nvPr>
        </p:nvSpPr>
        <p:spPr>
          <a:xfrm>
            <a:off x="914400" y="2743200"/>
            <a:ext cx="5029200" cy="571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z="1100" u="sng">
                <a:latin typeface="Arial" panose="020B0604020202020204" pitchFamily="34" charset="0"/>
              </a:rPr>
              <a:t>Speaker Notes</a:t>
            </a:r>
          </a:p>
          <a:p>
            <a:pPr>
              <a:spcBef>
                <a:spcPct val="0"/>
              </a:spcBef>
            </a:pPr>
            <a:r>
              <a:rPr lang="en-US" altLang="en-US" sz="1100">
                <a:latin typeface="Arial" panose="020B0604020202020204" pitchFamily="34" charset="0"/>
              </a:rPr>
              <a:t>At the end of the session, participants should be able to critique indicators, identify criteria for selection of sound indicators, understand how indicators are linked to the frameworks covered in the previous module, and select indicators and complete what is known as an Indicator Reference Sheet.</a:t>
            </a:r>
          </a:p>
          <a:p>
            <a:pPr>
              <a:spcBef>
                <a:spcPct val="0"/>
              </a:spcBef>
            </a:pPr>
            <a:endParaRPr lang="en-US" altLang="en-US" sz="1100">
              <a:latin typeface="Arial" panose="020B0604020202020204" pitchFamily="34" charset="0"/>
            </a:endParaRPr>
          </a:p>
          <a:p>
            <a:pPr>
              <a:spcBef>
                <a:spcPct val="0"/>
              </a:spcBef>
            </a:pPr>
            <a:endParaRPr lang="en-US" altLang="en-US" sz="1100">
              <a:latin typeface="Arial" panose="020B0604020202020204" pitchFamily="34" charset="0"/>
            </a:endParaRPr>
          </a:p>
          <a:p>
            <a:pPr>
              <a:spcBef>
                <a:spcPct val="0"/>
              </a:spcBef>
            </a:pPr>
            <a:endParaRPr lang="en-US" altLang="en-US" sz="1100">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7C5026D8-3540-6876-2525-F03B0F0DE558}"/>
              </a:ext>
            </a:extLst>
          </p:cNvPr>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67" tIns="44934" rIns="89867" bIns="44934"/>
          <a:lstStyle>
            <a:lvl1pPr defTabSz="904875">
              <a:defRPr sz="2800">
                <a:solidFill>
                  <a:schemeClr val="tx1"/>
                </a:solidFill>
                <a:latin typeface="Helvetica" panose="020B0604020202020204" pitchFamily="34" charset="0"/>
              </a:defRPr>
            </a:lvl1pPr>
            <a:lvl2pPr marL="742950" indent="-285750" defTabSz="904875">
              <a:defRPr sz="2800">
                <a:solidFill>
                  <a:schemeClr val="tx1"/>
                </a:solidFill>
                <a:latin typeface="Helvetica" panose="020B0604020202020204" pitchFamily="34" charset="0"/>
              </a:defRPr>
            </a:lvl2pPr>
            <a:lvl3pPr marL="1143000" indent="-228600" defTabSz="904875">
              <a:defRPr sz="2800">
                <a:solidFill>
                  <a:schemeClr val="tx1"/>
                </a:solidFill>
                <a:latin typeface="Helvetica" panose="020B0604020202020204" pitchFamily="34" charset="0"/>
              </a:defRPr>
            </a:lvl3pPr>
            <a:lvl4pPr marL="1600200" indent="-228600" defTabSz="904875">
              <a:defRPr sz="2800">
                <a:solidFill>
                  <a:schemeClr val="tx1"/>
                </a:solidFill>
                <a:latin typeface="Helvetica" panose="020B0604020202020204" pitchFamily="34" charset="0"/>
              </a:defRPr>
            </a:lvl4pPr>
            <a:lvl5pPr marL="2057400" indent="-228600" defTabSz="904875">
              <a:defRPr sz="2800">
                <a:solidFill>
                  <a:schemeClr val="tx1"/>
                </a:solidFill>
                <a:latin typeface="Helvetica" panose="020B0604020202020204" pitchFamily="34" charset="0"/>
              </a:defRPr>
            </a:lvl5pPr>
            <a:lvl6pPr marL="2514600" indent="-228600" defTabSz="904875" eaLnBrk="0" fontAlgn="base" hangingPunct="0">
              <a:spcBef>
                <a:spcPct val="0"/>
              </a:spcBef>
              <a:spcAft>
                <a:spcPct val="0"/>
              </a:spcAft>
              <a:defRPr sz="2800">
                <a:solidFill>
                  <a:schemeClr val="tx1"/>
                </a:solidFill>
                <a:latin typeface="Helvetica" panose="020B0604020202020204" pitchFamily="34" charset="0"/>
              </a:defRPr>
            </a:lvl6pPr>
            <a:lvl7pPr marL="2971800" indent="-228600" defTabSz="904875" eaLnBrk="0" fontAlgn="base" hangingPunct="0">
              <a:spcBef>
                <a:spcPct val="0"/>
              </a:spcBef>
              <a:spcAft>
                <a:spcPct val="0"/>
              </a:spcAft>
              <a:defRPr sz="2800">
                <a:solidFill>
                  <a:schemeClr val="tx1"/>
                </a:solidFill>
                <a:latin typeface="Helvetica" panose="020B0604020202020204" pitchFamily="34" charset="0"/>
              </a:defRPr>
            </a:lvl7pPr>
            <a:lvl8pPr marL="3429000" indent="-228600" defTabSz="904875" eaLnBrk="0" fontAlgn="base" hangingPunct="0">
              <a:spcBef>
                <a:spcPct val="0"/>
              </a:spcBef>
              <a:spcAft>
                <a:spcPct val="0"/>
              </a:spcAft>
              <a:defRPr sz="2800">
                <a:solidFill>
                  <a:schemeClr val="tx1"/>
                </a:solidFill>
                <a:latin typeface="Helvetica" panose="020B0604020202020204" pitchFamily="34" charset="0"/>
              </a:defRPr>
            </a:lvl8pPr>
            <a:lvl9pPr marL="3886200" indent="-228600" defTabSz="904875" eaLnBrk="0" fontAlgn="base" hangingPunct="0">
              <a:spcBef>
                <a:spcPct val="0"/>
              </a:spcBef>
              <a:spcAft>
                <a:spcPct val="0"/>
              </a:spcAft>
              <a:defRPr sz="2800">
                <a:solidFill>
                  <a:schemeClr val="tx1"/>
                </a:solidFill>
                <a:latin typeface="Helvetica" panose="020B0604020202020204" pitchFamily="34" charset="0"/>
              </a:defRPr>
            </a:lvl9pPr>
          </a:lstStyle>
          <a:p>
            <a:pPr algn="ctr" eaLnBrk="1" hangingPunct="1"/>
            <a:fld id="{95ABC8BA-E0DF-47F4-BC48-2A0A6BB1D48D}" type="slidenum">
              <a:rPr lang="en-US" altLang="en-US">
                <a:latin typeface="Arial" panose="020B0604020202020204" pitchFamily="34" charset="0"/>
              </a:rPr>
              <a:pPr algn="ctr" eaLnBrk="1" hangingPunct="1"/>
              <a:t>44</a:t>
            </a:fld>
            <a:endParaRPr lang="en-US" altLang="en-US">
              <a:latin typeface="Arial" panose="020B0604020202020204" pitchFamily="34" charset="0"/>
            </a:endParaRPr>
          </a:p>
        </p:txBody>
      </p:sp>
      <p:sp>
        <p:nvSpPr>
          <p:cNvPr id="108547" name="Rectangle 2">
            <a:extLst>
              <a:ext uri="{FF2B5EF4-FFF2-40B4-BE49-F238E27FC236}">
                <a16:creationId xmlns:a16="http://schemas.microsoft.com/office/drawing/2014/main" id="{1CFDAB63-6647-8251-8A2D-1262FC0ED0F6}"/>
              </a:ext>
            </a:extLst>
          </p:cNvPr>
          <p:cNvSpPr>
            <a:spLocks noRot="1" noChangeArrowheads="1" noTextEdit="1"/>
          </p:cNvSpPr>
          <p:nvPr>
            <p:ph type="sldImg"/>
          </p:nvPr>
        </p:nvSpPr>
        <p:spPr>
          <a:ln/>
        </p:spPr>
      </p:sp>
      <p:sp>
        <p:nvSpPr>
          <p:cNvPr id="108548" name="Rectangle 3">
            <a:extLst>
              <a:ext uri="{FF2B5EF4-FFF2-40B4-BE49-F238E27FC236}">
                <a16:creationId xmlns:a16="http://schemas.microsoft.com/office/drawing/2014/main" id="{B0722481-9116-4824-0518-C84324128EF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a:t>Experimental designs are often not feasible for measuring program effectiveness for several reasons.  The first reason is that randomization should be done before the program starts but often the evaluator is brought in well after the program has been implemented.  Second, for ethical reasons, it may not be possible to randomly assign people to experimental and control groups and some people may object to not receiving an intervention.  This barrier may be overcome by using an alternative program than no program at all.  The alternative program could be one you have never tried and which is similar to the intervention but one which you are unlikely to adopt.  Additionally, political factors may influence the choice of where to place a new intervention.  Sometimes, under political pressure, program planners may direct a program to better off communities.  Even if it were possible for the evaluator to randomly allocate individuals, groups or communities to treatment and controls, many governments are scaling up.  The eventual extension of the program to all communities and individuals is important for ethical reasons.  But this means that the randomized designs are not appropriate for looking at effects with long-time lags after the intervention begins.  In addition, if one has a randomized allocation to treatment or control as part of a pilot project, one may only be able to show that the program activities caused the results in the particular community or area. That particular community or area may represent ideal conditions that are far from the reality of other regions, communities or areas.  The program may not work as well if implemented in a different region or community.  Therefore, in spite of the randomization process,  one may not be able to generalize the results of an intervention, which would make the results irrelevant to the decisions that need to be made.  Randomization may also be of limited use in assessing large-scale programs if the interventions has proven efficacy in field trials.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C076DBD4-3CFA-7B4C-A790-81FCC30D4205}"/>
              </a:ext>
            </a:extLst>
          </p:cNvPr>
          <p:cNvSpPr>
            <a:spLocks noGrp="1" noRot="1" noChangeAspect="1" noTextEdit="1"/>
          </p:cNvSpPr>
          <p:nvPr>
            <p:ph type="sldImg"/>
          </p:nvPr>
        </p:nvSpPr>
        <p:spPr>
          <a:ln/>
        </p:spPr>
      </p:sp>
      <p:sp>
        <p:nvSpPr>
          <p:cNvPr id="110595" name="Notes Placeholder 2">
            <a:extLst>
              <a:ext uri="{FF2B5EF4-FFF2-40B4-BE49-F238E27FC236}">
                <a16:creationId xmlns:a16="http://schemas.microsoft.com/office/drawing/2014/main" id="{4D6EAFE9-A6C0-256B-CF37-C03D4BDD55D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a:p>
        </p:txBody>
      </p:sp>
      <p:sp>
        <p:nvSpPr>
          <p:cNvPr id="110596" name="Slide Number Placeholder 3">
            <a:extLst>
              <a:ext uri="{FF2B5EF4-FFF2-40B4-BE49-F238E27FC236}">
                <a16:creationId xmlns:a16="http://schemas.microsoft.com/office/drawing/2014/main" id="{C8C60804-C122-51E9-6D35-80715B1249A4}"/>
              </a:ext>
            </a:extLst>
          </p:cNvPr>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Helvetica" panose="020B0604020202020204" pitchFamily="34" charset="0"/>
              </a:defRPr>
            </a:lvl1pPr>
            <a:lvl2pPr marL="742950" indent="-285750">
              <a:defRPr sz="2800">
                <a:solidFill>
                  <a:schemeClr val="tx1"/>
                </a:solidFill>
                <a:latin typeface="Helvetica" panose="020B0604020202020204" pitchFamily="34" charset="0"/>
              </a:defRPr>
            </a:lvl2pPr>
            <a:lvl3pPr marL="1143000" indent="-228600">
              <a:defRPr sz="2800">
                <a:solidFill>
                  <a:schemeClr val="tx1"/>
                </a:solidFill>
                <a:latin typeface="Helvetica" panose="020B0604020202020204" pitchFamily="34" charset="0"/>
              </a:defRPr>
            </a:lvl3pPr>
            <a:lvl4pPr marL="1600200" indent="-228600">
              <a:defRPr sz="2800">
                <a:solidFill>
                  <a:schemeClr val="tx1"/>
                </a:solidFill>
                <a:latin typeface="Helvetica" panose="020B0604020202020204" pitchFamily="34" charset="0"/>
              </a:defRPr>
            </a:lvl4pPr>
            <a:lvl5pPr marL="2057400" indent="-228600">
              <a:defRPr sz="2800">
                <a:solidFill>
                  <a:schemeClr val="tx1"/>
                </a:solidFill>
                <a:latin typeface="Helvetica" panose="020B0604020202020204" pitchFamily="34" charset="0"/>
              </a:defRPr>
            </a:lvl5pPr>
            <a:lvl6pPr marL="2514600" indent="-228600" eaLnBrk="0" fontAlgn="base" hangingPunct="0">
              <a:spcBef>
                <a:spcPct val="0"/>
              </a:spcBef>
              <a:spcAft>
                <a:spcPct val="0"/>
              </a:spcAft>
              <a:defRPr sz="2800">
                <a:solidFill>
                  <a:schemeClr val="tx1"/>
                </a:solidFill>
                <a:latin typeface="Helvetica" panose="020B0604020202020204" pitchFamily="34" charset="0"/>
              </a:defRPr>
            </a:lvl6pPr>
            <a:lvl7pPr marL="2971800" indent="-228600" eaLnBrk="0" fontAlgn="base" hangingPunct="0">
              <a:spcBef>
                <a:spcPct val="0"/>
              </a:spcBef>
              <a:spcAft>
                <a:spcPct val="0"/>
              </a:spcAft>
              <a:defRPr sz="2800">
                <a:solidFill>
                  <a:schemeClr val="tx1"/>
                </a:solidFill>
                <a:latin typeface="Helvetica" panose="020B0604020202020204" pitchFamily="34" charset="0"/>
              </a:defRPr>
            </a:lvl7pPr>
            <a:lvl8pPr marL="3429000" indent="-228600" eaLnBrk="0" fontAlgn="base" hangingPunct="0">
              <a:spcBef>
                <a:spcPct val="0"/>
              </a:spcBef>
              <a:spcAft>
                <a:spcPct val="0"/>
              </a:spcAft>
              <a:defRPr sz="2800">
                <a:solidFill>
                  <a:schemeClr val="tx1"/>
                </a:solidFill>
                <a:latin typeface="Helvetica" panose="020B0604020202020204" pitchFamily="34" charset="0"/>
              </a:defRPr>
            </a:lvl8pPr>
            <a:lvl9pPr marL="3886200" indent="-228600" eaLnBrk="0" fontAlgn="base" hangingPunct="0">
              <a:spcBef>
                <a:spcPct val="0"/>
              </a:spcBef>
              <a:spcAft>
                <a:spcPct val="0"/>
              </a:spcAft>
              <a:defRPr sz="2800">
                <a:solidFill>
                  <a:schemeClr val="tx1"/>
                </a:solidFill>
                <a:latin typeface="Helvetica" panose="020B0604020202020204" pitchFamily="34" charset="0"/>
              </a:defRPr>
            </a:lvl9pPr>
          </a:lstStyle>
          <a:p>
            <a:fld id="{1F32E05F-D2BB-4345-ADB9-3512E50AFA4D}" type="slidenum">
              <a:rPr lang="en-US" altLang="en-US"/>
              <a:pPr/>
              <a:t>45</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32147D2B-0FC4-7F35-92CC-C4AE7F1A5D7A}"/>
              </a:ext>
            </a:extLst>
          </p:cNvPr>
          <p:cNvSpPr txBox="1">
            <a:spLocks noGrp="1" noChangeArrowheads="1"/>
          </p:cNvSpPr>
          <p:nvPr/>
        </p:nvSpPr>
        <p:spPr bwMode="auto">
          <a:xfrm>
            <a:off x="3884613"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96" tIns="45248" rIns="90496" bIns="45248" anchor="b"/>
          <a:lstStyle>
            <a:lvl1pPr defTabSz="904875">
              <a:defRPr sz="2800">
                <a:solidFill>
                  <a:schemeClr val="tx1"/>
                </a:solidFill>
                <a:latin typeface="Helvetica" panose="020B0604020202020204" pitchFamily="34" charset="0"/>
              </a:defRPr>
            </a:lvl1pPr>
            <a:lvl2pPr marL="742950" indent="-285750" defTabSz="904875">
              <a:defRPr sz="2800">
                <a:solidFill>
                  <a:schemeClr val="tx1"/>
                </a:solidFill>
                <a:latin typeface="Helvetica" panose="020B0604020202020204" pitchFamily="34" charset="0"/>
              </a:defRPr>
            </a:lvl2pPr>
            <a:lvl3pPr marL="1143000" indent="-228600" defTabSz="904875">
              <a:defRPr sz="2800">
                <a:solidFill>
                  <a:schemeClr val="tx1"/>
                </a:solidFill>
                <a:latin typeface="Helvetica" panose="020B0604020202020204" pitchFamily="34" charset="0"/>
              </a:defRPr>
            </a:lvl3pPr>
            <a:lvl4pPr marL="1600200" indent="-228600" defTabSz="904875">
              <a:defRPr sz="2800">
                <a:solidFill>
                  <a:schemeClr val="tx1"/>
                </a:solidFill>
                <a:latin typeface="Helvetica" panose="020B0604020202020204" pitchFamily="34" charset="0"/>
              </a:defRPr>
            </a:lvl4pPr>
            <a:lvl5pPr marL="2057400" indent="-228600" defTabSz="904875">
              <a:defRPr sz="2800">
                <a:solidFill>
                  <a:schemeClr val="tx1"/>
                </a:solidFill>
                <a:latin typeface="Helvetica" panose="020B0604020202020204" pitchFamily="34" charset="0"/>
              </a:defRPr>
            </a:lvl5pPr>
            <a:lvl6pPr marL="2514600" indent="-228600" defTabSz="904875" eaLnBrk="0" fontAlgn="base" hangingPunct="0">
              <a:spcBef>
                <a:spcPct val="0"/>
              </a:spcBef>
              <a:spcAft>
                <a:spcPct val="0"/>
              </a:spcAft>
              <a:defRPr sz="2800">
                <a:solidFill>
                  <a:schemeClr val="tx1"/>
                </a:solidFill>
                <a:latin typeface="Helvetica" panose="020B0604020202020204" pitchFamily="34" charset="0"/>
              </a:defRPr>
            </a:lvl6pPr>
            <a:lvl7pPr marL="2971800" indent="-228600" defTabSz="904875" eaLnBrk="0" fontAlgn="base" hangingPunct="0">
              <a:spcBef>
                <a:spcPct val="0"/>
              </a:spcBef>
              <a:spcAft>
                <a:spcPct val="0"/>
              </a:spcAft>
              <a:defRPr sz="2800">
                <a:solidFill>
                  <a:schemeClr val="tx1"/>
                </a:solidFill>
                <a:latin typeface="Helvetica" panose="020B0604020202020204" pitchFamily="34" charset="0"/>
              </a:defRPr>
            </a:lvl7pPr>
            <a:lvl8pPr marL="3429000" indent="-228600" defTabSz="904875" eaLnBrk="0" fontAlgn="base" hangingPunct="0">
              <a:spcBef>
                <a:spcPct val="0"/>
              </a:spcBef>
              <a:spcAft>
                <a:spcPct val="0"/>
              </a:spcAft>
              <a:defRPr sz="2800">
                <a:solidFill>
                  <a:schemeClr val="tx1"/>
                </a:solidFill>
                <a:latin typeface="Helvetica" panose="020B0604020202020204" pitchFamily="34" charset="0"/>
              </a:defRPr>
            </a:lvl8pPr>
            <a:lvl9pPr marL="3886200" indent="-228600" defTabSz="904875" eaLnBrk="0" fontAlgn="base" hangingPunct="0">
              <a:spcBef>
                <a:spcPct val="0"/>
              </a:spcBef>
              <a:spcAft>
                <a:spcPct val="0"/>
              </a:spcAft>
              <a:defRPr sz="2800">
                <a:solidFill>
                  <a:schemeClr val="tx1"/>
                </a:solidFill>
                <a:latin typeface="Helvetica" panose="020B0604020202020204" pitchFamily="34" charset="0"/>
              </a:defRPr>
            </a:lvl9pPr>
          </a:lstStyle>
          <a:p>
            <a:pPr algn="r" eaLnBrk="1" hangingPunct="1"/>
            <a:fld id="{E6561EE7-2285-4042-863B-F40BC5308257}" type="slidenum">
              <a:rPr lang="en-US" altLang="en-US" sz="1200">
                <a:latin typeface="Arial" panose="020B0604020202020204" pitchFamily="34" charset="0"/>
              </a:rPr>
              <a:pPr algn="r" eaLnBrk="1" hangingPunct="1"/>
              <a:t>47</a:t>
            </a:fld>
            <a:endParaRPr lang="en-US" altLang="en-US" sz="1200">
              <a:latin typeface="Arial" panose="020B0604020202020204" pitchFamily="34" charset="0"/>
            </a:endParaRPr>
          </a:p>
        </p:txBody>
      </p:sp>
      <p:sp>
        <p:nvSpPr>
          <p:cNvPr id="113667" name="Rectangle 2">
            <a:extLst>
              <a:ext uri="{FF2B5EF4-FFF2-40B4-BE49-F238E27FC236}">
                <a16:creationId xmlns:a16="http://schemas.microsoft.com/office/drawing/2014/main" id="{F7EDAB49-4632-E647-B304-E63F07940CFB}"/>
              </a:ext>
            </a:extLst>
          </p:cNvPr>
          <p:cNvSpPr>
            <a:spLocks noRot="1" noChangeArrowheads="1" noTextEdit="1"/>
          </p:cNvSpPr>
          <p:nvPr>
            <p:ph type="sldImg"/>
          </p:nvPr>
        </p:nvSpPr>
        <p:spPr>
          <a:xfrm>
            <a:off x="1143000" y="684213"/>
            <a:ext cx="4572000" cy="3429000"/>
          </a:xfrm>
          <a:solidFill>
            <a:srgbClr val="FFFFFF"/>
          </a:solidFill>
          <a:ln/>
        </p:spPr>
      </p:sp>
      <p:sp>
        <p:nvSpPr>
          <p:cNvPr id="113668" name="Rectangle 3">
            <a:extLst>
              <a:ext uri="{FF2B5EF4-FFF2-40B4-BE49-F238E27FC236}">
                <a16:creationId xmlns:a16="http://schemas.microsoft.com/office/drawing/2014/main" id="{6B1E0437-6538-89F4-43FC-8ED448CEB5F9}"/>
              </a:ext>
            </a:extLst>
          </p:cNvPr>
          <p:cNvSpPr>
            <a:spLocks noGrp="1" noChangeArrowheads="1"/>
          </p:cNvSpPr>
          <p:nvPr>
            <p:ph type="body" idx="1"/>
          </p:nvPr>
        </p:nvSpPr>
        <p:spPr>
          <a:xfrm>
            <a:off x="685800" y="4343400"/>
            <a:ext cx="5486400" cy="4116388"/>
          </a:xfr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0496" tIns="45248" rIns="90496" bIns="45248"/>
          <a:lstStyle/>
          <a:p>
            <a:pPr defTabSz="914400" eaLnBrk="1" hangingPunct="1"/>
            <a:r>
              <a:rPr lang="en-US" altLang="en-US"/>
              <a:t>This is a design that can be useful for program evaluation. It is stronger than a non-experimental design. Instead of a control group (which is created by random assignment), this design has a comparison group.  A comparison group is selected if its observed characteristics are similar to the observed characteristics of the experimental group. As you can see, the experimental and comparison groups are separated by a broken line.  This broken line means that the groups were not been randomly assigned. This design could be useful when we want to study the effect of a program that is implemented in one area, for example, in one district, and you want to compare the effects of the program against a similar neighboring district.  The comparison district can be chosen based on similar observed characteristics such as the average income level, the types of public and private health facilities etc. However, there may be other unobserved differences between experimental and comparison districts that would be a threat to validity. These differences may only be discovered when more detailed information is collected during the pretest. You can use pretests (O</a:t>
            </a:r>
            <a:r>
              <a:rPr lang="en-US" altLang="en-US" baseline="-25000"/>
              <a:t>1</a:t>
            </a:r>
            <a:r>
              <a:rPr lang="en-US" altLang="en-US"/>
              <a:t> and O</a:t>
            </a:r>
            <a:r>
              <a:rPr lang="en-US" altLang="en-US" baseline="-25000"/>
              <a:t>3</a:t>
            </a:r>
            <a:r>
              <a:rPr lang="en-US" altLang="en-US"/>
              <a:t>) to assess how similar experimental and comparison groups are at baseline in terms of education, age, marital status and other important characteristics that might influence oral contraceptive use. If experimental and comparison groups are similar, and the intervention is effective, O</a:t>
            </a:r>
            <a:r>
              <a:rPr lang="en-US" altLang="en-US" baseline="-25000"/>
              <a:t>2</a:t>
            </a:r>
            <a:r>
              <a:rPr lang="en-US" altLang="en-US"/>
              <a:t> should be greater than O</a:t>
            </a:r>
            <a:r>
              <a:rPr lang="en-US" altLang="en-US" baseline="-25000"/>
              <a:t>4</a:t>
            </a:r>
            <a:r>
              <a:rPr lang="en-US" altLang="en-US"/>
              <a:t>.  However, if experimental and comparison groups are different on important characteristics this is a threat to validity known as selection. </a:t>
            </a:r>
          </a:p>
          <a:p>
            <a:pPr defTabSz="914400" eaLnBrk="1" hangingPunct="1">
              <a:spcBef>
                <a:spcPct val="50000"/>
              </a:spcBef>
            </a:pPr>
            <a:endParaRPr lang="en-US" altLang="en-US"/>
          </a:p>
          <a:p>
            <a:pPr defTabSz="914400" eaLnBrk="1" hangingPunct="1"/>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661C193C-5AAC-24C9-09E2-26F671FC624B}"/>
              </a:ext>
            </a:extLst>
          </p:cNvPr>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67" tIns="44934" rIns="89867" bIns="44934"/>
          <a:lstStyle>
            <a:lvl1pPr defTabSz="904875">
              <a:defRPr sz="2800">
                <a:solidFill>
                  <a:schemeClr val="tx1"/>
                </a:solidFill>
                <a:latin typeface="Helvetica" panose="020B0604020202020204" pitchFamily="34" charset="0"/>
              </a:defRPr>
            </a:lvl1pPr>
            <a:lvl2pPr marL="742950" indent="-285750" defTabSz="904875">
              <a:defRPr sz="2800">
                <a:solidFill>
                  <a:schemeClr val="tx1"/>
                </a:solidFill>
                <a:latin typeface="Helvetica" panose="020B0604020202020204" pitchFamily="34" charset="0"/>
              </a:defRPr>
            </a:lvl2pPr>
            <a:lvl3pPr marL="1143000" indent="-228600" defTabSz="904875">
              <a:defRPr sz="2800">
                <a:solidFill>
                  <a:schemeClr val="tx1"/>
                </a:solidFill>
                <a:latin typeface="Helvetica" panose="020B0604020202020204" pitchFamily="34" charset="0"/>
              </a:defRPr>
            </a:lvl3pPr>
            <a:lvl4pPr marL="1600200" indent="-228600" defTabSz="904875">
              <a:defRPr sz="2800">
                <a:solidFill>
                  <a:schemeClr val="tx1"/>
                </a:solidFill>
                <a:latin typeface="Helvetica" panose="020B0604020202020204" pitchFamily="34" charset="0"/>
              </a:defRPr>
            </a:lvl4pPr>
            <a:lvl5pPr marL="2057400" indent="-228600" defTabSz="904875">
              <a:defRPr sz="2800">
                <a:solidFill>
                  <a:schemeClr val="tx1"/>
                </a:solidFill>
                <a:latin typeface="Helvetica" panose="020B0604020202020204" pitchFamily="34" charset="0"/>
              </a:defRPr>
            </a:lvl5pPr>
            <a:lvl6pPr marL="2514600" indent="-228600" defTabSz="904875" eaLnBrk="0" fontAlgn="base" hangingPunct="0">
              <a:spcBef>
                <a:spcPct val="0"/>
              </a:spcBef>
              <a:spcAft>
                <a:spcPct val="0"/>
              </a:spcAft>
              <a:defRPr sz="2800">
                <a:solidFill>
                  <a:schemeClr val="tx1"/>
                </a:solidFill>
                <a:latin typeface="Helvetica" panose="020B0604020202020204" pitchFamily="34" charset="0"/>
              </a:defRPr>
            </a:lvl6pPr>
            <a:lvl7pPr marL="2971800" indent="-228600" defTabSz="904875" eaLnBrk="0" fontAlgn="base" hangingPunct="0">
              <a:spcBef>
                <a:spcPct val="0"/>
              </a:spcBef>
              <a:spcAft>
                <a:spcPct val="0"/>
              </a:spcAft>
              <a:defRPr sz="2800">
                <a:solidFill>
                  <a:schemeClr val="tx1"/>
                </a:solidFill>
                <a:latin typeface="Helvetica" panose="020B0604020202020204" pitchFamily="34" charset="0"/>
              </a:defRPr>
            </a:lvl7pPr>
            <a:lvl8pPr marL="3429000" indent="-228600" defTabSz="904875" eaLnBrk="0" fontAlgn="base" hangingPunct="0">
              <a:spcBef>
                <a:spcPct val="0"/>
              </a:spcBef>
              <a:spcAft>
                <a:spcPct val="0"/>
              </a:spcAft>
              <a:defRPr sz="2800">
                <a:solidFill>
                  <a:schemeClr val="tx1"/>
                </a:solidFill>
                <a:latin typeface="Helvetica" panose="020B0604020202020204" pitchFamily="34" charset="0"/>
              </a:defRPr>
            </a:lvl8pPr>
            <a:lvl9pPr marL="3886200" indent="-228600" defTabSz="904875" eaLnBrk="0" fontAlgn="base" hangingPunct="0">
              <a:spcBef>
                <a:spcPct val="0"/>
              </a:spcBef>
              <a:spcAft>
                <a:spcPct val="0"/>
              </a:spcAft>
              <a:defRPr sz="2800">
                <a:solidFill>
                  <a:schemeClr val="tx1"/>
                </a:solidFill>
                <a:latin typeface="Helvetica" panose="020B0604020202020204" pitchFamily="34" charset="0"/>
              </a:defRPr>
            </a:lvl9pPr>
          </a:lstStyle>
          <a:p>
            <a:pPr algn="ctr" eaLnBrk="1" hangingPunct="1"/>
            <a:fld id="{05F6A85B-9C36-4EA9-A2B6-F0472AE474F8}" type="slidenum">
              <a:rPr lang="en-US" altLang="en-US">
                <a:latin typeface="Arial" panose="020B0604020202020204" pitchFamily="34" charset="0"/>
              </a:rPr>
              <a:pPr algn="ctr" eaLnBrk="1" hangingPunct="1"/>
              <a:t>48</a:t>
            </a:fld>
            <a:endParaRPr lang="en-US" altLang="en-US">
              <a:latin typeface="Arial" panose="020B0604020202020204" pitchFamily="34" charset="0"/>
            </a:endParaRPr>
          </a:p>
        </p:txBody>
      </p:sp>
      <p:sp>
        <p:nvSpPr>
          <p:cNvPr id="115715" name="Rectangle 2">
            <a:extLst>
              <a:ext uri="{FF2B5EF4-FFF2-40B4-BE49-F238E27FC236}">
                <a16:creationId xmlns:a16="http://schemas.microsoft.com/office/drawing/2014/main" id="{44E63997-0CEF-9C3E-999F-4AA353AE4FB9}"/>
              </a:ext>
            </a:extLst>
          </p:cNvPr>
          <p:cNvSpPr>
            <a:spLocks noRot="1" noChangeArrowheads="1" noTextEdit="1"/>
          </p:cNvSpPr>
          <p:nvPr>
            <p:ph type="sldImg"/>
          </p:nvPr>
        </p:nvSpPr>
        <p:spPr>
          <a:ln/>
        </p:spPr>
      </p:sp>
      <p:sp>
        <p:nvSpPr>
          <p:cNvPr id="115716" name="Rectangle 3">
            <a:extLst>
              <a:ext uri="{FF2B5EF4-FFF2-40B4-BE49-F238E27FC236}">
                <a16:creationId xmlns:a16="http://schemas.microsoft.com/office/drawing/2014/main" id="{D0C8C5EF-5FE3-89EA-B358-85A4CEF6447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en-US" sz="1000"/>
              <a:t>The second design is the quasi-experimental design.  What steps do you take to implement this methodology?</a:t>
            </a:r>
          </a:p>
          <a:p>
            <a:pPr eaLnBrk="1" hangingPunct="1">
              <a:lnSpc>
                <a:spcPct val="80000"/>
              </a:lnSpc>
            </a:pPr>
            <a:r>
              <a:rPr lang="en-US" altLang="en-US" sz="1000"/>
              <a:t>(1) Identify people who will be getting the program.</a:t>
            </a:r>
          </a:p>
          <a:p>
            <a:pPr eaLnBrk="1" hangingPunct="1">
              <a:lnSpc>
                <a:spcPct val="80000"/>
              </a:lnSpc>
            </a:pPr>
            <a:r>
              <a:rPr lang="en-US" altLang="en-US" sz="1000"/>
              <a:t>(2) Identify people who are not getting the program, but are in other ways very similar.</a:t>
            </a:r>
          </a:p>
          <a:p>
            <a:pPr eaLnBrk="1" hangingPunct="1">
              <a:lnSpc>
                <a:spcPct val="80000"/>
              </a:lnSpc>
            </a:pPr>
            <a:r>
              <a:rPr lang="en-US" altLang="en-US" sz="1000"/>
              <a:t>(3) Pre-test both groups.</a:t>
            </a:r>
          </a:p>
          <a:p>
            <a:pPr eaLnBrk="1" hangingPunct="1">
              <a:lnSpc>
                <a:spcPct val="80000"/>
              </a:lnSpc>
            </a:pPr>
            <a:r>
              <a:rPr lang="en-US" altLang="en-US" sz="1000"/>
              <a:t>(4) Deliver the intervention to TARGET GROUP A. The comparison group may receive an alternative intervention or nothing at all.</a:t>
            </a:r>
          </a:p>
          <a:p>
            <a:pPr eaLnBrk="1" hangingPunct="1">
              <a:lnSpc>
                <a:spcPct val="80000"/>
              </a:lnSpc>
            </a:pPr>
            <a:r>
              <a:rPr lang="en-US" altLang="en-US" sz="1000"/>
              <a:t>(5) Post-test both groups.</a:t>
            </a:r>
          </a:p>
          <a:p>
            <a:pPr eaLnBrk="1" hangingPunct="1">
              <a:lnSpc>
                <a:spcPct val="80000"/>
              </a:lnSpc>
            </a:pPr>
            <a:endParaRPr lang="en-US" altLang="en-US" sz="1000"/>
          </a:p>
          <a:p>
            <a:pPr eaLnBrk="1" hangingPunct="1">
              <a:lnSpc>
                <a:spcPct val="80000"/>
              </a:lnSpc>
            </a:pPr>
            <a:r>
              <a:rPr lang="en-US" altLang="en-US" sz="1000"/>
              <a:t>The addition of a comparison group helps you determine whether or not your target group would have improved over time even if they had not been exposed to your program.  The more similar the two groups are with respect to variables that may affect program outcomes (e.g., gender, race or ethnicity, socioeconomic status, and education), the more confident you can be that your program contributed to any detected changes. Quasi-experimental designs are in-between the other two types of designs in terms of their strength and costs associated with them.</a:t>
            </a:r>
          </a:p>
          <a:p>
            <a:pPr eaLnBrk="1" hangingPunct="1">
              <a:lnSpc>
                <a:spcPct val="80000"/>
              </a:lnSpc>
            </a:pPr>
            <a:endParaRPr lang="en-US" altLang="en-US" sz="1000"/>
          </a:p>
          <a:p>
            <a:pPr eaLnBrk="1" hangingPunct="1">
              <a:lnSpc>
                <a:spcPct val="80000"/>
              </a:lnSpc>
            </a:pPr>
            <a:r>
              <a:rPr lang="en-US" altLang="en-US" sz="900"/>
              <a:t>Example:</a:t>
            </a:r>
          </a:p>
          <a:p>
            <a:pPr eaLnBrk="1" hangingPunct="1">
              <a:lnSpc>
                <a:spcPct val="80000"/>
              </a:lnSpc>
            </a:pPr>
            <a:r>
              <a:rPr lang="en-US" altLang="en-US" sz="900"/>
              <a:t>A nurse, working in an OB/GYN clinic wanted to see if her HIV education programs were increasing awareness of HIV/AIDS among pregnant women and new mothers. She asked a colleague working in another OB/GYN clinic to help her. Women in their second trimester of pregnancy in both clinics were asked to complete a pre-test. Antenatal visits by women in the experimental clinic also included regular HIV education messages, delivered during their routine clinic visits. At the post-partum visit, six weeks after the birth of their child, participants at both clinics completed the post-test. If the intervention proves successful, there would be greater improvement in HIV/AIDS awareness among women in the experimental clinic than among women in the control clinic.  If the intervention is successful, the information could be used to train other nurses to deliver prevention messages during the regular course of their work. </a:t>
            </a:r>
          </a:p>
          <a:p>
            <a:pPr eaLnBrk="1" hangingPunct="1">
              <a:lnSpc>
                <a:spcPct val="80000"/>
              </a:lnSpc>
            </a:pPr>
            <a:endParaRPr lang="en-US" altLang="en-US" sz="1000"/>
          </a:p>
          <a:p>
            <a:pPr eaLnBrk="1" hangingPunct="1">
              <a:lnSpc>
                <a:spcPct val="80000"/>
              </a:lnSpc>
            </a:pPr>
            <a:r>
              <a:rPr lang="en-US" altLang="en-US" sz="1000"/>
              <a:t>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C4E56867-8D40-AD94-729C-4E95F64C4BCC}"/>
              </a:ext>
            </a:extLst>
          </p:cNvPr>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67" tIns="44934" rIns="89867" bIns="44934"/>
          <a:lstStyle>
            <a:lvl1pPr defTabSz="904875">
              <a:defRPr sz="2800">
                <a:solidFill>
                  <a:schemeClr val="tx1"/>
                </a:solidFill>
                <a:latin typeface="Helvetica" panose="020B0604020202020204" pitchFamily="34" charset="0"/>
              </a:defRPr>
            </a:lvl1pPr>
            <a:lvl2pPr marL="742950" indent="-285750" defTabSz="904875">
              <a:defRPr sz="2800">
                <a:solidFill>
                  <a:schemeClr val="tx1"/>
                </a:solidFill>
                <a:latin typeface="Helvetica" panose="020B0604020202020204" pitchFamily="34" charset="0"/>
              </a:defRPr>
            </a:lvl2pPr>
            <a:lvl3pPr marL="1143000" indent="-228600" defTabSz="904875">
              <a:defRPr sz="2800">
                <a:solidFill>
                  <a:schemeClr val="tx1"/>
                </a:solidFill>
                <a:latin typeface="Helvetica" panose="020B0604020202020204" pitchFamily="34" charset="0"/>
              </a:defRPr>
            </a:lvl3pPr>
            <a:lvl4pPr marL="1600200" indent="-228600" defTabSz="904875">
              <a:defRPr sz="2800">
                <a:solidFill>
                  <a:schemeClr val="tx1"/>
                </a:solidFill>
                <a:latin typeface="Helvetica" panose="020B0604020202020204" pitchFamily="34" charset="0"/>
              </a:defRPr>
            </a:lvl4pPr>
            <a:lvl5pPr marL="2057400" indent="-228600" defTabSz="904875">
              <a:defRPr sz="2800">
                <a:solidFill>
                  <a:schemeClr val="tx1"/>
                </a:solidFill>
                <a:latin typeface="Helvetica" panose="020B0604020202020204" pitchFamily="34" charset="0"/>
              </a:defRPr>
            </a:lvl5pPr>
            <a:lvl6pPr marL="2514600" indent="-228600" defTabSz="904875" eaLnBrk="0" fontAlgn="base" hangingPunct="0">
              <a:spcBef>
                <a:spcPct val="0"/>
              </a:spcBef>
              <a:spcAft>
                <a:spcPct val="0"/>
              </a:spcAft>
              <a:defRPr sz="2800">
                <a:solidFill>
                  <a:schemeClr val="tx1"/>
                </a:solidFill>
                <a:latin typeface="Helvetica" panose="020B0604020202020204" pitchFamily="34" charset="0"/>
              </a:defRPr>
            </a:lvl6pPr>
            <a:lvl7pPr marL="2971800" indent="-228600" defTabSz="904875" eaLnBrk="0" fontAlgn="base" hangingPunct="0">
              <a:spcBef>
                <a:spcPct val="0"/>
              </a:spcBef>
              <a:spcAft>
                <a:spcPct val="0"/>
              </a:spcAft>
              <a:defRPr sz="2800">
                <a:solidFill>
                  <a:schemeClr val="tx1"/>
                </a:solidFill>
                <a:latin typeface="Helvetica" panose="020B0604020202020204" pitchFamily="34" charset="0"/>
              </a:defRPr>
            </a:lvl7pPr>
            <a:lvl8pPr marL="3429000" indent="-228600" defTabSz="904875" eaLnBrk="0" fontAlgn="base" hangingPunct="0">
              <a:spcBef>
                <a:spcPct val="0"/>
              </a:spcBef>
              <a:spcAft>
                <a:spcPct val="0"/>
              </a:spcAft>
              <a:defRPr sz="2800">
                <a:solidFill>
                  <a:schemeClr val="tx1"/>
                </a:solidFill>
                <a:latin typeface="Helvetica" panose="020B0604020202020204" pitchFamily="34" charset="0"/>
              </a:defRPr>
            </a:lvl8pPr>
            <a:lvl9pPr marL="3886200" indent="-228600" defTabSz="904875" eaLnBrk="0" fontAlgn="base" hangingPunct="0">
              <a:spcBef>
                <a:spcPct val="0"/>
              </a:spcBef>
              <a:spcAft>
                <a:spcPct val="0"/>
              </a:spcAft>
              <a:defRPr sz="2800">
                <a:solidFill>
                  <a:schemeClr val="tx1"/>
                </a:solidFill>
                <a:latin typeface="Helvetica" panose="020B0604020202020204" pitchFamily="34" charset="0"/>
              </a:defRPr>
            </a:lvl9pPr>
          </a:lstStyle>
          <a:p>
            <a:pPr algn="ctr" eaLnBrk="1" hangingPunct="1"/>
            <a:fld id="{4B032413-CC24-4CD4-B4A8-F8445D785821}" type="slidenum">
              <a:rPr lang="en-US" altLang="en-US">
                <a:latin typeface="Arial" panose="020B0604020202020204" pitchFamily="34" charset="0"/>
              </a:rPr>
              <a:pPr algn="ctr" eaLnBrk="1" hangingPunct="1"/>
              <a:t>49</a:t>
            </a:fld>
            <a:endParaRPr lang="en-US" altLang="en-US">
              <a:latin typeface="Arial" panose="020B0604020202020204" pitchFamily="34" charset="0"/>
            </a:endParaRPr>
          </a:p>
        </p:txBody>
      </p:sp>
      <p:sp>
        <p:nvSpPr>
          <p:cNvPr id="117763" name="Rectangle 2">
            <a:extLst>
              <a:ext uri="{FF2B5EF4-FFF2-40B4-BE49-F238E27FC236}">
                <a16:creationId xmlns:a16="http://schemas.microsoft.com/office/drawing/2014/main" id="{82CCEA6A-A024-F466-CF62-D0B03BB9C45E}"/>
              </a:ext>
            </a:extLst>
          </p:cNvPr>
          <p:cNvSpPr>
            <a:spLocks noRot="1" noChangeArrowheads="1" noTextEdit="1"/>
          </p:cNvSpPr>
          <p:nvPr>
            <p:ph type="sldImg"/>
          </p:nvPr>
        </p:nvSpPr>
        <p:spPr>
          <a:ln/>
        </p:spPr>
      </p:sp>
      <p:sp>
        <p:nvSpPr>
          <p:cNvPr id="117764" name="Rectangle 3">
            <a:extLst>
              <a:ext uri="{FF2B5EF4-FFF2-40B4-BE49-F238E27FC236}">
                <a16:creationId xmlns:a16="http://schemas.microsoft.com/office/drawing/2014/main" id="{63D6F8A9-8AE7-38D2-319D-76C5692FF09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a:p>
            <a:pPr eaLnBrk="1" hangingPunct="1"/>
            <a:r>
              <a:rPr lang="en-US" altLang="en-US"/>
              <a:t>The quasi-experimental design is useful when randomization is not possible.  However, you need to demonstrate that the intervention and comparison group are as alike as possible except for the difference in the program.  One factor that may lead to invalid conclusions is selection.  For example, a training of all health providers is conducted among all providers of District A in a country. An adjacent district, District B, which is thought to be similar in terms of clinic facilities serves as a comparison district. However, when data is collected during the study, the researchers find that the providers in District A have, on average, been in service for longer than providers in District B and have been exposed to more trainings during the period of their employment.  Another example is that you are testing a curriculum and the kids in the program schools did better than kids in the comparison schools.  People might say that the kids in the program areas were smarter.  They did better because the parents of many of the kids were professional.  The control group may have started out lower than the program group so naturally, they finished lower.</a:t>
            </a:r>
          </a:p>
          <a:p>
            <a:pPr eaLnBrk="1" hangingPunct="1"/>
            <a:endParaRPr lang="en-US" altLang="en-US"/>
          </a:p>
          <a:p>
            <a:pPr eaLnBrk="1" hangingPunct="1"/>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199F1F4C-246F-456F-D592-4BBC3387A20F}"/>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Helvetica" panose="020B0604020202020204" pitchFamily="34" charset="0"/>
              </a:defRPr>
            </a:lvl1pPr>
            <a:lvl2pPr marL="742950" indent="-285750">
              <a:defRPr sz="2800">
                <a:solidFill>
                  <a:schemeClr val="tx1"/>
                </a:solidFill>
                <a:latin typeface="Helvetica" panose="020B0604020202020204" pitchFamily="34" charset="0"/>
              </a:defRPr>
            </a:lvl2pPr>
            <a:lvl3pPr marL="1143000" indent="-228600">
              <a:defRPr sz="2800">
                <a:solidFill>
                  <a:schemeClr val="tx1"/>
                </a:solidFill>
                <a:latin typeface="Helvetica" panose="020B0604020202020204" pitchFamily="34" charset="0"/>
              </a:defRPr>
            </a:lvl3pPr>
            <a:lvl4pPr marL="1600200" indent="-228600">
              <a:defRPr sz="2800">
                <a:solidFill>
                  <a:schemeClr val="tx1"/>
                </a:solidFill>
                <a:latin typeface="Helvetica" panose="020B0604020202020204" pitchFamily="34" charset="0"/>
              </a:defRPr>
            </a:lvl4pPr>
            <a:lvl5pPr marL="2057400" indent="-228600">
              <a:defRPr sz="2800">
                <a:solidFill>
                  <a:schemeClr val="tx1"/>
                </a:solidFill>
                <a:latin typeface="Helvetica" panose="020B0604020202020204" pitchFamily="34" charset="0"/>
              </a:defRPr>
            </a:lvl5pPr>
            <a:lvl6pPr marL="2514600" indent="-228600" eaLnBrk="0" fontAlgn="base" hangingPunct="0">
              <a:spcBef>
                <a:spcPct val="0"/>
              </a:spcBef>
              <a:spcAft>
                <a:spcPct val="0"/>
              </a:spcAft>
              <a:defRPr sz="2800">
                <a:solidFill>
                  <a:schemeClr val="tx1"/>
                </a:solidFill>
                <a:latin typeface="Helvetica" panose="020B0604020202020204" pitchFamily="34" charset="0"/>
              </a:defRPr>
            </a:lvl6pPr>
            <a:lvl7pPr marL="2971800" indent="-228600" eaLnBrk="0" fontAlgn="base" hangingPunct="0">
              <a:spcBef>
                <a:spcPct val="0"/>
              </a:spcBef>
              <a:spcAft>
                <a:spcPct val="0"/>
              </a:spcAft>
              <a:defRPr sz="2800">
                <a:solidFill>
                  <a:schemeClr val="tx1"/>
                </a:solidFill>
                <a:latin typeface="Helvetica" panose="020B0604020202020204" pitchFamily="34" charset="0"/>
              </a:defRPr>
            </a:lvl7pPr>
            <a:lvl8pPr marL="3429000" indent="-228600" eaLnBrk="0" fontAlgn="base" hangingPunct="0">
              <a:spcBef>
                <a:spcPct val="0"/>
              </a:spcBef>
              <a:spcAft>
                <a:spcPct val="0"/>
              </a:spcAft>
              <a:defRPr sz="2800">
                <a:solidFill>
                  <a:schemeClr val="tx1"/>
                </a:solidFill>
                <a:latin typeface="Helvetica" panose="020B0604020202020204" pitchFamily="34" charset="0"/>
              </a:defRPr>
            </a:lvl8pPr>
            <a:lvl9pPr marL="3886200" indent="-228600" eaLnBrk="0" fontAlgn="base" hangingPunct="0">
              <a:spcBef>
                <a:spcPct val="0"/>
              </a:spcBef>
              <a:spcAft>
                <a:spcPct val="0"/>
              </a:spcAft>
              <a:defRPr sz="2800">
                <a:solidFill>
                  <a:schemeClr val="tx1"/>
                </a:solidFill>
                <a:latin typeface="Helvetica" panose="020B0604020202020204" pitchFamily="34" charset="0"/>
              </a:defRPr>
            </a:lvl9pPr>
          </a:lstStyle>
          <a:p>
            <a:fld id="{F00B4229-8B34-4991-9A84-DD86B0242972}" type="slidenum">
              <a:rPr lang="en-US" altLang="en-US">
                <a:latin typeface="Arial" panose="020B0604020202020204" pitchFamily="34" charset="0"/>
              </a:rPr>
              <a:pPr/>
              <a:t>53</a:t>
            </a:fld>
            <a:endParaRPr lang="en-US" altLang="en-US">
              <a:latin typeface="Arial" panose="020B0604020202020204" pitchFamily="34" charset="0"/>
            </a:endParaRPr>
          </a:p>
        </p:txBody>
      </p:sp>
      <p:sp>
        <p:nvSpPr>
          <p:cNvPr id="124931" name="Rectangle 2">
            <a:extLst>
              <a:ext uri="{FF2B5EF4-FFF2-40B4-BE49-F238E27FC236}">
                <a16:creationId xmlns:a16="http://schemas.microsoft.com/office/drawing/2014/main" id="{03974737-5382-B78A-F426-9D24A69F6A7C}"/>
              </a:ext>
            </a:extLst>
          </p:cNvPr>
          <p:cNvSpPr>
            <a:spLocks noRot="1" noChangeArrowheads="1" noTextEdit="1"/>
          </p:cNvSpPr>
          <p:nvPr>
            <p:ph type="sldImg"/>
          </p:nvPr>
        </p:nvSpPr>
        <p:spPr>
          <a:xfrm>
            <a:off x="1144588" y="685800"/>
            <a:ext cx="4572000" cy="3429000"/>
          </a:xfrm>
          <a:ln/>
        </p:spPr>
      </p:sp>
      <p:sp>
        <p:nvSpPr>
          <p:cNvPr id="124932" name="Rectangle 3">
            <a:extLst>
              <a:ext uri="{FF2B5EF4-FFF2-40B4-BE49-F238E27FC236}">
                <a16:creationId xmlns:a16="http://schemas.microsoft.com/office/drawing/2014/main" id="{E9D3CB7B-FDEC-1FEF-0CCA-6FA57C569DEC}"/>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z="1000" u="sng">
                <a:latin typeface="Arial" panose="020B0604020202020204" pitchFamily="34" charset="0"/>
              </a:rPr>
              <a:t>Speaker Notes:</a:t>
            </a:r>
            <a:endParaRPr lang="en-US" altLang="en-US" sz="1000">
              <a:latin typeface="Arial" panose="020B0604020202020204" pitchFamily="34" charset="0"/>
            </a:endParaRPr>
          </a:p>
          <a:p>
            <a:pPr>
              <a:spcBef>
                <a:spcPct val="0"/>
              </a:spcBef>
            </a:pPr>
            <a:r>
              <a:rPr lang="en-US" altLang="en-US" sz="1000">
                <a:latin typeface="Arial" panose="020B0604020202020204" pitchFamily="34" charset="0"/>
              </a:rPr>
              <a:t>To summarize, here is a review of common pitfalls in selecting indicators.</a:t>
            </a:r>
          </a:p>
          <a:p>
            <a:pPr>
              <a:spcBef>
                <a:spcPct val="0"/>
              </a:spcBef>
            </a:pPr>
            <a:endParaRPr lang="en-US" altLang="en-US" sz="1000">
              <a:latin typeface="Arial" panose="020B0604020202020204" pitchFamily="34" charset="0"/>
            </a:endParaRPr>
          </a:p>
          <a:p>
            <a:pPr>
              <a:spcBef>
                <a:spcPct val="0"/>
              </a:spcBef>
            </a:pPr>
            <a:r>
              <a:rPr lang="en-US" altLang="en-US" sz="1000">
                <a:latin typeface="Arial" panose="020B0604020202020204" pitchFamily="34" charset="0"/>
              </a:rPr>
              <a:t>One of the common pitfalls in selecting indicators is to choose one that the program activities cannot affect. This is an example of something that did occur. There was a program that planned to train health care providers in AIDS prevention and treatment services in an effort to expand access to services. The authors of this M&amp;E plan reviewed some of the documents produced by UNAIDS and WHO and selected some indicators that seemed important. Specifically, they wanted to report the proportion of health care facilities with adequate conditions to provide care. However, many things go into that proxy indicator, including supervision, supplies and equipment availability, and the drafting of appropriate treatment protocols – several things that the program does not intend to address directly. In trying to use a global indicator, they overlooked the fact that it was not related to their program activities. A better indicator would be the # of clinicians trained or the # of facilities with a trained provider.</a:t>
            </a:r>
          </a:p>
          <a:p>
            <a:pPr>
              <a:spcBef>
                <a:spcPct val="0"/>
              </a:spcBef>
            </a:pPr>
            <a:endParaRPr lang="en-US" altLang="en-US" sz="1000">
              <a:latin typeface="Arial" panose="020B0604020202020204" pitchFamily="34" charset="0"/>
            </a:endParaRPr>
          </a:p>
          <a:p>
            <a:pPr>
              <a:spcBef>
                <a:spcPct val="0"/>
              </a:spcBef>
            </a:pPr>
            <a:r>
              <a:rPr lang="en-US" altLang="en-US" sz="1000">
                <a:latin typeface="Arial" panose="020B0604020202020204" pitchFamily="34" charset="0"/>
              </a:rPr>
              <a:t>Ideally, indicators will provide feedback to the program so that changes can be made to activities to more effectively or efficiently reach program objectives. If an indicator is not something that is affected by program activities, not only is the indicator measuring something irrelevant, but it also is measuring something that cannot be useful for the program.</a:t>
            </a:r>
            <a:endParaRPr lang="en-US" altLang="en-US" sz="1000">
              <a:solidFill>
                <a:srgbClr val="FF0000"/>
              </a:solidFill>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9792847B-F406-F2BD-E8EF-226AEE2A0F33}"/>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Helvetica" panose="020B0604020202020204" pitchFamily="34" charset="0"/>
              </a:defRPr>
            </a:lvl1pPr>
            <a:lvl2pPr marL="742950" indent="-285750">
              <a:defRPr sz="2800">
                <a:solidFill>
                  <a:schemeClr val="tx1"/>
                </a:solidFill>
                <a:latin typeface="Helvetica" panose="020B0604020202020204" pitchFamily="34" charset="0"/>
              </a:defRPr>
            </a:lvl2pPr>
            <a:lvl3pPr marL="1143000" indent="-228600">
              <a:defRPr sz="2800">
                <a:solidFill>
                  <a:schemeClr val="tx1"/>
                </a:solidFill>
                <a:latin typeface="Helvetica" panose="020B0604020202020204" pitchFamily="34" charset="0"/>
              </a:defRPr>
            </a:lvl3pPr>
            <a:lvl4pPr marL="1600200" indent="-228600">
              <a:defRPr sz="2800">
                <a:solidFill>
                  <a:schemeClr val="tx1"/>
                </a:solidFill>
                <a:latin typeface="Helvetica" panose="020B0604020202020204" pitchFamily="34" charset="0"/>
              </a:defRPr>
            </a:lvl4pPr>
            <a:lvl5pPr marL="2057400" indent="-228600">
              <a:defRPr sz="2800">
                <a:solidFill>
                  <a:schemeClr val="tx1"/>
                </a:solidFill>
                <a:latin typeface="Helvetica" panose="020B0604020202020204" pitchFamily="34" charset="0"/>
              </a:defRPr>
            </a:lvl5pPr>
            <a:lvl6pPr marL="2514600" indent="-228600" eaLnBrk="0" fontAlgn="base" hangingPunct="0">
              <a:spcBef>
                <a:spcPct val="0"/>
              </a:spcBef>
              <a:spcAft>
                <a:spcPct val="0"/>
              </a:spcAft>
              <a:defRPr sz="2800">
                <a:solidFill>
                  <a:schemeClr val="tx1"/>
                </a:solidFill>
                <a:latin typeface="Helvetica" panose="020B0604020202020204" pitchFamily="34" charset="0"/>
              </a:defRPr>
            </a:lvl6pPr>
            <a:lvl7pPr marL="2971800" indent="-228600" eaLnBrk="0" fontAlgn="base" hangingPunct="0">
              <a:spcBef>
                <a:spcPct val="0"/>
              </a:spcBef>
              <a:spcAft>
                <a:spcPct val="0"/>
              </a:spcAft>
              <a:defRPr sz="2800">
                <a:solidFill>
                  <a:schemeClr val="tx1"/>
                </a:solidFill>
                <a:latin typeface="Helvetica" panose="020B0604020202020204" pitchFamily="34" charset="0"/>
              </a:defRPr>
            </a:lvl7pPr>
            <a:lvl8pPr marL="3429000" indent="-228600" eaLnBrk="0" fontAlgn="base" hangingPunct="0">
              <a:spcBef>
                <a:spcPct val="0"/>
              </a:spcBef>
              <a:spcAft>
                <a:spcPct val="0"/>
              </a:spcAft>
              <a:defRPr sz="2800">
                <a:solidFill>
                  <a:schemeClr val="tx1"/>
                </a:solidFill>
                <a:latin typeface="Helvetica" panose="020B0604020202020204" pitchFamily="34" charset="0"/>
              </a:defRPr>
            </a:lvl8pPr>
            <a:lvl9pPr marL="3886200" indent="-228600" eaLnBrk="0" fontAlgn="base" hangingPunct="0">
              <a:spcBef>
                <a:spcPct val="0"/>
              </a:spcBef>
              <a:spcAft>
                <a:spcPct val="0"/>
              </a:spcAft>
              <a:defRPr sz="2800">
                <a:solidFill>
                  <a:schemeClr val="tx1"/>
                </a:solidFill>
                <a:latin typeface="Helvetica" panose="020B0604020202020204" pitchFamily="34" charset="0"/>
              </a:defRPr>
            </a:lvl9pPr>
          </a:lstStyle>
          <a:p>
            <a:fld id="{C2DF56BA-F62E-40BE-8A02-ADD6B6B01266}" type="slidenum">
              <a:rPr lang="en-US" altLang="en-US">
                <a:latin typeface="Arial" panose="020B0604020202020204" pitchFamily="34" charset="0"/>
              </a:rPr>
              <a:pPr/>
              <a:t>54</a:t>
            </a:fld>
            <a:endParaRPr lang="en-US" altLang="en-US">
              <a:latin typeface="Arial" panose="020B0604020202020204" pitchFamily="34" charset="0"/>
            </a:endParaRPr>
          </a:p>
        </p:txBody>
      </p:sp>
      <p:sp>
        <p:nvSpPr>
          <p:cNvPr id="126979" name="Rectangle 2">
            <a:extLst>
              <a:ext uri="{FF2B5EF4-FFF2-40B4-BE49-F238E27FC236}">
                <a16:creationId xmlns:a16="http://schemas.microsoft.com/office/drawing/2014/main" id="{FDF98022-8F84-180A-484F-1B06B6A00C52}"/>
              </a:ext>
            </a:extLst>
          </p:cNvPr>
          <p:cNvSpPr>
            <a:spLocks noRot="1" noChangeArrowheads="1" noTextEdit="1"/>
          </p:cNvSpPr>
          <p:nvPr>
            <p:ph type="sldImg"/>
          </p:nvPr>
        </p:nvSpPr>
        <p:spPr>
          <a:xfrm>
            <a:off x="1144588" y="685800"/>
            <a:ext cx="4572000" cy="3429000"/>
          </a:xfrm>
          <a:ln/>
        </p:spPr>
      </p:sp>
      <p:sp>
        <p:nvSpPr>
          <p:cNvPr id="126980" name="Rectangle 3">
            <a:extLst>
              <a:ext uri="{FF2B5EF4-FFF2-40B4-BE49-F238E27FC236}">
                <a16:creationId xmlns:a16="http://schemas.microsoft.com/office/drawing/2014/main" id="{D722A18A-E0EE-3F47-1E85-F3EFAE1E6A67}"/>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u="sng">
                <a:latin typeface="Arial" panose="020B0604020202020204" pitchFamily="34" charset="0"/>
              </a:rPr>
              <a:t>Speaker Notes:</a:t>
            </a:r>
            <a:endParaRPr lang="en-US" altLang="en-US">
              <a:latin typeface="Arial" panose="020B0604020202020204" pitchFamily="34" charset="0"/>
            </a:endParaRPr>
          </a:p>
          <a:p>
            <a:pPr>
              <a:spcBef>
                <a:spcPct val="0"/>
              </a:spcBef>
            </a:pPr>
            <a:r>
              <a:rPr lang="en-US" altLang="en-US">
                <a:latin typeface="Arial" panose="020B0604020202020204" pitchFamily="34" charset="0"/>
              </a:rPr>
              <a:t>Another common mistake is to choose a vague indicator. Although in many cases an indicator cannot be fully understood unless seeing the precise definition of how it is calculated, it is possible to have a more readily interpretable indicator. In this example, an IEC campaign to increase AIDS knowledge is to be monitored by the “AIDS knowledge” of the population. In this case, it is not clear what type of knowledge is being measured. A clearer indicator would be one that measured precisely the objective of the campaign, the proportion of the population having no incorrect beliefs. Of course, the definition provides even more information.</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2CBEBBBB-3112-9FF0-FA7E-7D518940CFD4}"/>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Helvetica" panose="020B0604020202020204" pitchFamily="34" charset="0"/>
              </a:defRPr>
            </a:lvl1pPr>
            <a:lvl2pPr marL="742950" indent="-285750">
              <a:defRPr sz="2800">
                <a:solidFill>
                  <a:schemeClr val="tx1"/>
                </a:solidFill>
                <a:latin typeface="Helvetica" panose="020B0604020202020204" pitchFamily="34" charset="0"/>
              </a:defRPr>
            </a:lvl2pPr>
            <a:lvl3pPr marL="1143000" indent="-228600">
              <a:defRPr sz="2800">
                <a:solidFill>
                  <a:schemeClr val="tx1"/>
                </a:solidFill>
                <a:latin typeface="Helvetica" panose="020B0604020202020204" pitchFamily="34" charset="0"/>
              </a:defRPr>
            </a:lvl3pPr>
            <a:lvl4pPr marL="1600200" indent="-228600">
              <a:defRPr sz="2800">
                <a:solidFill>
                  <a:schemeClr val="tx1"/>
                </a:solidFill>
                <a:latin typeface="Helvetica" panose="020B0604020202020204" pitchFamily="34" charset="0"/>
              </a:defRPr>
            </a:lvl4pPr>
            <a:lvl5pPr marL="2057400" indent="-228600">
              <a:defRPr sz="2800">
                <a:solidFill>
                  <a:schemeClr val="tx1"/>
                </a:solidFill>
                <a:latin typeface="Helvetica" panose="020B0604020202020204" pitchFamily="34" charset="0"/>
              </a:defRPr>
            </a:lvl5pPr>
            <a:lvl6pPr marL="2514600" indent="-228600" eaLnBrk="0" fontAlgn="base" hangingPunct="0">
              <a:spcBef>
                <a:spcPct val="0"/>
              </a:spcBef>
              <a:spcAft>
                <a:spcPct val="0"/>
              </a:spcAft>
              <a:defRPr sz="2800">
                <a:solidFill>
                  <a:schemeClr val="tx1"/>
                </a:solidFill>
                <a:latin typeface="Helvetica" panose="020B0604020202020204" pitchFamily="34" charset="0"/>
              </a:defRPr>
            </a:lvl6pPr>
            <a:lvl7pPr marL="2971800" indent="-228600" eaLnBrk="0" fontAlgn="base" hangingPunct="0">
              <a:spcBef>
                <a:spcPct val="0"/>
              </a:spcBef>
              <a:spcAft>
                <a:spcPct val="0"/>
              </a:spcAft>
              <a:defRPr sz="2800">
                <a:solidFill>
                  <a:schemeClr val="tx1"/>
                </a:solidFill>
                <a:latin typeface="Helvetica" panose="020B0604020202020204" pitchFamily="34" charset="0"/>
              </a:defRPr>
            </a:lvl7pPr>
            <a:lvl8pPr marL="3429000" indent="-228600" eaLnBrk="0" fontAlgn="base" hangingPunct="0">
              <a:spcBef>
                <a:spcPct val="0"/>
              </a:spcBef>
              <a:spcAft>
                <a:spcPct val="0"/>
              </a:spcAft>
              <a:defRPr sz="2800">
                <a:solidFill>
                  <a:schemeClr val="tx1"/>
                </a:solidFill>
                <a:latin typeface="Helvetica" panose="020B0604020202020204" pitchFamily="34" charset="0"/>
              </a:defRPr>
            </a:lvl8pPr>
            <a:lvl9pPr marL="3886200" indent="-228600" eaLnBrk="0" fontAlgn="base" hangingPunct="0">
              <a:spcBef>
                <a:spcPct val="0"/>
              </a:spcBef>
              <a:spcAft>
                <a:spcPct val="0"/>
              </a:spcAft>
              <a:defRPr sz="2800">
                <a:solidFill>
                  <a:schemeClr val="tx1"/>
                </a:solidFill>
                <a:latin typeface="Helvetica" panose="020B0604020202020204" pitchFamily="34" charset="0"/>
              </a:defRPr>
            </a:lvl9pPr>
          </a:lstStyle>
          <a:p>
            <a:fld id="{F44172CC-AB0A-47A9-8FC3-83EEB55F06A4}" type="slidenum">
              <a:rPr lang="en-US" altLang="en-US">
                <a:latin typeface="Arial" panose="020B0604020202020204" pitchFamily="34" charset="0"/>
              </a:rPr>
              <a:pPr/>
              <a:t>55</a:t>
            </a:fld>
            <a:endParaRPr lang="en-US" altLang="en-US">
              <a:latin typeface="Arial" panose="020B0604020202020204" pitchFamily="34" charset="0"/>
            </a:endParaRPr>
          </a:p>
        </p:txBody>
      </p:sp>
      <p:sp>
        <p:nvSpPr>
          <p:cNvPr id="129027" name="Rectangle 2">
            <a:extLst>
              <a:ext uri="{FF2B5EF4-FFF2-40B4-BE49-F238E27FC236}">
                <a16:creationId xmlns:a16="http://schemas.microsoft.com/office/drawing/2014/main" id="{400C7367-0D8D-2DD3-AFC9-9D229DB3638E}"/>
              </a:ext>
            </a:extLst>
          </p:cNvPr>
          <p:cNvSpPr>
            <a:spLocks noRot="1" noChangeArrowheads="1" noTextEdit="1"/>
          </p:cNvSpPr>
          <p:nvPr>
            <p:ph type="sldImg"/>
          </p:nvPr>
        </p:nvSpPr>
        <p:spPr>
          <a:xfrm>
            <a:off x="1144588" y="685800"/>
            <a:ext cx="4572000" cy="3429000"/>
          </a:xfrm>
          <a:ln/>
        </p:spPr>
      </p:sp>
      <p:sp>
        <p:nvSpPr>
          <p:cNvPr id="129028" name="Rectangle 3">
            <a:extLst>
              <a:ext uri="{FF2B5EF4-FFF2-40B4-BE49-F238E27FC236}">
                <a16:creationId xmlns:a16="http://schemas.microsoft.com/office/drawing/2014/main" id="{629E0587-6217-0D11-49B4-26B5787E9916}"/>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u="sng">
                <a:latin typeface="Arial" panose="020B0604020202020204" pitchFamily="34" charset="0"/>
              </a:rPr>
              <a:t>Speaker Notes:</a:t>
            </a:r>
            <a:endParaRPr lang="en-US" altLang="en-US">
              <a:latin typeface="Arial" panose="020B0604020202020204" pitchFamily="34" charset="0"/>
            </a:endParaRPr>
          </a:p>
          <a:p>
            <a:pPr>
              <a:spcBef>
                <a:spcPct val="0"/>
              </a:spcBef>
            </a:pPr>
            <a:r>
              <a:rPr lang="en-US" altLang="en-US">
                <a:latin typeface="Arial" panose="020B0604020202020204" pitchFamily="34" charset="0"/>
              </a:rPr>
              <a:t>Another common mistake is to select an indicator that relies on routine data without verifying that the data are available as you defined it. This is another “real world” example. </a:t>
            </a:r>
            <a:br>
              <a:rPr lang="en-US" altLang="en-US">
                <a:latin typeface="Arial" panose="020B0604020202020204" pitchFamily="34" charset="0"/>
              </a:rPr>
            </a:br>
            <a:r>
              <a:rPr lang="en-US" altLang="en-US">
                <a:latin typeface="Arial" panose="020B0604020202020204" pitchFamily="34" charset="0"/>
              </a:rPr>
              <a:t>A program working on drug supply selected an indicator collection information on stock outs by the number of days there were any stock outs. When checking with the information collected at the health facilities, it was found that information about the number of days that drug stock outs occurred, rather they collected information about whether there were any stock outs in each quarter. In addition, there were interpretation issues related to what the proportion of days means for more than one service delivery point. (Would it have been the average proportion of days per quarter there was a stock out?) So, this indicator was changed to account for the fact that information on stock outs is collected as a yes/no variable as well as to better represent the intended result of the program.</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id="{1C413412-4561-34DE-1EB1-EB24F1EE6EAE}"/>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Helvetica" panose="020B0604020202020204" pitchFamily="34" charset="0"/>
              </a:defRPr>
            </a:lvl1pPr>
            <a:lvl2pPr marL="742950" indent="-285750">
              <a:defRPr sz="2800">
                <a:solidFill>
                  <a:schemeClr val="tx1"/>
                </a:solidFill>
                <a:latin typeface="Helvetica" panose="020B0604020202020204" pitchFamily="34" charset="0"/>
              </a:defRPr>
            </a:lvl2pPr>
            <a:lvl3pPr marL="1143000" indent="-228600">
              <a:defRPr sz="2800">
                <a:solidFill>
                  <a:schemeClr val="tx1"/>
                </a:solidFill>
                <a:latin typeface="Helvetica" panose="020B0604020202020204" pitchFamily="34" charset="0"/>
              </a:defRPr>
            </a:lvl3pPr>
            <a:lvl4pPr marL="1600200" indent="-228600">
              <a:defRPr sz="2800">
                <a:solidFill>
                  <a:schemeClr val="tx1"/>
                </a:solidFill>
                <a:latin typeface="Helvetica" panose="020B0604020202020204" pitchFamily="34" charset="0"/>
              </a:defRPr>
            </a:lvl4pPr>
            <a:lvl5pPr marL="2057400" indent="-228600">
              <a:defRPr sz="2800">
                <a:solidFill>
                  <a:schemeClr val="tx1"/>
                </a:solidFill>
                <a:latin typeface="Helvetica" panose="020B0604020202020204" pitchFamily="34" charset="0"/>
              </a:defRPr>
            </a:lvl5pPr>
            <a:lvl6pPr marL="2514600" indent="-228600" eaLnBrk="0" fontAlgn="base" hangingPunct="0">
              <a:spcBef>
                <a:spcPct val="0"/>
              </a:spcBef>
              <a:spcAft>
                <a:spcPct val="0"/>
              </a:spcAft>
              <a:defRPr sz="2800">
                <a:solidFill>
                  <a:schemeClr val="tx1"/>
                </a:solidFill>
                <a:latin typeface="Helvetica" panose="020B0604020202020204" pitchFamily="34" charset="0"/>
              </a:defRPr>
            </a:lvl6pPr>
            <a:lvl7pPr marL="2971800" indent="-228600" eaLnBrk="0" fontAlgn="base" hangingPunct="0">
              <a:spcBef>
                <a:spcPct val="0"/>
              </a:spcBef>
              <a:spcAft>
                <a:spcPct val="0"/>
              </a:spcAft>
              <a:defRPr sz="2800">
                <a:solidFill>
                  <a:schemeClr val="tx1"/>
                </a:solidFill>
                <a:latin typeface="Helvetica" panose="020B0604020202020204" pitchFamily="34" charset="0"/>
              </a:defRPr>
            </a:lvl7pPr>
            <a:lvl8pPr marL="3429000" indent="-228600" eaLnBrk="0" fontAlgn="base" hangingPunct="0">
              <a:spcBef>
                <a:spcPct val="0"/>
              </a:spcBef>
              <a:spcAft>
                <a:spcPct val="0"/>
              </a:spcAft>
              <a:defRPr sz="2800">
                <a:solidFill>
                  <a:schemeClr val="tx1"/>
                </a:solidFill>
                <a:latin typeface="Helvetica" panose="020B0604020202020204" pitchFamily="34" charset="0"/>
              </a:defRPr>
            </a:lvl8pPr>
            <a:lvl9pPr marL="3886200" indent="-228600" eaLnBrk="0" fontAlgn="base" hangingPunct="0">
              <a:spcBef>
                <a:spcPct val="0"/>
              </a:spcBef>
              <a:spcAft>
                <a:spcPct val="0"/>
              </a:spcAft>
              <a:defRPr sz="2800">
                <a:solidFill>
                  <a:schemeClr val="tx1"/>
                </a:solidFill>
                <a:latin typeface="Helvetica" panose="020B0604020202020204" pitchFamily="34" charset="0"/>
              </a:defRPr>
            </a:lvl9pPr>
          </a:lstStyle>
          <a:p>
            <a:fld id="{401300B6-7388-408F-90DC-8B2E2F917A77}" type="slidenum">
              <a:rPr lang="en-US" altLang="en-US">
                <a:latin typeface="Arial" panose="020B0604020202020204" pitchFamily="34" charset="0"/>
              </a:rPr>
              <a:pPr/>
              <a:t>56</a:t>
            </a:fld>
            <a:endParaRPr lang="en-US" altLang="en-US">
              <a:latin typeface="Arial" panose="020B0604020202020204" pitchFamily="34" charset="0"/>
            </a:endParaRPr>
          </a:p>
        </p:txBody>
      </p:sp>
      <p:sp>
        <p:nvSpPr>
          <p:cNvPr id="131075" name="Rectangle 2">
            <a:extLst>
              <a:ext uri="{FF2B5EF4-FFF2-40B4-BE49-F238E27FC236}">
                <a16:creationId xmlns:a16="http://schemas.microsoft.com/office/drawing/2014/main" id="{FECA5210-2FC2-1A2F-5CFE-FB33A7929AED}"/>
              </a:ext>
            </a:extLst>
          </p:cNvPr>
          <p:cNvSpPr>
            <a:spLocks noRot="1" noChangeArrowheads="1" noTextEdit="1"/>
          </p:cNvSpPr>
          <p:nvPr>
            <p:ph type="sldImg"/>
          </p:nvPr>
        </p:nvSpPr>
        <p:spPr>
          <a:xfrm>
            <a:off x="2232025" y="431800"/>
            <a:ext cx="3048000" cy="2287588"/>
          </a:xfrm>
          <a:ln/>
        </p:spPr>
      </p:sp>
      <p:sp>
        <p:nvSpPr>
          <p:cNvPr id="92164" name="Rectangle 3">
            <a:extLst>
              <a:ext uri="{FF2B5EF4-FFF2-40B4-BE49-F238E27FC236}">
                <a16:creationId xmlns:a16="http://schemas.microsoft.com/office/drawing/2014/main" id="{9EB47831-516F-F4EF-47FD-9D069F9CB80D}"/>
              </a:ext>
            </a:extLst>
          </p:cNvPr>
          <p:cNvSpPr>
            <a:spLocks noGrp="1" noChangeArrowheads="1"/>
          </p:cNvSpPr>
          <p:nvPr>
            <p:ph type="body" idx="1"/>
          </p:nvPr>
        </p:nvSpPr>
        <p:spPr>
          <a:xfrm>
            <a:off x="361950" y="2865438"/>
            <a:ext cx="6218238" cy="4114800"/>
          </a:xfrm>
          <a:ln/>
        </p:spPr>
        <p:txBody>
          <a:bodyPr>
            <a:normAutofit fontScale="92500" lnSpcReduction="10000"/>
          </a:bodyPr>
          <a:lstStyle/>
          <a:p>
            <a:pPr fontAlgn="auto">
              <a:spcBef>
                <a:spcPts val="0"/>
              </a:spcBef>
              <a:spcAft>
                <a:spcPts val="0"/>
              </a:spcAft>
              <a:defRPr/>
            </a:pPr>
            <a:r>
              <a:rPr lang="en-US" sz="1000" u="sng" dirty="0">
                <a:latin typeface="Arial" charset="0"/>
              </a:rPr>
              <a:t>Speaker Notes</a:t>
            </a:r>
            <a:endParaRPr lang="en-US" sz="1000" dirty="0">
              <a:latin typeface="Arial" charset="0"/>
            </a:endParaRPr>
          </a:p>
          <a:p>
            <a:pPr fontAlgn="auto">
              <a:spcBef>
                <a:spcPts val="0"/>
              </a:spcBef>
              <a:spcAft>
                <a:spcPts val="0"/>
              </a:spcAft>
              <a:defRPr/>
            </a:pPr>
            <a:r>
              <a:rPr lang="en-US" sz="1000" dirty="0">
                <a:latin typeface="Arial" charset="0"/>
              </a:rPr>
              <a:t>This example also comes from a real experience. In this example, the problem with the inappropriate indicators was not readily evident to the authors of the M&amp;E plan. The details of each indicator’s definition must be considered.</a:t>
            </a:r>
          </a:p>
          <a:p>
            <a:pPr fontAlgn="auto">
              <a:spcBef>
                <a:spcPts val="0"/>
              </a:spcBef>
              <a:spcAft>
                <a:spcPts val="0"/>
              </a:spcAft>
              <a:defRPr/>
            </a:pPr>
            <a:r>
              <a:rPr lang="en-US" sz="1000" u="sng" dirty="0">
                <a:latin typeface="Arial" charset="0"/>
              </a:rPr>
              <a:t>Discussion</a:t>
            </a:r>
          </a:p>
          <a:p>
            <a:pPr fontAlgn="auto">
              <a:spcBef>
                <a:spcPts val="0"/>
              </a:spcBef>
              <a:spcAft>
                <a:spcPts val="0"/>
              </a:spcAft>
              <a:buFontTx/>
              <a:buChar char="•"/>
              <a:defRPr/>
            </a:pPr>
            <a:r>
              <a:rPr lang="en-US" sz="1000" dirty="0">
                <a:latin typeface="Arial" charset="0"/>
              </a:rPr>
              <a:t>For the first indicator labeled as inappropriate on the slide, what is the implied numerator and denominator?</a:t>
            </a:r>
          </a:p>
          <a:p>
            <a:pPr fontAlgn="auto">
              <a:spcBef>
                <a:spcPts val="0"/>
              </a:spcBef>
              <a:spcAft>
                <a:spcPts val="0"/>
              </a:spcAft>
              <a:defRPr/>
            </a:pPr>
            <a:r>
              <a:rPr lang="en-US" sz="1000" dirty="0">
                <a:latin typeface="Arial" charset="0"/>
              </a:rPr>
              <a:t>In the first inappropriate indicator, the definition is:</a:t>
            </a:r>
          </a:p>
          <a:p>
            <a:pPr fontAlgn="auto">
              <a:spcBef>
                <a:spcPts val="0"/>
              </a:spcBef>
              <a:spcAft>
                <a:spcPts val="0"/>
              </a:spcAft>
              <a:defRPr/>
            </a:pPr>
            <a:r>
              <a:rPr lang="en-US" sz="1000" dirty="0">
                <a:latin typeface="Arial" charset="0"/>
              </a:rPr>
              <a:t>	Numerator: # of women on ARVs who are pregnant</a:t>
            </a:r>
          </a:p>
          <a:p>
            <a:pPr fontAlgn="auto">
              <a:spcBef>
                <a:spcPts val="0"/>
              </a:spcBef>
              <a:spcAft>
                <a:spcPts val="0"/>
              </a:spcAft>
              <a:defRPr/>
            </a:pPr>
            <a:r>
              <a:rPr lang="en-US" sz="1000" dirty="0">
                <a:latin typeface="Arial" charset="0"/>
              </a:rPr>
              <a:t>	Denominator: # of women on ARVs</a:t>
            </a:r>
          </a:p>
          <a:p>
            <a:pPr fontAlgn="auto">
              <a:spcBef>
                <a:spcPts val="0"/>
              </a:spcBef>
              <a:spcAft>
                <a:spcPts val="0"/>
              </a:spcAft>
              <a:defRPr/>
            </a:pPr>
            <a:r>
              <a:rPr lang="en-US" sz="1000" dirty="0">
                <a:latin typeface="Arial" charset="0"/>
              </a:rPr>
              <a:t>        In other words, this indicator tells us, of all the women on ARVs, how many are pregnant. The denominator is all women on ARVs. If the denominator increases, that is, if more non-pregnant women receive treatment for HIV but the number of pregnant women receiving treatment stays the same, the indicator decreases. If the indicator increases, it may be because more pregnant women are given treatment while other women are not. Is either of these the desired outcome of the program? Probably not.</a:t>
            </a:r>
          </a:p>
          <a:p>
            <a:pPr fontAlgn="auto">
              <a:spcBef>
                <a:spcPts val="0"/>
              </a:spcBef>
              <a:spcAft>
                <a:spcPts val="0"/>
              </a:spcAft>
              <a:buFontTx/>
              <a:buChar char="•"/>
              <a:defRPr/>
            </a:pPr>
            <a:r>
              <a:rPr lang="en-US" sz="1000" dirty="0">
                <a:latin typeface="Arial" charset="0"/>
              </a:rPr>
              <a:t>For the second inappropriate indicator, what is the numerator and denominator?</a:t>
            </a:r>
          </a:p>
          <a:p>
            <a:pPr fontAlgn="auto">
              <a:spcBef>
                <a:spcPts val="0"/>
              </a:spcBef>
              <a:spcAft>
                <a:spcPts val="0"/>
              </a:spcAft>
              <a:defRPr/>
            </a:pPr>
            <a:r>
              <a:rPr lang="en-US" sz="1000" dirty="0">
                <a:latin typeface="Arial" charset="0"/>
              </a:rPr>
              <a:t>	Numerator: # of pregnant women on ARVs</a:t>
            </a:r>
          </a:p>
          <a:p>
            <a:pPr fontAlgn="auto">
              <a:spcBef>
                <a:spcPts val="0"/>
              </a:spcBef>
              <a:spcAft>
                <a:spcPts val="0"/>
              </a:spcAft>
              <a:defRPr/>
            </a:pPr>
            <a:r>
              <a:rPr lang="en-US" sz="1000" dirty="0">
                <a:latin typeface="Arial" charset="0"/>
              </a:rPr>
              <a:t>	Denominator: # of people on ARVs</a:t>
            </a:r>
          </a:p>
          <a:p>
            <a:pPr fontAlgn="auto">
              <a:spcBef>
                <a:spcPts val="0"/>
              </a:spcBef>
              <a:spcAft>
                <a:spcPts val="0"/>
              </a:spcAft>
              <a:defRPr/>
            </a:pPr>
            <a:r>
              <a:rPr lang="en-US" sz="1000" dirty="0">
                <a:latin typeface="Arial" charset="0"/>
              </a:rPr>
              <a:t>        Notice that in this indicator, the denominator was all men and women and children on ARVs, something very different than the first indicator. In other words, this indicator tells us, of all the people on ARVs, how many are pregnant women. Again, let’s consider the possible interpretations if change in this indicator is observed. If it increases over time, it might be because fewer people overall are receiving treatment, but the # of pregnant women receiving treatment has not changed. Or, it could be because there is an increase in the number of pregnant women receiving treatment, the desired effect of the program. If the indicator decreases, it might be because more people overall are receiving treatment or because fewer women are HIV positive or because there are fewer pregnant women.</a:t>
            </a:r>
          </a:p>
          <a:p>
            <a:pPr fontAlgn="auto">
              <a:spcBef>
                <a:spcPts val="0"/>
              </a:spcBef>
              <a:spcAft>
                <a:spcPts val="0"/>
              </a:spcAft>
              <a:defRPr/>
            </a:pPr>
            <a:r>
              <a:rPr lang="en-US" sz="1000" dirty="0">
                <a:latin typeface="Arial" charset="0"/>
              </a:rPr>
              <a:t>        In addition to the interpretation difficulties with the first two options presented above, they also do not represent the intended effect of the program. A better indicator would be the % of HIV positive pregnant women receiving ARVs. With this indicator, interpretation is not complicated by factors unrelated to this intermediate result, such as a decrease in HIV prevalence among pregnant women or the number of non-pregnant women receiving ARVs.</a:t>
            </a:r>
          </a:p>
          <a:p>
            <a:pPr fontAlgn="auto">
              <a:spcBef>
                <a:spcPts val="0"/>
              </a:spcBef>
              <a:spcAft>
                <a:spcPts val="0"/>
              </a:spcAft>
              <a:defRPr/>
            </a:pPr>
            <a:r>
              <a:rPr lang="en-US" sz="1000" dirty="0">
                <a:latin typeface="Arial" charset="0"/>
              </a:rPr>
              <a:t>        The definition of this indicator is:</a:t>
            </a:r>
          </a:p>
          <a:p>
            <a:pPr fontAlgn="auto">
              <a:spcBef>
                <a:spcPts val="0"/>
              </a:spcBef>
              <a:spcAft>
                <a:spcPts val="0"/>
              </a:spcAft>
              <a:defRPr/>
            </a:pPr>
            <a:r>
              <a:rPr lang="en-US" sz="1000" dirty="0">
                <a:latin typeface="Arial" charset="0"/>
              </a:rPr>
              <a:t>	Numerator: # of HIV positive pregnant women on ARVs</a:t>
            </a:r>
          </a:p>
          <a:p>
            <a:pPr fontAlgn="auto">
              <a:spcBef>
                <a:spcPts val="0"/>
              </a:spcBef>
              <a:spcAft>
                <a:spcPts val="0"/>
              </a:spcAft>
              <a:defRPr/>
            </a:pPr>
            <a:r>
              <a:rPr lang="en-US" sz="1000" dirty="0">
                <a:latin typeface="Arial" charset="0"/>
              </a:rPr>
              <a:t>	Denominator: # of HIV positive pregnant women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8A481B38-8144-9237-FD66-CCB33229C0CD}"/>
              </a:ext>
            </a:extLst>
          </p:cNvPr>
          <p:cNvSpPr>
            <a:spLocks noGrp="1" noRot="1" noChangeAspect="1" noTextEdit="1"/>
          </p:cNvSpPr>
          <p:nvPr>
            <p:ph type="sldImg"/>
          </p:nvPr>
        </p:nvSpPr>
        <p:spPr>
          <a:ln/>
        </p:spPr>
      </p:sp>
      <p:sp>
        <p:nvSpPr>
          <p:cNvPr id="18435" name="Notes Placeholder 2">
            <a:extLst>
              <a:ext uri="{FF2B5EF4-FFF2-40B4-BE49-F238E27FC236}">
                <a16:creationId xmlns:a16="http://schemas.microsoft.com/office/drawing/2014/main" id="{88893769-44B8-0973-B371-8E9DD2077202}"/>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10E33210-852B-7E1F-1307-EBC0F16BBCF9}"/>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Helvetica" panose="020B0604020202020204" pitchFamily="34" charset="0"/>
              </a:defRPr>
            </a:lvl1pPr>
            <a:lvl2pPr marL="742950" indent="-285750">
              <a:defRPr sz="2800">
                <a:solidFill>
                  <a:schemeClr val="tx1"/>
                </a:solidFill>
                <a:latin typeface="Helvetica" panose="020B0604020202020204" pitchFamily="34" charset="0"/>
              </a:defRPr>
            </a:lvl2pPr>
            <a:lvl3pPr marL="1143000" indent="-228600">
              <a:defRPr sz="2800">
                <a:solidFill>
                  <a:schemeClr val="tx1"/>
                </a:solidFill>
                <a:latin typeface="Helvetica" panose="020B0604020202020204" pitchFamily="34" charset="0"/>
              </a:defRPr>
            </a:lvl3pPr>
            <a:lvl4pPr marL="1600200" indent="-228600">
              <a:defRPr sz="2800">
                <a:solidFill>
                  <a:schemeClr val="tx1"/>
                </a:solidFill>
                <a:latin typeface="Helvetica" panose="020B0604020202020204" pitchFamily="34" charset="0"/>
              </a:defRPr>
            </a:lvl4pPr>
            <a:lvl5pPr marL="2057400" indent="-228600">
              <a:defRPr sz="2800">
                <a:solidFill>
                  <a:schemeClr val="tx1"/>
                </a:solidFill>
                <a:latin typeface="Helvetica" panose="020B0604020202020204" pitchFamily="34" charset="0"/>
              </a:defRPr>
            </a:lvl5pPr>
            <a:lvl6pPr marL="2514600" indent="-228600" eaLnBrk="0" fontAlgn="base" hangingPunct="0">
              <a:spcBef>
                <a:spcPct val="0"/>
              </a:spcBef>
              <a:spcAft>
                <a:spcPct val="0"/>
              </a:spcAft>
              <a:defRPr sz="2800">
                <a:solidFill>
                  <a:schemeClr val="tx1"/>
                </a:solidFill>
                <a:latin typeface="Helvetica" panose="020B0604020202020204" pitchFamily="34" charset="0"/>
              </a:defRPr>
            </a:lvl6pPr>
            <a:lvl7pPr marL="2971800" indent="-228600" eaLnBrk="0" fontAlgn="base" hangingPunct="0">
              <a:spcBef>
                <a:spcPct val="0"/>
              </a:spcBef>
              <a:spcAft>
                <a:spcPct val="0"/>
              </a:spcAft>
              <a:defRPr sz="2800">
                <a:solidFill>
                  <a:schemeClr val="tx1"/>
                </a:solidFill>
                <a:latin typeface="Helvetica" panose="020B0604020202020204" pitchFamily="34" charset="0"/>
              </a:defRPr>
            </a:lvl7pPr>
            <a:lvl8pPr marL="3429000" indent="-228600" eaLnBrk="0" fontAlgn="base" hangingPunct="0">
              <a:spcBef>
                <a:spcPct val="0"/>
              </a:spcBef>
              <a:spcAft>
                <a:spcPct val="0"/>
              </a:spcAft>
              <a:defRPr sz="2800">
                <a:solidFill>
                  <a:schemeClr val="tx1"/>
                </a:solidFill>
                <a:latin typeface="Helvetica" panose="020B0604020202020204" pitchFamily="34" charset="0"/>
              </a:defRPr>
            </a:lvl8pPr>
            <a:lvl9pPr marL="3886200" indent="-228600" eaLnBrk="0" fontAlgn="base" hangingPunct="0">
              <a:spcBef>
                <a:spcPct val="0"/>
              </a:spcBef>
              <a:spcAft>
                <a:spcPct val="0"/>
              </a:spcAft>
              <a:defRPr sz="2800">
                <a:solidFill>
                  <a:schemeClr val="tx1"/>
                </a:solidFill>
                <a:latin typeface="Helvetica" panose="020B0604020202020204" pitchFamily="34" charset="0"/>
              </a:defRPr>
            </a:lvl9pPr>
          </a:lstStyle>
          <a:p>
            <a:fld id="{44504CA3-9F15-41CC-AF61-5501A9F426A8}" type="slidenum">
              <a:rPr lang="en-US" altLang="en-US">
                <a:latin typeface="Arial" panose="020B0604020202020204" pitchFamily="34" charset="0"/>
              </a:rPr>
              <a:pPr/>
              <a:t>10</a:t>
            </a:fld>
            <a:endParaRPr lang="en-US" altLang="en-US">
              <a:latin typeface="Arial" panose="020B0604020202020204" pitchFamily="34" charset="0"/>
            </a:endParaRPr>
          </a:p>
        </p:txBody>
      </p:sp>
      <p:sp>
        <p:nvSpPr>
          <p:cNvPr id="23555" name="Rectangle 2">
            <a:extLst>
              <a:ext uri="{FF2B5EF4-FFF2-40B4-BE49-F238E27FC236}">
                <a16:creationId xmlns:a16="http://schemas.microsoft.com/office/drawing/2014/main" id="{EFCE4781-E0F9-754A-FADD-85AE6C07AA9B}"/>
              </a:ext>
            </a:extLst>
          </p:cNvPr>
          <p:cNvSpPr>
            <a:spLocks noRot="1" noChangeArrowheads="1" noTextEdit="1"/>
          </p:cNvSpPr>
          <p:nvPr>
            <p:ph type="sldImg"/>
          </p:nvPr>
        </p:nvSpPr>
        <p:spPr>
          <a:ln/>
        </p:spPr>
      </p:sp>
      <p:sp>
        <p:nvSpPr>
          <p:cNvPr id="23556" name="Rectangle 3">
            <a:extLst>
              <a:ext uri="{FF2B5EF4-FFF2-40B4-BE49-F238E27FC236}">
                <a16:creationId xmlns:a16="http://schemas.microsoft.com/office/drawing/2014/main" id="{E45CA0EF-F577-0381-AD56-1E3C2D15908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z="1100" u="sng">
                <a:latin typeface="Arial" panose="020B0604020202020204" pitchFamily="34" charset="0"/>
              </a:rPr>
              <a:t>Speaker Notes</a:t>
            </a:r>
          </a:p>
          <a:p>
            <a:pPr>
              <a:spcBef>
                <a:spcPct val="0"/>
              </a:spcBef>
            </a:pPr>
            <a:r>
              <a:rPr lang="en-US" altLang="en-US" sz="1100">
                <a:latin typeface="Arial" panose="020B0604020202020204" pitchFamily="34" charset="0"/>
              </a:rPr>
              <a:t>An indicator is a variable that measures one aspect of a program or project. Let’s take a moment to go over each piece of this definition. The purpose of indicators typically is to show that a program activities are carried out as planned or that a program activity has caused a change or difference in something else. Therefore an indicator of that change will be something that we reasonably expect to vary. Its value will change from a given or baseline level at the time the program begins, to another value after the program and its activities have had time to make their impact felt, when the variable, or indicator, is calculated again. </a:t>
            </a:r>
          </a:p>
          <a:p>
            <a:pPr>
              <a:spcBef>
                <a:spcPct val="0"/>
              </a:spcBef>
            </a:pPr>
            <a:endParaRPr lang="en-US" altLang="en-US" sz="1100">
              <a:latin typeface="Arial" panose="020B0604020202020204" pitchFamily="34" charset="0"/>
            </a:endParaRPr>
          </a:p>
          <a:p>
            <a:pPr>
              <a:spcBef>
                <a:spcPct val="0"/>
              </a:spcBef>
            </a:pPr>
            <a:r>
              <a:rPr lang="en-US" altLang="en-US" sz="1100">
                <a:latin typeface="Arial" panose="020B0604020202020204" pitchFamily="34" charset="0"/>
              </a:rPr>
              <a:t>Secondly, an indicator is a measurement. It measures the value of the change in meaningful units for program management: a measurement that can be compared to past and future units and values. A metric is the calculation or formula that the indicator is based on. Calculation of the metric establishes the indicator’s objective value at a point in time. Even if the factor itself is subjective, like attitudes of a target population, the indicator metric calculates its value objectively at a given time.</a:t>
            </a:r>
          </a:p>
          <a:p>
            <a:pPr>
              <a:spcBef>
                <a:spcPct val="0"/>
              </a:spcBef>
            </a:pPr>
            <a:endParaRPr lang="en-US" altLang="en-US" sz="1100">
              <a:latin typeface="Arial" panose="020B0604020202020204" pitchFamily="34" charset="0"/>
            </a:endParaRPr>
          </a:p>
          <a:p>
            <a:pPr>
              <a:spcBef>
                <a:spcPct val="0"/>
              </a:spcBef>
            </a:pPr>
            <a:r>
              <a:rPr lang="en-US" altLang="en-US" sz="1100">
                <a:latin typeface="Arial" panose="020B0604020202020204" pitchFamily="34" charset="0"/>
              </a:rPr>
              <a:t>Thirdly, an indicator focuses on a single aspect of a program or project. It may be an input, an output, or an overarching objective, but its related metric will be narrowly defined in a way that captures that aspect as precisely as possible.</a:t>
            </a:r>
          </a:p>
          <a:p>
            <a:pPr>
              <a:spcBef>
                <a:spcPct val="0"/>
              </a:spcBef>
            </a:pPr>
            <a:endParaRPr lang="en-US" altLang="en-US" sz="1100">
              <a:latin typeface="Arial" panose="020B0604020202020204" pitchFamily="34" charset="0"/>
            </a:endParaRPr>
          </a:p>
          <a:p>
            <a:pPr>
              <a:spcBef>
                <a:spcPct val="0"/>
              </a:spcBef>
            </a:pPr>
            <a:r>
              <a:rPr lang="en-US" altLang="en-US" sz="1100">
                <a:latin typeface="Arial" panose="020B0604020202020204" pitchFamily="34" charset="0"/>
              </a:rPr>
              <a:t>A full, complete, and appropriate set of indicators for a given project or program in a given context with given goals and objectives will include at least one indicator for each significant aspect of program activities. </a:t>
            </a:r>
          </a:p>
          <a:p>
            <a:pPr>
              <a:spcBef>
                <a:spcPct val="0"/>
              </a:spcBef>
            </a:pPr>
            <a:endParaRPr lang="en-US" altLang="en-US" sz="1100">
              <a:latin typeface="Arial" panose="020B0604020202020204" pitchFamily="34" charset="0"/>
            </a:endParaRPr>
          </a:p>
          <a:p>
            <a:pPr>
              <a:spcBef>
                <a:spcPct val="0"/>
              </a:spcBef>
            </a:pPr>
            <a:endParaRPr lang="en-US" altLang="en-US" sz="100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90DE6D7F-A121-F9FD-59F5-EF1238175879}"/>
              </a:ext>
            </a:extLst>
          </p:cNvPr>
          <p:cNvSpPr>
            <a:spLocks noGrp="1" noRot="1" noChangeAspect="1" noTextEdit="1"/>
          </p:cNvSpPr>
          <p:nvPr>
            <p:ph type="sldImg"/>
          </p:nvPr>
        </p:nvSpPr>
        <p:spPr>
          <a:ln/>
        </p:spPr>
      </p:sp>
      <p:sp>
        <p:nvSpPr>
          <p:cNvPr id="26627" name="Notes Placeholder 2">
            <a:extLst>
              <a:ext uri="{FF2B5EF4-FFF2-40B4-BE49-F238E27FC236}">
                <a16:creationId xmlns:a16="http://schemas.microsoft.com/office/drawing/2014/main" id="{9F83124A-8343-73CE-3AC0-950191C70B2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u="sng">
                <a:latin typeface="Arial" panose="020B0604020202020204" pitchFamily="34" charset="0"/>
              </a:rPr>
              <a:t>Speaker Notes</a:t>
            </a:r>
          </a:p>
          <a:p>
            <a:pPr>
              <a:spcBef>
                <a:spcPct val="0"/>
              </a:spcBef>
            </a:pPr>
            <a:r>
              <a:rPr lang="en-US" altLang="en-US">
                <a:latin typeface="Arial" panose="020B0604020202020204" pitchFamily="34" charset="0"/>
              </a:rPr>
              <a:t>What makes a good indicator? Fundamentally, good indicators must be valid and reliable measures of the result. The other desirable characteristics listed here all serve in a sense as aids that help guide the design of indicators and metrics toward this ideal or goal of valid, reliable indicators. </a:t>
            </a:r>
          </a:p>
          <a:p>
            <a:pPr>
              <a:spcBef>
                <a:spcPct val="0"/>
              </a:spcBef>
            </a:pPr>
            <a:r>
              <a:rPr lang="en-US" altLang="en-US" b="1">
                <a:latin typeface="Arial" panose="020B0604020202020204" pitchFamily="34" charset="0"/>
              </a:rPr>
              <a:t>Valid:</a:t>
            </a:r>
            <a:r>
              <a:rPr lang="en-US" altLang="en-US">
                <a:latin typeface="Arial" panose="020B0604020202020204" pitchFamily="34" charset="0"/>
              </a:rPr>
              <a:t> An indicator is valid when it dictates an accurate measurement the activity, output or outcome of the program.</a:t>
            </a:r>
          </a:p>
          <a:p>
            <a:pPr>
              <a:spcBef>
                <a:spcPct val="0"/>
              </a:spcBef>
            </a:pPr>
            <a:r>
              <a:rPr lang="en-US" altLang="en-US" b="1">
                <a:latin typeface="Arial" panose="020B0604020202020204" pitchFamily="34" charset="0"/>
              </a:rPr>
              <a:t>Reliable:</a:t>
            </a:r>
            <a:r>
              <a:rPr lang="en-US" altLang="en-US">
                <a:latin typeface="Arial" panose="020B0604020202020204" pitchFamily="34" charset="0"/>
              </a:rPr>
              <a:t> An indicator is reliable when it minimizes measurement error, that is when it is possible to measure it consistently over time, regardless of the observer or respondent.</a:t>
            </a:r>
          </a:p>
          <a:p>
            <a:pPr>
              <a:spcBef>
                <a:spcPct val="0"/>
              </a:spcBef>
            </a:pPr>
            <a:r>
              <a:rPr lang="en-US" altLang="en-US" b="1">
                <a:latin typeface="Arial" panose="020B0604020202020204" pitchFamily="34" charset="0"/>
              </a:rPr>
              <a:t>Precise:</a:t>
            </a:r>
            <a:r>
              <a:rPr lang="en-US" altLang="en-US">
                <a:latin typeface="Arial" panose="020B0604020202020204" pitchFamily="34" charset="0"/>
              </a:rPr>
              <a:t> Indicators should be operationalized with clear, well-specified definitions.</a:t>
            </a:r>
          </a:p>
          <a:p>
            <a:pPr>
              <a:spcBef>
                <a:spcPct val="0"/>
              </a:spcBef>
            </a:pPr>
            <a:r>
              <a:rPr lang="en-US" altLang="en-US" b="1">
                <a:latin typeface="Arial" panose="020B0604020202020204" pitchFamily="34" charset="0"/>
              </a:rPr>
              <a:t>Timely:</a:t>
            </a:r>
            <a:r>
              <a:rPr lang="en-US" altLang="en-US">
                <a:latin typeface="Arial" panose="020B0604020202020204" pitchFamily="34" charset="0"/>
              </a:rPr>
              <a:t> Indicators should be measured at appropriate intervals relevant in terms of program goals and activities.</a:t>
            </a:r>
          </a:p>
          <a:p>
            <a:pPr>
              <a:spcBef>
                <a:spcPct val="0"/>
              </a:spcBef>
            </a:pPr>
            <a:r>
              <a:rPr lang="en-US" altLang="en-US" b="1">
                <a:latin typeface="Arial" panose="020B0604020202020204" pitchFamily="34" charset="0"/>
              </a:rPr>
              <a:t>Comparable:</a:t>
            </a:r>
            <a:r>
              <a:rPr lang="en-US" altLang="en-US">
                <a:latin typeface="Arial" panose="020B0604020202020204" pitchFamily="34" charset="0"/>
              </a:rPr>
              <a:t> Where possible, indicators should be structured using comparable units, denominators, and in other ways that will enable increased understanding of impact or effectiveness across different population groups or program approaches.</a:t>
            </a:r>
          </a:p>
          <a:p>
            <a:pPr>
              <a:spcBef>
                <a:spcPct val="0"/>
              </a:spcBef>
            </a:pPr>
            <a:endParaRPr lang="en-US" altLang="en-US">
              <a:latin typeface="Arial" panose="020B0604020202020204" pitchFamily="34" charset="0"/>
            </a:endParaRPr>
          </a:p>
          <a:p>
            <a:pPr>
              <a:spcBef>
                <a:spcPct val="0"/>
              </a:spcBef>
            </a:pPr>
            <a:r>
              <a:rPr lang="en-US" altLang="en-US">
                <a:latin typeface="Arial" panose="020B0604020202020204" pitchFamily="34" charset="0"/>
              </a:rPr>
              <a:t>Next, each of the characteristics of good indicators will be discussed and examples of good and problematic indicators identified.</a:t>
            </a:r>
          </a:p>
          <a:p>
            <a:pPr>
              <a:spcBef>
                <a:spcPct val="0"/>
              </a:spcBef>
            </a:pPr>
            <a:endParaRPr lang="en-US" altLang="en-US">
              <a:latin typeface="Arial" panose="020B0604020202020204" pitchFamily="34" charset="0"/>
            </a:endParaRPr>
          </a:p>
          <a:p>
            <a:pPr>
              <a:spcBef>
                <a:spcPct val="0"/>
              </a:spcBef>
            </a:pPr>
            <a:r>
              <a:rPr lang="en-US" altLang="en-US" i="1" u="sng">
                <a:latin typeface="Arial" panose="020B0604020202020204" pitchFamily="34" charset="0"/>
              </a:rPr>
              <a:t>Additional Background</a:t>
            </a:r>
            <a:endParaRPr lang="en-US" altLang="en-US" i="1">
              <a:latin typeface="Arial" panose="020B0604020202020204" pitchFamily="34" charset="0"/>
            </a:endParaRPr>
          </a:p>
          <a:p>
            <a:pPr>
              <a:spcBef>
                <a:spcPct val="0"/>
              </a:spcBef>
            </a:pPr>
            <a:r>
              <a:rPr lang="en-US" altLang="en-US" i="1">
                <a:latin typeface="Arial" panose="020B0604020202020204" pitchFamily="34" charset="0"/>
              </a:rPr>
              <a:t>These technical issues will be covered as ideals toward which to strive. Later slides will discuss a number of caveats and trade-offs often necessary in terms of the pragmatic management of programmatic M&amp;E.</a:t>
            </a:r>
          </a:p>
          <a:p>
            <a:endParaRPr lang="en-US" altLang="en-US">
              <a:latin typeface="Arial" panose="020B0604020202020204" pitchFamily="34" charset="0"/>
            </a:endParaRPr>
          </a:p>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5C2F58AB-BE02-8CB6-8F2A-4A71FC086908}"/>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8850B930-A47F-D7F0-E4CA-B6BC161AD14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 critical yet unresolved issue in the field of implementation science is how to conceptualize and evaluate success. </a:t>
            </a:r>
          </a:p>
          <a:p>
            <a:r>
              <a:rPr lang="en-US" altLang="en-US"/>
              <a:t>Studies of implementation use widely varying approaches to measure how well a new treatment, program, or service is implemented.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764795D3-CD5E-57CF-3BD8-B0051FCB6E7D}"/>
              </a:ext>
            </a:extLst>
          </p:cNvPr>
          <p:cNvSpPr>
            <a:spLocks noGrp="1" noRot="1" noChangeAspect="1" noTextEdit="1"/>
          </p:cNvSpPr>
          <p:nvPr>
            <p:ph type="sldImg"/>
          </p:nvPr>
        </p:nvSpPr>
        <p:spPr>
          <a:ln/>
        </p:spPr>
      </p:sp>
      <p:sp>
        <p:nvSpPr>
          <p:cNvPr id="44035" name="Notes Placeholder 2">
            <a:extLst>
              <a:ext uri="{FF2B5EF4-FFF2-40B4-BE49-F238E27FC236}">
                <a16:creationId xmlns:a16="http://schemas.microsoft.com/office/drawing/2014/main" id="{08E7D578-29D5-39C1-2314-B9959363EA4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‘‘implementation outcomes’’ distinct from service system and clinical treatment outcomes</a:t>
            </a:r>
            <a:endParaRPr lang="en-US" altLang="en-US" sz="1100">
              <a:latin typeface="Arial" panose="020B0604020202020204" pitchFamily="34" charset="0"/>
            </a:endParaRPr>
          </a:p>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B4DF6B54-A965-0EF4-357C-799F0511C7C2}"/>
              </a:ext>
            </a:extLst>
          </p:cNvPr>
          <p:cNvSpPr>
            <a:spLocks noGrp="1" noRot="1" noChangeAspect="1" noTextEdit="1"/>
          </p:cNvSpPr>
          <p:nvPr>
            <p:ph type="sldImg"/>
          </p:nvPr>
        </p:nvSpPr>
        <p:spPr>
          <a:ln/>
        </p:spPr>
      </p:sp>
      <p:sp>
        <p:nvSpPr>
          <p:cNvPr id="49155" name="Notes Placeholder 2">
            <a:extLst>
              <a:ext uri="{FF2B5EF4-FFF2-40B4-BE49-F238E27FC236}">
                <a16:creationId xmlns:a16="http://schemas.microsoft.com/office/drawing/2014/main" id="{CC68C3DD-2988-65C8-2D45-ECCDF5D0434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1" hangingPunct="1">
              <a:lnSpc>
                <a:spcPct val="100000"/>
              </a:lnSpc>
              <a:spcBef>
                <a:spcPct val="0"/>
              </a:spcBef>
            </a:pPr>
            <a:r>
              <a:rPr lang="en-US" altLang="en-US"/>
              <a:t>Impact: </a:t>
            </a:r>
            <a:r>
              <a:rPr lang="en-US" altLang="en-US">
                <a:ea typeface="MS PGothic" panose="020B0600070205080204" pitchFamily="34" charset="-128"/>
              </a:rPr>
              <a:t>.5*.5*.5*.5 = 6% benefit</a:t>
            </a:r>
          </a:p>
          <a:p>
            <a:pPr defTabSz="914400"/>
            <a:endParaRPr lang="en-US" altLang="en-US"/>
          </a:p>
        </p:txBody>
      </p:sp>
      <p:sp>
        <p:nvSpPr>
          <p:cNvPr id="49156" name="Slide Number Placeholder 3">
            <a:extLst>
              <a:ext uri="{FF2B5EF4-FFF2-40B4-BE49-F238E27FC236}">
                <a16:creationId xmlns:a16="http://schemas.microsoft.com/office/drawing/2014/main" id="{14AC958D-2ADB-8893-5391-297595FD37B0}"/>
              </a:ext>
            </a:extLst>
          </p:cNvPr>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Helvetica" panose="020B0604020202020204" pitchFamily="34" charset="0"/>
              </a:defRPr>
            </a:lvl1pPr>
            <a:lvl2pPr marL="742950" indent="-285750">
              <a:defRPr sz="2800">
                <a:solidFill>
                  <a:schemeClr val="tx1"/>
                </a:solidFill>
                <a:latin typeface="Helvetica" panose="020B0604020202020204" pitchFamily="34" charset="0"/>
              </a:defRPr>
            </a:lvl2pPr>
            <a:lvl3pPr marL="1143000" indent="-228600">
              <a:defRPr sz="2800">
                <a:solidFill>
                  <a:schemeClr val="tx1"/>
                </a:solidFill>
                <a:latin typeface="Helvetica" panose="020B0604020202020204" pitchFamily="34" charset="0"/>
              </a:defRPr>
            </a:lvl3pPr>
            <a:lvl4pPr marL="1600200" indent="-228600">
              <a:defRPr sz="2800">
                <a:solidFill>
                  <a:schemeClr val="tx1"/>
                </a:solidFill>
                <a:latin typeface="Helvetica" panose="020B0604020202020204" pitchFamily="34" charset="0"/>
              </a:defRPr>
            </a:lvl4pPr>
            <a:lvl5pPr marL="2057400" indent="-228600">
              <a:defRPr sz="2800">
                <a:solidFill>
                  <a:schemeClr val="tx1"/>
                </a:solidFill>
                <a:latin typeface="Helvetica" panose="020B0604020202020204" pitchFamily="34" charset="0"/>
              </a:defRPr>
            </a:lvl5pPr>
            <a:lvl6pPr marL="2514600" indent="-228600" eaLnBrk="0" fontAlgn="base" hangingPunct="0">
              <a:spcBef>
                <a:spcPct val="0"/>
              </a:spcBef>
              <a:spcAft>
                <a:spcPct val="0"/>
              </a:spcAft>
              <a:defRPr sz="2800">
                <a:solidFill>
                  <a:schemeClr val="tx1"/>
                </a:solidFill>
                <a:latin typeface="Helvetica" panose="020B0604020202020204" pitchFamily="34" charset="0"/>
              </a:defRPr>
            </a:lvl6pPr>
            <a:lvl7pPr marL="2971800" indent="-228600" eaLnBrk="0" fontAlgn="base" hangingPunct="0">
              <a:spcBef>
                <a:spcPct val="0"/>
              </a:spcBef>
              <a:spcAft>
                <a:spcPct val="0"/>
              </a:spcAft>
              <a:defRPr sz="2800">
                <a:solidFill>
                  <a:schemeClr val="tx1"/>
                </a:solidFill>
                <a:latin typeface="Helvetica" panose="020B0604020202020204" pitchFamily="34" charset="0"/>
              </a:defRPr>
            </a:lvl7pPr>
            <a:lvl8pPr marL="3429000" indent="-228600" eaLnBrk="0" fontAlgn="base" hangingPunct="0">
              <a:spcBef>
                <a:spcPct val="0"/>
              </a:spcBef>
              <a:spcAft>
                <a:spcPct val="0"/>
              </a:spcAft>
              <a:defRPr sz="2800">
                <a:solidFill>
                  <a:schemeClr val="tx1"/>
                </a:solidFill>
                <a:latin typeface="Helvetica" panose="020B0604020202020204" pitchFamily="34" charset="0"/>
              </a:defRPr>
            </a:lvl8pPr>
            <a:lvl9pPr marL="3886200" indent="-228600" eaLnBrk="0" fontAlgn="base" hangingPunct="0">
              <a:spcBef>
                <a:spcPct val="0"/>
              </a:spcBef>
              <a:spcAft>
                <a:spcPct val="0"/>
              </a:spcAft>
              <a:defRPr sz="2800">
                <a:solidFill>
                  <a:schemeClr val="tx1"/>
                </a:solidFill>
                <a:latin typeface="Helvetica" panose="020B0604020202020204" pitchFamily="34" charset="0"/>
              </a:defRPr>
            </a:lvl9pPr>
          </a:lstStyle>
          <a:p>
            <a:fld id="{047B9CF0-6E4D-4CA5-A92F-9C7E46CA6ECB}" type="slidenum">
              <a:rPr lang="en-US" altLang="en-US"/>
              <a:pPr/>
              <a:t>17</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emf"/></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D65DE-92AD-C281-69C9-6BED6C5540C2}"/>
              </a:ext>
            </a:extLst>
          </p:cNvPr>
          <p:cNvSpPr>
            <a:spLocks noGrp="1"/>
          </p:cNvSpPr>
          <p:nvPr>
            <p:ph type="title"/>
          </p:nvPr>
        </p:nvSpPr>
        <p:spPr/>
        <p:txBody>
          <a:bodyPr/>
          <a:lstStyle>
            <a:lvl1pPr>
              <a:defRPr>
                <a:latin typeface="Amasis MT Pro Black" panose="02040A040500050203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E510F00F-BC40-E0AD-155B-05CACCE11FB3}"/>
              </a:ext>
            </a:extLst>
          </p:cNvPr>
          <p:cNvSpPr>
            <a:spLocks noGrp="1"/>
          </p:cNvSpPr>
          <p:nvPr>
            <p:ph idx="1"/>
          </p:nvPr>
        </p:nvSpPr>
        <p:spPr/>
        <p:txBody>
          <a:bodyPr/>
          <a:lstStyle>
            <a:lvl1pPr>
              <a:defRPr>
                <a:latin typeface="Amasis MT Pro" panose="02040504050005020304" pitchFamily="18" charset="0"/>
              </a:defRPr>
            </a:lvl1pPr>
            <a:lvl2pPr>
              <a:defRPr>
                <a:latin typeface="Amasis MT Pro" panose="02040504050005020304" pitchFamily="18" charset="0"/>
              </a:defRPr>
            </a:lvl2pPr>
            <a:lvl3pPr>
              <a:defRPr>
                <a:latin typeface="Amasis MT Pro" panose="02040504050005020304" pitchFamily="18" charset="0"/>
              </a:defRPr>
            </a:lvl3pPr>
            <a:lvl4pPr>
              <a:defRPr>
                <a:latin typeface="Amasis MT Pro" panose="02040504050005020304" pitchFamily="18" charset="0"/>
              </a:defRPr>
            </a:lvl4pPr>
            <a:lvl5pPr>
              <a:defRPr>
                <a:latin typeface="Amasis MT Pro" panose="020405040500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Oval 8">
            <a:extLst>
              <a:ext uri="{FF2B5EF4-FFF2-40B4-BE49-F238E27FC236}">
                <a16:creationId xmlns:a16="http://schemas.microsoft.com/office/drawing/2014/main" id="{96C8A8F9-959D-8766-7CC7-FCF9C9E0CDE6}"/>
              </a:ext>
            </a:extLst>
          </p:cNvPr>
          <p:cNvSpPr/>
          <p:nvPr userDrawn="1"/>
        </p:nvSpPr>
        <p:spPr>
          <a:xfrm>
            <a:off x="10971500" y="-704128"/>
            <a:ext cx="1840057" cy="1773382"/>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7B691001-BFF4-F8F9-CA81-500434E5C81F}"/>
              </a:ext>
            </a:extLst>
          </p:cNvPr>
          <p:cNvSpPr>
            <a:spLocks noGrp="1"/>
          </p:cNvSpPr>
          <p:nvPr>
            <p:ph type="sldNum" sz="quarter" idx="12"/>
          </p:nvPr>
        </p:nvSpPr>
        <p:spPr>
          <a:xfrm>
            <a:off x="11352500" y="182563"/>
            <a:ext cx="457200" cy="365125"/>
          </a:xfrm>
          <a:prstGeom prst="rect">
            <a:avLst/>
          </a:prstGeom>
        </p:spPr>
        <p:txBody>
          <a:bodyPr/>
          <a:lstStyle/>
          <a:p>
            <a:fld id="{150CAD48-028F-45FE-AEF0-39B978B5840C}" type="slidenum">
              <a:rPr lang="en-US" smtClean="0"/>
              <a:t>‹#›</a:t>
            </a:fld>
            <a:endParaRPr lang="en-US"/>
          </a:p>
        </p:txBody>
      </p:sp>
      <p:grpSp>
        <p:nvGrpSpPr>
          <p:cNvPr id="4" name="Group 3">
            <a:extLst>
              <a:ext uri="{FF2B5EF4-FFF2-40B4-BE49-F238E27FC236}">
                <a16:creationId xmlns:a16="http://schemas.microsoft.com/office/drawing/2014/main" id="{CEAACDCE-2502-5BCC-6DD3-D94DCF562B27}"/>
              </a:ext>
            </a:extLst>
          </p:cNvPr>
          <p:cNvGrpSpPr/>
          <p:nvPr userDrawn="1"/>
        </p:nvGrpSpPr>
        <p:grpSpPr>
          <a:xfrm>
            <a:off x="3200092" y="5697250"/>
            <a:ext cx="3128513" cy="1127424"/>
            <a:chOff x="2428951" y="1352225"/>
            <a:chExt cx="7279578" cy="2379629"/>
          </a:xfrm>
        </p:grpSpPr>
        <p:pic>
          <p:nvPicPr>
            <p:cNvPr id="5" name="Picture 4">
              <a:extLst>
                <a:ext uri="{FF2B5EF4-FFF2-40B4-BE49-F238E27FC236}">
                  <a16:creationId xmlns:a16="http://schemas.microsoft.com/office/drawing/2014/main" id="{AF0C9594-8F63-5652-0428-E9FBA594F8FB}"/>
                </a:ext>
              </a:extLst>
            </p:cNvPr>
            <p:cNvPicPr>
              <a:picLocks noChangeAspect="1"/>
            </p:cNvPicPr>
            <p:nvPr/>
          </p:nvPicPr>
          <p:blipFill>
            <a:blip r:embed="rId2"/>
            <a:stretch>
              <a:fillRect/>
            </a:stretch>
          </p:blipFill>
          <p:spPr>
            <a:xfrm>
              <a:off x="2428951" y="1352225"/>
              <a:ext cx="4986896" cy="2025926"/>
            </a:xfrm>
            <a:prstGeom prst="rect">
              <a:avLst/>
            </a:prstGeom>
          </p:spPr>
        </p:pic>
        <p:pic>
          <p:nvPicPr>
            <p:cNvPr id="6" name="Picture 5">
              <a:extLst>
                <a:ext uri="{FF2B5EF4-FFF2-40B4-BE49-F238E27FC236}">
                  <a16:creationId xmlns:a16="http://schemas.microsoft.com/office/drawing/2014/main" id="{802BC380-6329-76A8-7A62-F78CB17C8473}"/>
                </a:ext>
              </a:extLst>
            </p:cNvPr>
            <p:cNvPicPr>
              <a:picLocks noChangeAspect="1"/>
            </p:cNvPicPr>
            <p:nvPr/>
          </p:nvPicPr>
          <p:blipFill rotWithShape="1">
            <a:blip r:embed="rId3"/>
            <a:srcRect l="36684" r="10563"/>
            <a:stretch/>
          </p:blipFill>
          <p:spPr>
            <a:xfrm>
              <a:off x="7404832" y="1497498"/>
              <a:ext cx="2303697" cy="2183507"/>
            </a:xfrm>
            <a:prstGeom prst="rect">
              <a:avLst/>
            </a:prstGeom>
          </p:spPr>
        </p:pic>
        <p:pic>
          <p:nvPicPr>
            <p:cNvPr id="7" name="Picture 6">
              <a:extLst>
                <a:ext uri="{FF2B5EF4-FFF2-40B4-BE49-F238E27FC236}">
                  <a16:creationId xmlns:a16="http://schemas.microsoft.com/office/drawing/2014/main" id="{79CE0A57-8176-7863-6BF8-83E9536C7CB2}"/>
                </a:ext>
              </a:extLst>
            </p:cNvPr>
            <p:cNvPicPr>
              <a:picLocks noChangeAspect="1"/>
            </p:cNvPicPr>
            <p:nvPr/>
          </p:nvPicPr>
          <p:blipFill rotWithShape="1">
            <a:blip r:embed="rId4"/>
            <a:srcRect l="30407" t="69400" r="10114" b="19966"/>
            <a:stretch/>
          </p:blipFill>
          <p:spPr>
            <a:xfrm>
              <a:off x="2794711" y="3429000"/>
              <a:ext cx="3919936" cy="302854"/>
            </a:xfrm>
            <a:prstGeom prst="rect">
              <a:avLst/>
            </a:prstGeom>
          </p:spPr>
        </p:pic>
      </p:grpSp>
      <p:grpSp>
        <p:nvGrpSpPr>
          <p:cNvPr id="10" name="Group 9">
            <a:extLst>
              <a:ext uri="{FF2B5EF4-FFF2-40B4-BE49-F238E27FC236}">
                <a16:creationId xmlns:a16="http://schemas.microsoft.com/office/drawing/2014/main" id="{C2ADBDA5-8718-9385-A0B1-E9D9A14FE320}"/>
              </a:ext>
            </a:extLst>
          </p:cNvPr>
          <p:cNvGrpSpPr/>
          <p:nvPr userDrawn="1"/>
        </p:nvGrpSpPr>
        <p:grpSpPr>
          <a:xfrm>
            <a:off x="6507742" y="5745486"/>
            <a:ext cx="4109049" cy="1079188"/>
            <a:chOff x="6404225" y="5724894"/>
            <a:chExt cx="4109049" cy="1079188"/>
          </a:xfrm>
        </p:grpSpPr>
        <p:pic>
          <p:nvPicPr>
            <p:cNvPr id="1026" name="Picture 2">
              <a:extLst>
                <a:ext uri="{FF2B5EF4-FFF2-40B4-BE49-F238E27FC236}">
                  <a16:creationId xmlns:a16="http://schemas.microsoft.com/office/drawing/2014/main" id="{E56A0295-E1FC-136A-5DB3-BAC0199B519E}"/>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878863" y="5724894"/>
              <a:ext cx="891018" cy="89101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AD1C004-33B7-AA85-B9EF-966A29D2AA96}"/>
                </a:ext>
              </a:extLst>
            </p:cNvPr>
            <p:cNvSpPr txBox="1"/>
            <p:nvPr userDrawn="1"/>
          </p:nvSpPr>
          <p:spPr>
            <a:xfrm>
              <a:off x="6404225" y="6573250"/>
              <a:ext cx="4109049" cy="230832"/>
            </a:xfrm>
            <a:prstGeom prst="rect">
              <a:avLst/>
            </a:prstGeom>
            <a:noFill/>
          </p:spPr>
          <p:txBody>
            <a:bodyPr wrap="square" rtlCol="0">
              <a:spAutoFit/>
            </a:bodyPr>
            <a:lstStyle/>
            <a:p>
              <a:r>
                <a:rPr lang="en-US" sz="900" dirty="0">
                  <a:latin typeface="Calibri" panose="020F0502020204030204" pitchFamily="34" charset="0"/>
                  <a:ea typeface="Calibri" panose="020F0502020204030204" pitchFamily="34" charset="0"/>
                  <a:cs typeface="Calibri" panose="020F0502020204030204" pitchFamily="34" charset="0"/>
                </a:rPr>
                <a:t>Maternal, Adolescent, Reproductive &amp; Child Health (MARCH)  Research Center</a:t>
              </a:r>
            </a:p>
          </p:txBody>
        </p:sp>
      </p:grpSp>
    </p:spTree>
    <p:extLst>
      <p:ext uri="{BB962C8B-B14F-4D97-AF65-F5344CB8AC3E}">
        <p14:creationId xmlns:p14="http://schemas.microsoft.com/office/powerpoint/2010/main" val="1409634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54A9508-F853-C1B8-1EC2-8B1ADA5F5B11}"/>
              </a:ext>
            </a:extLst>
          </p:cNvPr>
          <p:cNvGrpSpPr/>
          <p:nvPr userDrawn="1"/>
        </p:nvGrpSpPr>
        <p:grpSpPr>
          <a:xfrm>
            <a:off x="3200092" y="5697250"/>
            <a:ext cx="3128513" cy="1127424"/>
            <a:chOff x="2428951" y="1352225"/>
            <a:chExt cx="7279578" cy="2379629"/>
          </a:xfrm>
        </p:grpSpPr>
        <p:pic>
          <p:nvPicPr>
            <p:cNvPr id="9" name="Picture 8">
              <a:extLst>
                <a:ext uri="{FF2B5EF4-FFF2-40B4-BE49-F238E27FC236}">
                  <a16:creationId xmlns:a16="http://schemas.microsoft.com/office/drawing/2014/main" id="{3E55655F-506C-011A-BA7C-E53DD1FC49F4}"/>
                </a:ext>
              </a:extLst>
            </p:cNvPr>
            <p:cNvPicPr>
              <a:picLocks noChangeAspect="1"/>
            </p:cNvPicPr>
            <p:nvPr/>
          </p:nvPicPr>
          <p:blipFill>
            <a:blip r:embed="rId2"/>
            <a:stretch>
              <a:fillRect/>
            </a:stretch>
          </p:blipFill>
          <p:spPr>
            <a:xfrm>
              <a:off x="2428951" y="1352225"/>
              <a:ext cx="4986896" cy="2025926"/>
            </a:xfrm>
            <a:prstGeom prst="rect">
              <a:avLst/>
            </a:prstGeom>
          </p:spPr>
        </p:pic>
        <p:pic>
          <p:nvPicPr>
            <p:cNvPr id="10" name="Picture 9">
              <a:extLst>
                <a:ext uri="{FF2B5EF4-FFF2-40B4-BE49-F238E27FC236}">
                  <a16:creationId xmlns:a16="http://schemas.microsoft.com/office/drawing/2014/main" id="{37CFF647-5BCF-200F-C1CF-E7ADA08A5F0B}"/>
                </a:ext>
              </a:extLst>
            </p:cNvPr>
            <p:cNvPicPr>
              <a:picLocks noChangeAspect="1"/>
            </p:cNvPicPr>
            <p:nvPr/>
          </p:nvPicPr>
          <p:blipFill rotWithShape="1">
            <a:blip r:embed="rId3"/>
            <a:srcRect l="36684" r="10563"/>
            <a:stretch/>
          </p:blipFill>
          <p:spPr>
            <a:xfrm>
              <a:off x="7404832" y="1497498"/>
              <a:ext cx="2303697" cy="2183507"/>
            </a:xfrm>
            <a:prstGeom prst="rect">
              <a:avLst/>
            </a:prstGeom>
          </p:spPr>
        </p:pic>
        <p:pic>
          <p:nvPicPr>
            <p:cNvPr id="11" name="Picture 10">
              <a:extLst>
                <a:ext uri="{FF2B5EF4-FFF2-40B4-BE49-F238E27FC236}">
                  <a16:creationId xmlns:a16="http://schemas.microsoft.com/office/drawing/2014/main" id="{E64AD5EC-5677-301F-3879-DC95B95C9483}"/>
                </a:ext>
              </a:extLst>
            </p:cNvPr>
            <p:cNvPicPr>
              <a:picLocks noChangeAspect="1"/>
            </p:cNvPicPr>
            <p:nvPr/>
          </p:nvPicPr>
          <p:blipFill rotWithShape="1">
            <a:blip r:embed="rId4"/>
            <a:srcRect l="30407" t="69400" r="10114" b="19966"/>
            <a:stretch/>
          </p:blipFill>
          <p:spPr>
            <a:xfrm>
              <a:off x="2794711" y="3429000"/>
              <a:ext cx="3919936" cy="302854"/>
            </a:xfrm>
            <a:prstGeom prst="rect">
              <a:avLst/>
            </a:prstGeom>
          </p:spPr>
        </p:pic>
      </p:grpSp>
      <p:grpSp>
        <p:nvGrpSpPr>
          <p:cNvPr id="12" name="Group 11">
            <a:extLst>
              <a:ext uri="{FF2B5EF4-FFF2-40B4-BE49-F238E27FC236}">
                <a16:creationId xmlns:a16="http://schemas.microsoft.com/office/drawing/2014/main" id="{29D62D32-19BA-0476-41CB-C5B824CF3650}"/>
              </a:ext>
            </a:extLst>
          </p:cNvPr>
          <p:cNvGrpSpPr/>
          <p:nvPr userDrawn="1"/>
        </p:nvGrpSpPr>
        <p:grpSpPr>
          <a:xfrm>
            <a:off x="6507742" y="5745486"/>
            <a:ext cx="4109049" cy="1079188"/>
            <a:chOff x="6404225" y="5724894"/>
            <a:chExt cx="4109049" cy="1079188"/>
          </a:xfrm>
        </p:grpSpPr>
        <p:pic>
          <p:nvPicPr>
            <p:cNvPr id="13" name="Picture 2">
              <a:extLst>
                <a:ext uri="{FF2B5EF4-FFF2-40B4-BE49-F238E27FC236}">
                  <a16:creationId xmlns:a16="http://schemas.microsoft.com/office/drawing/2014/main" id="{6AA99BE2-ED19-B45F-BFB4-023F2344BB76}"/>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878863" y="5724894"/>
              <a:ext cx="891018" cy="89101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14AC4352-81CB-BFA4-9C65-6F6180A2BD46}"/>
                </a:ext>
              </a:extLst>
            </p:cNvPr>
            <p:cNvSpPr txBox="1"/>
            <p:nvPr userDrawn="1"/>
          </p:nvSpPr>
          <p:spPr>
            <a:xfrm>
              <a:off x="6404225" y="6573250"/>
              <a:ext cx="4109049" cy="230832"/>
            </a:xfrm>
            <a:prstGeom prst="rect">
              <a:avLst/>
            </a:prstGeom>
            <a:noFill/>
          </p:spPr>
          <p:txBody>
            <a:bodyPr wrap="square" rtlCol="0">
              <a:spAutoFit/>
            </a:bodyPr>
            <a:lstStyle/>
            <a:p>
              <a:r>
                <a:rPr lang="en-US" sz="900" dirty="0">
                  <a:latin typeface="Calibri" panose="020F0502020204030204" pitchFamily="34" charset="0"/>
                  <a:ea typeface="Calibri" panose="020F0502020204030204" pitchFamily="34" charset="0"/>
                  <a:cs typeface="Calibri" panose="020F0502020204030204" pitchFamily="34" charset="0"/>
                </a:rPr>
                <a:t>Maternal, Adolescent, Reproductive &amp; Child Health (MARCH)  Research Center</a:t>
              </a:r>
            </a:p>
          </p:txBody>
        </p:sp>
      </p:grpSp>
      <p:sp>
        <p:nvSpPr>
          <p:cNvPr id="2" name="Title 1">
            <a:extLst>
              <a:ext uri="{FF2B5EF4-FFF2-40B4-BE49-F238E27FC236}">
                <a16:creationId xmlns:a16="http://schemas.microsoft.com/office/drawing/2014/main" id="{D41787D2-78C9-4F48-CE8A-253071E97B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FF8D69-89C4-B6F2-F6B7-D099CE1AE9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1230A20-66C9-7C7F-D848-2B555235CF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6A9387-5EBF-41FB-EBC0-50176212D9BD}"/>
              </a:ext>
            </a:extLst>
          </p:cNvPr>
          <p:cNvSpPr>
            <a:spLocks noGrp="1"/>
          </p:cNvSpPr>
          <p:nvPr>
            <p:ph type="dt" sz="half" idx="10"/>
          </p:nvPr>
        </p:nvSpPr>
        <p:spPr>
          <a:xfrm>
            <a:off x="838200" y="6356350"/>
            <a:ext cx="2743200" cy="365125"/>
          </a:xfrm>
          <a:prstGeom prst="rect">
            <a:avLst/>
          </a:prstGeom>
        </p:spPr>
        <p:txBody>
          <a:bodyPr/>
          <a:lstStyle/>
          <a:p>
            <a:fld id="{42024C08-D562-4FDE-9CC1-E6D8AAFA623C}" type="datetimeFigureOut">
              <a:rPr lang="en-US" smtClean="0"/>
              <a:t>11/24/2025</a:t>
            </a:fld>
            <a:endParaRPr lang="en-US"/>
          </a:p>
        </p:txBody>
      </p:sp>
      <p:sp>
        <p:nvSpPr>
          <p:cNvPr id="6" name="Footer Placeholder 5">
            <a:extLst>
              <a:ext uri="{FF2B5EF4-FFF2-40B4-BE49-F238E27FC236}">
                <a16:creationId xmlns:a16="http://schemas.microsoft.com/office/drawing/2014/main" id="{C54EBEE7-714F-A36F-0966-3A6BF439C0E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BE6FF09-FA3A-4F22-363C-F5FA6363F44C}"/>
              </a:ext>
            </a:extLst>
          </p:cNvPr>
          <p:cNvSpPr>
            <a:spLocks noGrp="1"/>
          </p:cNvSpPr>
          <p:nvPr>
            <p:ph type="sldNum" sz="quarter" idx="12"/>
          </p:nvPr>
        </p:nvSpPr>
        <p:spPr>
          <a:xfrm>
            <a:off x="8610600" y="6356350"/>
            <a:ext cx="2743200" cy="365125"/>
          </a:xfrm>
          <a:prstGeom prst="rect">
            <a:avLst/>
          </a:prstGeom>
        </p:spPr>
        <p:txBody>
          <a:bodyPr/>
          <a:lstStyle/>
          <a:p>
            <a:fld id="{150CAD48-028F-45FE-AEF0-39B978B5840C}" type="slidenum">
              <a:rPr lang="en-US" smtClean="0"/>
              <a:t>‹#›</a:t>
            </a:fld>
            <a:endParaRPr lang="en-US"/>
          </a:p>
        </p:txBody>
      </p:sp>
    </p:spTree>
    <p:extLst>
      <p:ext uri="{BB962C8B-B14F-4D97-AF65-F5344CB8AC3E}">
        <p14:creationId xmlns:p14="http://schemas.microsoft.com/office/powerpoint/2010/main" val="772922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610A0D3-7760-708D-A8F1-F869E4BAC43B}"/>
              </a:ext>
            </a:extLst>
          </p:cNvPr>
          <p:cNvGrpSpPr/>
          <p:nvPr userDrawn="1"/>
        </p:nvGrpSpPr>
        <p:grpSpPr>
          <a:xfrm>
            <a:off x="3200092" y="5697250"/>
            <a:ext cx="3128513" cy="1127424"/>
            <a:chOff x="2428951" y="1352225"/>
            <a:chExt cx="7279578" cy="2379629"/>
          </a:xfrm>
        </p:grpSpPr>
        <p:pic>
          <p:nvPicPr>
            <p:cNvPr id="8" name="Picture 7">
              <a:extLst>
                <a:ext uri="{FF2B5EF4-FFF2-40B4-BE49-F238E27FC236}">
                  <a16:creationId xmlns:a16="http://schemas.microsoft.com/office/drawing/2014/main" id="{0E071477-2381-50EC-D8B3-209685955778}"/>
                </a:ext>
              </a:extLst>
            </p:cNvPr>
            <p:cNvPicPr>
              <a:picLocks noChangeAspect="1"/>
            </p:cNvPicPr>
            <p:nvPr/>
          </p:nvPicPr>
          <p:blipFill>
            <a:blip r:embed="rId2"/>
            <a:stretch>
              <a:fillRect/>
            </a:stretch>
          </p:blipFill>
          <p:spPr>
            <a:xfrm>
              <a:off x="2428951" y="1352225"/>
              <a:ext cx="4986896" cy="2025926"/>
            </a:xfrm>
            <a:prstGeom prst="rect">
              <a:avLst/>
            </a:prstGeom>
          </p:spPr>
        </p:pic>
        <p:pic>
          <p:nvPicPr>
            <p:cNvPr id="9" name="Picture 8">
              <a:extLst>
                <a:ext uri="{FF2B5EF4-FFF2-40B4-BE49-F238E27FC236}">
                  <a16:creationId xmlns:a16="http://schemas.microsoft.com/office/drawing/2014/main" id="{CB603A06-C1BA-8A38-06CD-B3DC3B5957F8}"/>
                </a:ext>
              </a:extLst>
            </p:cNvPr>
            <p:cNvPicPr>
              <a:picLocks noChangeAspect="1"/>
            </p:cNvPicPr>
            <p:nvPr/>
          </p:nvPicPr>
          <p:blipFill rotWithShape="1">
            <a:blip r:embed="rId3"/>
            <a:srcRect l="36684" r="10563"/>
            <a:stretch/>
          </p:blipFill>
          <p:spPr>
            <a:xfrm>
              <a:off x="7404832" y="1497498"/>
              <a:ext cx="2303697" cy="2183507"/>
            </a:xfrm>
            <a:prstGeom prst="rect">
              <a:avLst/>
            </a:prstGeom>
          </p:spPr>
        </p:pic>
        <p:pic>
          <p:nvPicPr>
            <p:cNvPr id="10" name="Picture 9">
              <a:extLst>
                <a:ext uri="{FF2B5EF4-FFF2-40B4-BE49-F238E27FC236}">
                  <a16:creationId xmlns:a16="http://schemas.microsoft.com/office/drawing/2014/main" id="{ECCD8DC0-1B74-1438-2797-5018008BEFAA}"/>
                </a:ext>
              </a:extLst>
            </p:cNvPr>
            <p:cNvPicPr>
              <a:picLocks noChangeAspect="1"/>
            </p:cNvPicPr>
            <p:nvPr/>
          </p:nvPicPr>
          <p:blipFill rotWithShape="1">
            <a:blip r:embed="rId4"/>
            <a:srcRect l="30407" t="69400" r="10114" b="19966"/>
            <a:stretch/>
          </p:blipFill>
          <p:spPr>
            <a:xfrm>
              <a:off x="2794711" y="3429000"/>
              <a:ext cx="3919936" cy="302854"/>
            </a:xfrm>
            <a:prstGeom prst="rect">
              <a:avLst/>
            </a:prstGeom>
          </p:spPr>
        </p:pic>
      </p:grpSp>
      <p:grpSp>
        <p:nvGrpSpPr>
          <p:cNvPr id="11" name="Group 10">
            <a:extLst>
              <a:ext uri="{FF2B5EF4-FFF2-40B4-BE49-F238E27FC236}">
                <a16:creationId xmlns:a16="http://schemas.microsoft.com/office/drawing/2014/main" id="{370BF928-220F-BDB1-2AC0-6D356C0E0355}"/>
              </a:ext>
            </a:extLst>
          </p:cNvPr>
          <p:cNvGrpSpPr/>
          <p:nvPr userDrawn="1"/>
        </p:nvGrpSpPr>
        <p:grpSpPr>
          <a:xfrm>
            <a:off x="6507742" y="5745486"/>
            <a:ext cx="4109049" cy="1079188"/>
            <a:chOff x="6404225" y="5724894"/>
            <a:chExt cx="4109049" cy="1079188"/>
          </a:xfrm>
        </p:grpSpPr>
        <p:pic>
          <p:nvPicPr>
            <p:cNvPr id="12" name="Picture 2">
              <a:extLst>
                <a:ext uri="{FF2B5EF4-FFF2-40B4-BE49-F238E27FC236}">
                  <a16:creationId xmlns:a16="http://schemas.microsoft.com/office/drawing/2014/main" id="{68812EEB-F1A4-58F7-929D-F7A2B4B8C3F6}"/>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878863" y="5724894"/>
              <a:ext cx="891018" cy="89101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5C7F6C92-123F-35F4-19C9-CE149CDBBDE3}"/>
                </a:ext>
              </a:extLst>
            </p:cNvPr>
            <p:cNvSpPr txBox="1"/>
            <p:nvPr userDrawn="1"/>
          </p:nvSpPr>
          <p:spPr>
            <a:xfrm>
              <a:off x="6404225" y="6573250"/>
              <a:ext cx="4109049" cy="230832"/>
            </a:xfrm>
            <a:prstGeom prst="rect">
              <a:avLst/>
            </a:prstGeom>
            <a:noFill/>
          </p:spPr>
          <p:txBody>
            <a:bodyPr wrap="square" rtlCol="0">
              <a:spAutoFit/>
            </a:bodyPr>
            <a:lstStyle/>
            <a:p>
              <a:r>
                <a:rPr lang="en-US" sz="900" dirty="0">
                  <a:latin typeface="Calibri" panose="020F0502020204030204" pitchFamily="34" charset="0"/>
                  <a:ea typeface="Calibri" panose="020F0502020204030204" pitchFamily="34" charset="0"/>
                  <a:cs typeface="Calibri" panose="020F0502020204030204" pitchFamily="34" charset="0"/>
                </a:rPr>
                <a:t>Maternal, Adolescent, Reproductive &amp; Child Health (MARCH)  Research Center</a:t>
              </a:r>
            </a:p>
          </p:txBody>
        </p:sp>
      </p:grpSp>
      <p:sp>
        <p:nvSpPr>
          <p:cNvPr id="2" name="Title 1">
            <a:extLst>
              <a:ext uri="{FF2B5EF4-FFF2-40B4-BE49-F238E27FC236}">
                <a16:creationId xmlns:a16="http://schemas.microsoft.com/office/drawing/2014/main" id="{7C9E6677-BC50-A13F-3B3F-A41D9AC6C5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AF382B-171E-DFFA-FA80-1969EE2D28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B7C1A9-45AD-5982-49E8-EE1D9A6EF30C}"/>
              </a:ext>
            </a:extLst>
          </p:cNvPr>
          <p:cNvSpPr>
            <a:spLocks noGrp="1"/>
          </p:cNvSpPr>
          <p:nvPr>
            <p:ph type="dt" sz="half" idx="10"/>
          </p:nvPr>
        </p:nvSpPr>
        <p:spPr>
          <a:xfrm>
            <a:off x="838200" y="6356350"/>
            <a:ext cx="2743200" cy="365125"/>
          </a:xfrm>
          <a:prstGeom prst="rect">
            <a:avLst/>
          </a:prstGeom>
        </p:spPr>
        <p:txBody>
          <a:bodyPr/>
          <a:lstStyle/>
          <a:p>
            <a:fld id="{42024C08-D562-4FDE-9CC1-E6D8AAFA623C}" type="datetimeFigureOut">
              <a:rPr lang="en-US" smtClean="0"/>
              <a:t>11/24/2025</a:t>
            </a:fld>
            <a:endParaRPr lang="en-US"/>
          </a:p>
        </p:txBody>
      </p:sp>
      <p:sp>
        <p:nvSpPr>
          <p:cNvPr id="5" name="Footer Placeholder 4">
            <a:extLst>
              <a:ext uri="{FF2B5EF4-FFF2-40B4-BE49-F238E27FC236}">
                <a16:creationId xmlns:a16="http://schemas.microsoft.com/office/drawing/2014/main" id="{25906AB2-0A5A-57C3-52AE-B05FA36B997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5BC11EF-8157-E0EC-9560-E679525573E5}"/>
              </a:ext>
            </a:extLst>
          </p:cNvPr>
          <p:cNvSpPr>
            <a:spLocks noGrp="1"/>
          </p:cNvSpPr>
          <p:nvPr>
            <p:ph type="sldNum" sz="quarter" idx="12"/>
          </p:nvPr>
        </p:nvSpPr>
        <p:spPr>
          <a:xfrm>
            <a:off x="8610600" y="6356350"/>
            <a:ext cx="2743200" cy="365125"/>
          </a:xfrm>
          <a:prstGeom prst="rect">
            <a:avLst/>
          </a:prstGeom>
        </p:spPr>
        <p:txBody>
          <a:bodyPr/>
          <a:lstStyle/>
          <a:p>
            <a:fld id="{150CAD48-028F-45FE-AEF0-39B978B5840C}" type="slidenum">
              <a:rPr lang="en-US" smtClean="0"/>
              <a:t>‹#›</a:t>
            </a:fld>
            <a:endParaRPr lang="en-US"/>
          </a:p>
        </p:txBody>
      </p:sp>
    </p:spTree>
    <p:extLst>
      <p:ext uri="{BB962C8B-B14F-4D97-AF65-F5344CB8AC3E}">
        <p14:creationId xmlns:p14="http://schemas.microsoft.com/office/powerpoint/2010/main" val="2318492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B101CF0-853D-7BDA-8DE0-E159B88223C9}"/>
              </a:ext>
            </a:extLst>
          </p:cNvPr>
          <p:cNvGrpSpPr/>
          <p:nvPr userDrawn="1"/>
        </p:nvGrpSpPr>
        <p:grpSpPr>
          <a:xfrm>
            <a:off x="3200092" y="5697250"/>
            <a:ext cx="3128513" cy="1127424"/>
            <a:chOff x="2428951" y="1352225"/>
            <a:chExt cx="7279578" cy="2379629"/>
          </a:xfrm>
        </p:grpSpPr>
        <p:pic>
          <p:nvPicPr>
            <p:cNvPr id="8" name="Picture 7">
              <a:extLst>
                <a:ext uri="{FF2B5EF4-FFF2-40B4-BE49-F238E27FC236}">
                  <a16:creationId xmlns:a16="http://schemas.microsoft.com/office/drawing/2014/main" id="{E047A61F-AA2D-F94F-2C53-C5DC83D3BA32}"/>
                </a:ext>
              </a:extLst>
            </p:cNvPr>
            <p:cNvPicPr>
              <a:picLocks noChangeAspect="1"/>
            </p:cNvPicPr>
            <p:nvPr/>
          </p:nvPicPr>
          <p:blipFill>
            <a:blip r:embed="rId2"/>
            <a:stretch>
              <a:fillRect/>
            </a:stretch>
          </p:blipFill>
          <p:spPr>
            <a:xfrm>
              <a:off x="2428951" y="1352225"/>
              <a:ext cx="4986896" cy="2025926"/>
            </a:xfrm>
            <a:prstGeom prst="rect">
              <a:avLst/>
            </a:prstGeom>
          </p:spPr>
        </p:pic>
        <p:pic>
          <p:nvPicPr>
            <p:cNvPr id="9" name="Picture 8">
              <a:extLst>
                <a:ext uri="{FF2B5EF4-FFF2-40B4-BE49-F238E27FC236}">
                  <a16:creationId xmlns:a16="http://schemas.microsoft.com/office/drawing/2014/main" id="{A480FB50-10EF-A8AE-44E3-FE9F4D2967C3}"/>
                </a:ext>
              </a:extLst>
            </p:cNvPr>
            <p:cNvPicPr>
              <a:picLocks noChangeAspect="1"/>
            </p:cNvPicPr>
            <p:nvPr/>
          </p:nvPicPr>
          <p:blipFill rotWithShape="1">
            <a:blip r:embed="rId3"/>
            <a:srcRect l="36684" r="10563"/>
            <a:stretch/>
          </p:blipFill>
          <p:spPr>
            <a:xfrm>
              <a:off x="7404832" y="1497498"/>
              <a:ext cx="2303697" cy="2183507"/>
            </a:xfrm>
            <a:prstGeom prst="rect">
              <a:avLst/>
            </a:prstGeom>
          </p:spPr>
        </p:pic>
        <p:pic>
          <p:nvPicPr>
            <p:cNvPr id="10" name="Picture 9">
              <a:extLst>
                <a:ext uri="{FF2B5EF4-FFF2-40B4-BE49-F238E27FC236}">
                  <a16:creationId xmlns:a16="http://schemas.microsoft.com/office/drawing/2014/main" id="{69AB3E19-EDD0-5784-20D4-F53189DE6EB2}"/>
                </a:ext>
              </a:extLst>
            </p:cNvPr>
            <p:cNvPicPr>
              <a:picLocks noChangeAspect="1"/>
            </p:cNvPicPr>
            <p:nvPr/>
          </p:nvPicPr>
          <p:blipFill rotWithShape="1">
            <a:blip r:embed="rId4"/>
            <a:srcRect l="30407" t="69400" r="10114" b="19966"/>
            <a:stretch/>
          </p:blipFill>
          <p:spPr>
            <a:xfrm>
              <a:off x="2794711" y="3429000"/>
              <a:ext cx="3919936" cy="302854"/>
            </a:xfrm>
            <a:prstGeom prst="rect">
              <a:avLst/>
            </a:prstGeom>
          </p:spPr>
        </p:pic>
      </p:grpSp>
      <p:grpSp>
        <p:nvGrpSpPr>
          <p:cNvPr id="11" name="Group 10">
            <a:extLst>
              <a:ext uri="{FF2B5EF4-FFF2-40B4-BE49-F238E27FC236}">
                <a16:creationId xmlns:a16="http://schemas.microsoft.com/office/drawing/2014/main" id="{66040A3A-7995-77C7-1386-1CAF66E080FE}"/>
              </a:ext>
            </a:extLst>
          </p:cNvPr>
          <p:cNvGrpSpPr/>
          <p:nvPr userDrawn="1"/>
        </p:nvGrpSpPr>
        <p:grpSpPr>
          <a:xfrm>
            <a:off x="6507742" y="5745486"/>
            <a:ext cx="4109049" cy="1079188"/>
            <a:chOff x="6404225" y="5724894"/>
            <a:chExt cx="4109049" cy="1079188"/>
          </a:xfrm>
        </p:grpSpPr>
        <p:pic>
          <p:nvPicPr>
            <p:cNvPr id="12" name="Picture 2">
              <a:extLst>
                <a:ext uri="{FF2B5EF4-FFF2-40B4-BE49-F238E27FC236}">
                  <a16:creationId xmlns:a16="http://schemas.microsoft.com/office/drawing/2014/main" id="{A62AE4C0-2CC0-A905-B952-EAB446975EB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878863" y="5724894"/>
              <a:ext cx="891018" cy="89101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5F83758-46FD-4FE8-4E5E-13ABD754F214}"/>
                </a:ext>
              </a:extLst>
            </p:cNvPr>
            <p:cNvSpPr txBox="1"/>
            <p:nvPr userDrawn="1"/>
          </p:nvSpPr>
          <p:spPr>
            <a:xfrm>
              <a:off x="6404225" y="6573250"/>
              <a:ext cx="4109049" cy="230832"/>
            </a:xfrm>
            <a:prstGeom prst="rect">
              <a:avLst/>
            </a:prstGeom>
            <a:noFill/>
          </p:spPr>
          <p:txBody>
            <a:bodyPr wrap="square" rtlCol="0">
              <a:spAutoFit/>
            </a:bodyPr>
            <a:lstStyle/>
            <a:p>
              <a:r>
                <a:rPr lang="en-US" sz="900" dirty="0">
                  <a:latin typeface="Calibri" panose="020F0502020204030204" pitchFamily="34" charset="0"/>
                  <a:ea typeface="Calibri" panose="020F0502020204030204" pitchFamily="34" charset="0"/>
                  <a:cs typeface="Calibri" panose="020F0502020204030204" pitchFamily="34" charset="0"/>
                </a:rPr>
                <a:t>Maternal, Adolescent, Reproductive &amp; Child Health (MARCH)  Research Center</a:t>
              </a:r>
            </a:p>
          </p:txBody>
        </p:sp>
      </p:grpSp>
      <p:sp>
        <p:nvSpPr>
          <p:cNvPr id="2" name="Vertical Title 1">
            <a:extLst>
              <a:ext uri="{FF2B5EF4-FFF2-40B4-BE49-F238E27FC236}">
                <a16:creationId xmlns:a16="http://schemas.microsoft.com/office/drawing/2014/main" id="{5909BE06-8DC1-49D2-1AF9-836C1B8A19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D45868E-FB06-6CBD-C498-541E58AF4A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4F257A-05E9-B152-1EBD-0A399722692B}"/>
              </a:ext>
            </a:extLst>
          </p:cNvPr>
          <p:cNvSpPr>
            <a:spLocks noGrp="1"/>
          </p:cNvSpPr>
          <p:nvPr>
            <p:ph type="dt" sz="half" idx="10"/>
          </p:nvPr>
        </p:nvSpPr>
        <p:spPr>
          <a:xfrm>
            <a:off x="838200" y="6356350"/>
            <a:ext cx="2743200" cy="365125"/>
          </a:xfrm>
          <a:prstGeom prst="rect">
            <a:avLst/>
          </a:prstGeom>
        </p:spPr>
        <p:txBody>
          <a:bodyPr/>
          <a:lstStyle/>
          <a:p>
            <a:fld id="{42024C08-D562-4FDE-9CC1-E6D8AAFA623C}" type="datetimeFigureOut">
              <a:rPr lang="en-US" smtClean="0"/>
              <a:t>11/24/2025</a:t>
            </a:fld>
            <a:endParaRPr lang="en-US"/>
          </a:p>
        </p:txBody>
      </p:sp>
      <p:sp>
        <p:nvSpPr>
          <p:cNvPr id="5" name="Footer Placeholder 4">
            <a:extLst>
              <a:ext uri="{FF2B5EF4-FFF2-40B4-BE49-F238E27FC236}">
                <a16:creationId xmlns:a16="http://schemas.microsoft.com/office/drawing/2014/main" id="{4F3A75B5-F74D-1EEC-6509-7462C7B09F7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BA9B80B-ECDB-D074-076C-11D544809C69}"/>
              </a:ext>
            </a:extLst>
          </p:cNvPr>
          <p:cNvSpPr>
            <a:spLocks noGrp="1"/>
          </p:cNvSpPr>
          <p:nvPr>
            <p:ph type="sldNum" sz="quarter" idx="12"/>
          </p:nvPr>
        </p:nvSpPr>
        <p:spPr>
          <a:xfrm>
            <a:off x="8610600" y="6356350"/>
            <a:ext cx="2743200" cy="365125"/>
          </a:xfrm>
          <a:prstGeom prst="rect">
            <a:avLst/>
          </a:prstGeom>
        </p:spPr>
        <p:txBody>
          <a:bodyPr/>
          <a:lstStyle/>
          <a:p>
            <a:fld id="{150CAD48-028F-45FE-AEF0-39B978B5840C}" type="slidenum">
              <a:rPr lang="en-US" smtClean="0"/>
              <a:t>‹#›</a:t>
            </a:fld>
            <a:endParaRPr lang="en-US"/>
          </a:p>
        </p:txBody>
      </p:sp>
    </p:spTree>
    <p:extLst>
      <p:ext uri="{BB962C8B-B14F-4D97-AF65-F5344CB8AC3E}">
        <p14:creationId xmlns:p14="http://schemas.microsoft.com/office/powerpoint/2010/main" val="258151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52471B6-87A6-F54F-8B9A-A0710F066F71}"/>
              </a:ext>
            </a:extLst>
          </p:cNvPr>
          <p:cNvSpPr>
            <a:spLocks noGrp="1"/>
          </p:cNvSpPr>
          <p:nvPr>
            <p:ph type="dt" sz="half" idx="10"/>
          </p:nvPr>
        </p:nvSpPr>
        <p:spPr/>
        <p:txBody>
          <a:bodyPr/>
          <a:lstStyle>
            <a:lvl1pPr>
              <a:defRPr>
                <a:solidFill>
                  <a:srgbClr val="0674A4"/>
                </a:solidFill>
              </a:defRPr>
            </a:lvl1pPr>
          </a:lstStyle>
          <a:p>
            <a:fld id="{ED3D4501-CBD3-4C40-B04E-41C9711E9C0C}" type="datetimeFigureOut">
              <a:rPr lang="en-US" smtClean="0"/>
              <a:pPr/>
              <a:t>11/24/2025</a:t>
            </a:fld>
            <a:endParaRPr lang="en-US"/>
          </a:p>
        </p:txBody>
      </p:sp>
      <p:sp>
        <p:nvSpPr>
          <p:cNvPr id="5" name="Footer Placeholder 4">
            <a:extLst>
              <a:ext uri="{FF2B5EF4-FFF2-40B4-BE49-F238E27FC236}">
                <a16:creationId xmlns:a16="http://schemas.microsoft.com/office/drawing/2014/main" id="{55440AF0-FB34-2C4E-86A8-8FC60E08C3D3}"/>
              </a:ext>
            </a:extLst>
          </p:cNvPr>
          <p:cNvSpPr>
            <a:spLocks noGrp="1"/>
          </p:cNvSpPr>
          <p:nvPr>
            <p:ph type="ftr" sz="quarter" idx="11"/>
          </p:nvPr>
        </p:nvSpPr>
        <p:spPr/>
        <p:txBody>
          <a:bodyPr/>
          <a:lstStyle>
            <a:lvl1pPr>
              <a:defRPr>
                <a:solidFill>
                  <a:srgbClr val="0674A4"/>
                </a:solidFill>
              </a:defRPr>
            </a:lvl1pPr>
          </a:lstStyle>
          <a:p>
            <a:endParaRPr lang="en-US" dirty="0"/>
          </a:p>
        </p:txBody>
      </p:sp>
      <p:sp>
        <p:nvSpPr>
          <p:cNvPr id="6" name="Slide Number Placeholder 5">
            <a:extLst>
              <a:ext uri="{FF2B5EF4-FFF2-40B4-BE49-F238E27FC236}">
                <a16:creationId xmlns:a16="http://schemas.microsoft.com/office/drawing/2014/main" id="{08717A18-7380-F54F-9F49-67EDD27E0AC3}"/>
              </a:ext>
            </a:extLst>
          </p:cNvPr>
          <p:cNvSpPr>
            <a:spLocks noGrp="1"/>
          </p:cNvSpPr>
          <p:nvPr>
            <p:ph type="sldNum" sz="quarter" idx="12"/>
          </p:nvPr>
        </p:nvSpPr>
        <p:spPr/>
        <p:txBody>
          <a:bodyPr/>
          <a:lstStyle>
            <a:lvl1pPr>
              <a:defRPr>
                <a:solidFill>
                  <a:srgbClr val="0674A4"/>
                </a:solidFill>
              </a:defRPr>
            </a:lvl1pPr>
          </a:lstStyle>
          <a:p>
            <a:fld id="{BB91FBB6-DE9A-CB4A-A2FA-6ED1BB2CE096}" type="slidenum">
              <a:rPr lang="en-US" smtClean="0"/>
              <a:pPr/>
              <a:t>‹#›</a:t>
            </a:fld>
            <a:endParaRPr lang="en-US"/>
          </a:p>
        </p:txBody>
      </p:sp>
      <p:sp>
        <p:nvSpPr>
          <p:cNvPr id="13" name="Rectangle 12">
            <a:extLst>
              <a:ext uri="{FF2B5EF4-FFF2-40B4-BE49-F238E27FC236}">
                <a16:creationId xmlns:a16="http://schemas.microsoft.com/office/drawing/2014/main" id="{22B82E34-D060-AC4B-AA38-C5CA51F54249}"/>
              </a:ext>
            </a:extLst>
          </p:cNvPr>
          <p:cNvSpPr/>
          <p:nvPr userDrawn="1"/>
        </p:nvSpPr>
        <p:spPr>
          <a:xfrm>
            <a:off x="0" y="0"/>
            <a:ext cx="12192000" cy="4642338"/>
          </a:xfrm>
          <a:prstGeom prst="rect">
            <a:avLst/>
          </a:prstGeom>
          <a:solidFill>
            <a:srgbClr val="0674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8AC086B2-86C7-F04F-8AF7-96B9BFA55C1A}"/>
              </a:ext>
            </a:extLst>
          </p:cNvPr>
          <p:cNvSpPr txBox="1">
            <a:spLocks/>
          </p:cNvSpPr>
          <p:nvPr userDrawn="1"/>
        </p:nvSpPr>
        <p:spPr>
          <a:xfrm>
            <a:off x="1227710" y="642138"/>
            <a:ext cx="6759222" cy="1325563"/>
          </a:xfrm>
          <a:prstGeom prst="rect">
            <a:avLst/>
          </a:prstGeom>
          <a:noFill/>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6600" dirty="0">
              <a:solidFill>
                <a:schemeClr val="bg1"/>
              </a:solidFill>
              <a:latin typeface="Gotham Bold" charset="0"/>
              <a:ea typeface="Gotham Bold" charset="0"/>
              <a:cs typeface="Gotham Bold" charset="0"/>
            </a:endParaRPr>
          </a:p>
        </p:txBody>
      </p:sp>
      <p:sp>
        <p:nvSpPr>
          <p:cNvPr id="15" name="Content Placeholder 2">
            <a:extLst>
              <a:ext uri="{FF2B5EF4-FFF2-40B4-BE49-F238E27FC236}">
                <a16:creationId xmlns:a16="http://schemas.microsoft.com/office/drawing/2014/main" id="{0FD1F7CE-D283-724B-A1BD-DE43926EE9AB}"/>
              </a:ext>
            </a:extLst>
          </p:cNvPr>
          <p:cNvSpPr txBox="1">
            <a:spLocks/>
          </p:cNvSpPr>
          <p:nvPr userDrawn="1"/>
        </p:nvSpPr>
        <p:spPr>
          <a:xfrm>
            <a:off x="1227710" y="3333244"/>
            <a:ext cx="3115235" cy="43348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endParaRPr lang="en-US" dirty="0">
              <a:solidFill>
                <a:schemeClr val="bg1"/>
              </a:solidFill>
              <a:latin typeface="Gotham Medium" charset="0"/>
              <a:ea typeface="Gotham Medium" charset="0"/>
              <a:cs typeface="Gotham Medium" charset="0"/>
            </a:endParaRPr>
          </a:p>
        </p:txBody>
      </p:sp>
      <p:sp>
        <p:nvSpPr>
          <p:cNvPr id="16" name="Content Placeholder 2">
            <a:extLst>
              <a:ext uri="{FF2B5EF4-FFF2-40B4-BE49-F238E27FC236}">
                <a16:creationId xmlns:a16="http://schemas.microsoft.com/office/drawing/2014/main" id="{7C3C1196-AD69-DB4D-8CB4-4A560266887B}"/>
              </a:ext>
            </a:extLst>
          </p:cNvPr>
          <p:cNvSpPr txBox="1">
            <a:spLocks/>
          </p:cNvSpPr>
          <p:nvPr userDrawn="1"/>
        </p:nvSpPr>
        <p:spPr>
          <a:xfrm>
            <a:off x="1227710" y="3766725"/>
            <a:ext cx="3115235" cy="43348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endParaRPr lang="en-US" sz="1600" dirty="0">
              <a:solidFill>
                <a:schemeClr val="bg1"/>
              </a:solidFill>
              <a:latin typeface="Gotham Medium" charset="0"/>
              <a:ea typeface="Gotham Medium" charset="0"/>
              <a:cs typeface="Gotham Medium" charset="0"/>
            </a:endParaRPr>
          </a:p>
        </p:txBody>
      </p:sp>
      <p:grpSp>
        <p:nvGrpSpPr>
          <p:cNvPr id="7" name="Group 6">
            <a:extLst>
              <a:ext uri="{FF2B5EF4-FFF2-40B4-BE49-F238E27FC236}">
                <a16:creationId xmlns:a16="http://schemas.microsoft.com/office/drawing/2014/main" id="{96D24E19-E652-2A6D-1B32-DAC978AA9128}"/>
              </a:ext>
            </a:extLst>
          </p:cNvPr>
          <p:cNvGrpSpPr/>
          <p:nvPr userDrawn="1"/>
        </p:nvGrpSpPr>
        <p:grpSpPr>
          <a:xfrm>
            <a:off x="3200092" y="5697250"/>
            <a:ext cx="3128513" cy="1127424"/>
            <a:chOff x="2428951" y="1352225"/>
            <a:chExt cx="7279578" cy="2379629"/>
          </a:xfrm>
        </p:grpSpPr>
        <p:pic>
          <p:nvPicPr>
            <p:cNvPr id="8" name="Picture 7">
              <a:extLst>
                <a:ext uri="{FF2B5EF4-FFF2-40B4-BE49-F238E27FC236}">
                  <a16:creationId xmlns:a16="http://schemas.microsoft.com/office/drawing/2014/main" id="{B2BD6501-8A96-BEA9-0FE4-2052E561743F}"/>
                </a:ext>
              </a:extLst>
            </p:cNvPr>
            <p:cNvPicPr>
              <a:picLocks noChangeAspect="1"/>
            </p:cNvPicPr>
            <p:nvPr/>
          </p:nvPicPr>
          <p:blipFill>
            <a:blip r:embed="rId2"/>
            <a:stretch>
              <a:fillRect/>
            </a:stretch>
          </p:blipFill>
          <p:spPr>
            <a:xfrm>
              <a:off x="2428951" y="1352225"/>
              <a:ext cx="4986896" cy="2025926"/>
            </a:xfrm>
            <a:prstGeom prst="rect">
              <a:avLst/>
            </a:prstGeom>
          </p:spPr>
        </p:pic>
        <p:pic>
          <p:nvPicPr>
            <p:cNvPr id="9" name="Picture 8">
              <a:extLst>
                <a:ext uri="{FF2B5EF4-FFF2-40B4-BE49-F238E27FC236}">
                  <a16:creationId xmlns:a16="http://schemas.microsoft.com/office/drawing/2014/main" id="{28C6FF7C-B40E-98FF-631C-93B7D4EF6532}"/>
                </a:ext>
              </a:extLst>
            </p:cNvPr>
            <p:cNvPicPr>
              <a:picLocks noChangeAspect="1"/>
            </p:cNvPicPr>
            <p:nvPr/>
          </p:nvPicPr>
          <p:blipFill rotWithShape="1">
            <a:blip r:embed="rId3"/>
            <a:srcRect l="36684" r="10563"/>
            <a:stretch/>
          </p:blipFill>
          <p:spPr>
            <a:xfrm>
              <a:off x="7404832" y="1497498"/>
              <a:ext cx="2303697" cy="2183507"/>
            </a:xfrm>
            <a:prstGeom prst="rect">
              <a:avLst/>
            </a:prstGeom>
          </p:spPr>
        </p:pic>
        <p:pic>
          <p:nvPicPr>
            <p:cNvPr id="10" name="Picture 9">
              <a:extLst>
                <a:ext uri="{FF2B5EF4-FFF2-40B4-BE49-F238E27FC236}">
                  <a16:creationId xmlns:a16="http://schemas.microsoft.com/office/drawing/2014/main" id="{2C35A4EE-86A8-B1F0-43D1-9052EE2BCD55}"/>
                </a:ext>
              </a:extLst>
            </p:cNvPr>
            <p:cNvPicPr>
              <a:picLocks noChangeAspect="1"/>
            </p:cNvPicPr>
            <p:nvPr/>
          </p:nvPicPr>
          <p:blipFill rotWithShape="1">
            <a:blip r:embed="rId4"/>
            <a:srcRect l="30407" t="69400" r="10114" b="19966"/>
            <a:stretch/>
          </p:blipFill>
          <p:spPr>
            <a:xfrm>
              <a:off x="2794711" y="3429000"/>
              <a:ext cx="3919936" cy="302854"/>
            </a:xfrm>
            <a:prstGeom prst="rect">
              <a:avLst/>
            </a:prstGeom>
          </p:spPr>
        </p:pic>
      </p:grpSp>
      <p:grpSp>
        <p:nvGrpSpPr>
          <p:cNvPr id="11" name="Group 10">
            <a:extLst>
              <a:ext uri="{FF2B5EF4-FFF2-40B4-BE49-F238E27FC236}">
                <a16:creationId xmlns:a16="http://schemas.microsoft.com/office/drawing/2014/main" id="{7C9B721C-9D51-E78B-DBA1-E752264C7800}"/>
              </a:ext>
            </a:extLst>
          </p:cNvPr>
          <p:cNvGrpSpPr/>
          <p:nvPr userDrawn="1"/>
        </p:nvGrpSpPr>
        <p:grpSpPr>
          <a:xfrm>
            <a:off x="6507742" y="5745486"/>
            <a:ext cx="4109049" cy="1079188"/>
            <a:chOff x="6404225" y="5724894"/>
            <a:chExt cx="4109049" cy="1079188"/>
          </a:xfrm>
        </p:grpSpPr>
        <p:pic>
          <p:nvPicPr>
            <p:cNvPr id="12" name="Picture 2">
              <a:extLst>
                <a:ext uri="{FF2B5EF4-FFF2-40B4-BE49-F238E27FC236}">
                  <a16:creationId xmlns:a16="http://schemas.microsoft.com/office/drawing/2014/main" id="{5E834A51-74A5-6F3A-0C71-BE95696B095C}"/>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878863" y="5724894"/>
              <a:ext cx="891018" cy="89101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8144DF8E-490B-3BCF-9BC0-0A07DA12B098}"/>
                </a:ext>
              </a:extLst>
            </p:cNvPr>
            <p:cNvSpPr txBox="1"/>
            <p:nvPr userDrawn="1"/>
          </p:nvSpPr>
          <p:spPr>
            <a:xfrm>
              <a:off x="6404225" y="6573250"/>
              <a:ext cx="4109049" cy="230832"/>
            </a:xfrm>
            <a:prstGeom prst="rect">
              <a:avLst/>
            </a:prstGeom>
            <a:noFill/>
          </p:spPr>
          <p:txBody>
            <a:bodyPr wrap="square" rtlCol="0">
              <a:spAutoFit/>
            </a:bodyPr>
            <a:lstStyle/>
            <a:p>
              <a:r>
                <a:rPr lang="en-US" sz="900" dirty="0">
                  <a:latin typeface="Calibri" panose="020F0502020204030204" pitchFamily="34" charset="0"/>
                  <a:ea typeface="Calibri" panose="020F0502020204030204" pitchFamily="34" charset="0"/>
                  <a:cs typeface="Calibri" panose="020F0502020204030204" pitchFamily="34" charset="0"/>
                </a:rPr>
                <a:t>Maternal, Adolescent, Reproductive &amp; Child Health (MARCH)  Research Center</a:t>
              </a:r>
            </a:p>
          </p:txBody>
        </p:sp>
      </p:grpSp>
    </p:spTree>
    <p:extLst>
      <p:ext uri="{BB962C8B-B14F-4D97-AF65-F5344CB8AC3E}">
        <p14:creationId xmlns:p14="http://schemas.microsoft.com/office/powerpoint/2010/main" val="1756282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75167" y="138114"/>
            <a:ext cx="9791700" cy="846137"/>
          </a:xfrm>
        </p:spPr>
        <p:txBody>
          <a:bodyPr/>
          <a:lstStyle/>
          <a:p>
            <a:r>
              <a:rPr lang="en-US"/>
              <a:t>Click to edit Master title style</a:t>
            </a:r>
          </a:p>
        </p:txBody>
      </p:sp>
      <p:sp>
        <p:nvSpPr>
          <p:cNvPr id="3" name="Chart Placeholder 2"/>
          <p:cNvSpPr>
            <a:spLocks noGrp="1"/>
          </p:cNvSpPr>
          <p:nvPr>
            <p:ph type="chart" idx="1"/>
          </p:nvPr>
        </p:nvSpPr>
        <p:spPr>
          <a:xfrm>
            <a:off x="239185" y="1639888"/>
            <a:ext cx="11713633" cy="4406900"/>
          </a:xfrm>
        </p:spPr>
        <p:txBody>
          <a:bodyPr rtlCol="0">
            <a:normAutofit/>
          </a:bodyPr>
          <a:lstStyle/>
          <a:p>
            <a:pPr lvl="0"/>
            <a:endParaRPr lang="en-US" noProof="0"/>
          </a:p>
        </p:txBody>
      </p:sp>
      <p:sp>
        <p:nvSpPr>
          <p:cNvPr id="4" name="Rectangle 4">
            <a:extLst>
              <a:ext uri="{FF2B5EF4-FFF2-40B4-BE49-F238E27FC236}">
                <a16:creationId xmlns:a16="http://schemas.microsoft.com/office/drawing/2014/main" id="{9C736C45-8F18-B112-9A2B-643B46272489}"/>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08DEBC0-CD56-E28C-BC17-9C51F2B4C8F4}"/>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C739335-7691-5755-271F-6105F3506092}"/>
              </a:ext>
            </a:extLst>
          </p:cNvPr>
          <p:cNvSpPr>
            <a:spLocks noGrp="1" noChangeArrowheads="1"/>
          </p:cNvSpPr>
          <p:nvPr>
            <p:ph type="sldNum" sz="quarter" idx="12"/>
          </p:nvPr>
        </p:nvSpPr>
        <p:spPr/>
        <p:txBody>
          <a:bodyPr/>
          <a:lstStyle>
            <a:lvl1pPr>
              <a:defRPr/>
            </a:lvl1pPr>
          </a:lstStyle>
          <a:p>
            <a:fld id="{CCD0A362-0E80-4E9C-9A97-387686585D22}" type="slidenum">
              <a:rPr lang="en-US" altLang="en-US"/>
              <a:pPr/>
              <a:t>‹#›</a:t>
            </a:fld>
            <a:endParaRPr lang="en-US" altLang="en-US"/>
          </a:p>
        </p:txBody>
      </p:sp>
    </p:spTree>
    <p:extLst>
      <p:ext uri="{BB962C8B-B14F-4D97-AF65-F5344CB8AC3E}">
        <p14:creationId xmlns:p14="http://schemas.microsoft.com/office/powerpoint/2010/main" val="2474268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DCA21-6CB2-AE0D-2B2A-6ED99451BD00}"/>
              </a:ext>
            </a:extLst>
          </p:cNvPr>
          <p:cNvSpPr>
            <a:spLocks noGrp="1"/>
          </p:cNvSpPr>
          <p:nvPr>
            <p:ph type="ctrTitle"/>
          </p:nvPr>
        </p:nvSpPr>
        <p:spPr>
          <a:xfrm>
            <a:off x="1524000" y="1309688"/>
            <a:ext cx="9144000" cy="2387600"/>
          </a:xfrm>
        </p:spPr>
        <p:txBody>
          <a:bodyPr anchor="b"/>
          <a:lstStyle>
            <a:lvl1pPr algn="ctr">
              <a:defRPr sz="6000">
                <a:latin typeface="ADLaM Display" panose="02010000000000000000" pitchFamily="2" charset="0"/>
                <a:ea typeface="ADLaM Display" panose="02010000000000000000" pitchFamily="2" charset="0"/>
                <a:cs typeface="ADLaM Display" panose="02010000000000000000"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DADF3D43-EF82-3CB0-5B95-895ED0E16252}"/>
              </a:ext>
            </a:extLst>
          </p:cNvPr>
          <p:cNvSpPr>
            <a:spLocks noGrp="1"/>
          </p:cNvSpPr>
          <p:nvPr>
            <p:ph type="subTitle" idx="1"/>
          </p:nvPr>
        </p:nvSpPr>
        <p:spPr>
          <a:xfrm>
            <a:off x="1524000" y="3602038"/>
            <a:ext cx="9144000" cy="1655762"/>
          </a:xfrm>
        </p:spPr>
        <p:txBody>
          <a:bodyPr/>
          <a:lstStyle>
            <a:lvl1pPr marL="0" indent="0" algn="ctr">
              <a:buNone/>
              <a:defRPr sz="2400">
                <a:latin typeface="ADLaM Display" panose="02010000000000000000" pitchFamily="2" charset="0"/>
                <a:ea typeface="ADLaM Display" panose="02010000000000000000" pitchFamily="2" charset="0"/>
                <a:cs typeface="ADLaM Display" panose="0201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4" name="Group 3">
            <a:extLst>
              <a:ext uri="{FF2B5EF4-FFF2-40B4-BE49-F238E27FC236}">
                <a16:creationId xmlns:a16="http://schemas.microsoft.com/office/drawing/2014/main" id="{E0921AE5-897D-893C-916E-B73B60120B2B}"/>
              </a:ext>
            </a:extLst>
          </p:cNvPr>
          <p:cNvGrpSpPr/>
          <p:nvPr userDrawn="1"/>
        </p:nvGrpSpPr>
        <p:grpSpPr>
          <a:xfrm>
            <a:off x="3200092" y="5697250"/>
            <a:ext cx="3128513" cy="1127424"/>
            <a:chOff x="2428951" y="1352225"/>
            <a:chExt cx="7279578" cy="2379629"/>
          </a:xfrm>
        </p:grpSpPr>
        <p:pic>
          <p:nvPicPr>
            <p:cNvPr id="5" name="Picture 4">
              <a:extLst>
                <a:ext uri="{FF2B5EF4-FFF2-40B4-BE49-F238E27FC236}">
                  <a16:creationId xmlns:a16="http://schemas.microsoft.com/office/drawing/2014/main" id="{67B7FCE4-B336-216A-1983-BE74B1FEDD40}"/>
                </a:ext>
              </a:extLst>
            </p:cNvPr>
            <p:cNvPicPr>
              <a:picLocks noChangeAspect="1"/>
            </p:cNvPicPr>
            <p:nvPr/>
          </p:nvPicPr>
          <p:blipFill>
            <a:blip r:embed="rId2"/>
            <a:stretch>
              <a:fillRect/>
            </a:stretch>
          </p:blipFill>
          <p:spPr>
            <a:xfrm>
              <a:off x="2428951" y="1352225"/>
              <a:ext cx="4986896" cy="2025926"/>
            </a:xfrm>
            <a:prstGeom prst="rect">
              <a:avLst/>
            </a:prstGeom>
          </p:spPr>
        </p:pic>
        <p:pic>
          <p:nvPicPr>
            <p:cNvPr id="6" name="Picture 5">
              <a:extLst>
                <a:ext uri="{FF2B5EF4-FFF2-40B4-BE49-F238E27FC236}">
                  <a16:creationId xmlns:a16="http://schemas.microsoft.com/office/drawing/2014/main" id="{58186046-C827-11DC-9198-23601EA42D7E}"/>
                </a:ext>
              </a:extLst>
            </p:cNvPr>
            <p:cNvPicPr>
              <a:picLocks noChangeAspect="1"/>
            </p:cNvPicPr>
            <p:nvPr/>
          </p:nvPicPr>
          <p:blipFill rotWithShape="1">
            <a:blip r:embed="rId3"/>
            <a:srcRect l="36684" r="10563"/>
            <a:stretch/>
          </p:blipFill>
          <p:spPr>
            <a:xfrm>
              <a:off x="7404832" y="1497498"/>
              <a:ext cx="2303697" cy="2183507"/>
            </a:xfrm>
            <a:prstGeom prst="rect">
              <a:avLst/>
            </a:prstGeom>
          </p:spPr>
        </p:pic>
        <p:pic>
          <p:nvPicPr>
            <p:cNvPr id="7" name="Picture 6">
              <a:extLst>
                <a:ext uri="{FF2B5EF4-FFF2-40B4-BE49-F238E27FC236}">
                  <a16:creationId xmlns:a16="http://schemas.microsoft.com/office/drawing/2014/main" id="{58009926-D3B5-18F8-3525-437DAB40A86B}"/>
                </a:ext>
              </a:extLst>
            </p:cNvPr>
            <p:cNvPicPr>
              <a:picLocks noChangeAspect="1"/>
            </p:cNvPicPr>
            <p:nvPr/>
          </p:nvPicPr>
          <p:blipFill rotWithShape="1">
            <a:blip r:embed="rId4"/>
            <a:srcRect l="30407" t="69400" r="10114" b="19966"/>
            <a:stretch/>
          </p:blipFill>
          <p:spPr>
            <a:xfrm>
              <a:off x="2794711" y="3429000"/>
              <a:ext cx="3919936" cy="302854"/>
            </a:xfrm>
            <a:prstGeom prst="rect">
              <a:avLst/>
            </a:prstGeom>
          </p:spPr>
        </p:pic>
      </p:grpSp>
      <p:grpSp>
        <p:nvGrpSpPr>
          <p:cNvPr id="8" name="Group 7">
            <a:extLst>
              <a:ext uri="{FF2B5EF4-FFF2-40B4-BE49-F238E27FC236}">
                <a16:creationId xmlns:a16="http://schemas.microsoft.com/office/drawing/2014/main" id="{8D9EBD7D-B80D-19B8-974A-E6D2864CC21D}"/>
              </a:ext>
            </a:extLst>
          </p:cNvPr>
          <p:cNvGrpSpPr/>
          <p:nvPr userDrawn="1"/>
        </p:nvGrpSpPr>
        <p:grpSpPr>
          <a:xfrm>
            <a:off x="6507742" y="5745486"/>
            <a:ext cx="4109049" cy="1079188"/>
            <a:chOff x="6404225" y="5724894"/>
            <a:chExt cx="4109049" cy="1079188"/>
          </a:xfrm>
        </p:grpSpPr>
        <p:pic>
          <p:nvPicPr>
            <p:cNvPr id="9" name="Picture 2">
              <a:extLst>
                <a:ext uri="{FF2B5EF4-FFF2-40B4-BE49-F238E27FC236}">
                  <a16:creationId xmlns:a16="http://schemas.microsoft.com/office/drawing/2014/main" id="{85C68647-7183-7444-C4AE-3FB687C136AF}"/>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878863" y="5724894"/>
              <a:ext cx="891018" cy="8910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D6901A4-51A2-B93D-FECE-6AA98298A90E}"/>
                </a:ext>
              </a:extLst>
            </p:cNvPr>
            <p:cNvSpPr txBox="1"/>
            <p:nvPr userDrawn="1"/>
          </p:nvSpPr>
          <p:spPr>
            <a:xfrm>
              <a:off x="6404225" y="6573250"/>
              <a:ext cx="4109049" cy="230832"/>
            </a:xfrm>
            <a:prstGeom prst="rect">
              <a:avLst/>
            </a:prstGeom>
            <a:noFill/>
          </p:spPr>
          <p:txBody>
            <a:bodyPr wrap="square" rtlCol="0">
              <a:spAutoFit/>
            </a:bodyPr>
            <a:lstStyle/>
            <a:p>
              <a:r>
                <a:rPr lang="en-US" sz="900" dirty="0">
                  <a:latin typeface="Calibri" panose="020F0502020204030204" pitchFamily="34" charset="0"/>
                  <a:ea typeface="Calibri" panose="020F0502020204030204" pitchFamily="34" charset="0"/>
                  <a:cs typeface="Calibri" panose="020F0502020204030204" pitchFamily="34" charset="0"/>
                </a:rPr>
                <a:t>Maternal, Adolescent, Reproductive &amp; Child Health (MARCH)  Research Center</a:t>
              </a:r>
            </a:p>
          </p:txBody>
        </p:sp>
      </p:grpSp>
    </p:spTree>
    <p:extLst>
      <p:ext uri="{BB962C8B-B14F-4D97-AF65-F5344CB8AC3E}">
        <p14:creationId xmlns:p14="http://schemas.microsoft.com/office/powerpoint/2010/main" val="1229755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D65DE-92AD-C281-69C9-6BED6C5540C2}"/>
              </a:ext>
            </a:extLst>
          </p:cNvPr>
          <p:cNvSpPr>
            <a:spLocks noGrp="1"/>
          </p:cNvSpPr>
          <p:nvPr>
            <p:ph type="title"/>
          </p:nvPr>
        </p:nvSpPr>
        <p:spPr/>
        <p:txBody>
          <a:bodyPr/>
          <a:lstStyle>
            <a:lvl1pPr>
              <a:defRPr>
                <a:latin typeface="Amasis MT Pro Black" panose="02040A040500050203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E510F00F-BC40-E0AD-155B-05CACCE11FB3}"/>
              </a:ext>
            </a:extLst>
          </p:cNvPr>
          <p:cNvSpPr>
            <a:spLocks noGrp="1"/>
          </p:cNvSpPr>
          <p:nvPr>
            <p:ph idx="1"/>
          </p:nvPr>
        </p:nvSpPr>
        <p:spPr/>
        <p:txBody>
          <a:bodyPr/>
          <a:lstStyle>
            <a:lvl1pPr>
              <a:defRPr>
                <a:latin typeface="Amasis MT Pro" panose="02040504050005020304" pitchFamily="18" charset="0"/>
              </a:defRPr>
            </a:lvl1pPr>
            <a:lvl2pPr>
              <a:defRPr>
                <a:latin typeface="Amasis MT Pro" panose="02040504050005020304" pitchFamily="18" charset="0"/>
              </a:defRPr>
            </a:lvl2pPr>
            <a:lvl3pPr>
              <a:defRPr>
                <a:latin typeface="Amasis MT Pro" panose="02040504050005020304" pitchFamily="18" charset="0"/>
              </a:defRPr>
            </a:lvl3pPr>
            <a:lvl4pPr>
              <a:defRPr>
                <a:latin typeface="Amasis MT Pro" panose="02040504050005020304" pitchFamily="18" charset="0"/>
              </a:defRPr>
            </a:lvl4pPr>
            <a:lvl5pPr>
              <a:defRPr>
                <a:latin typeface="Amasis MT Pro" panose="020405040500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Oval 8">
            <a:extLst>
              <a:ext uri="{FF2B5EF4-FFF2-40B4-BE49-F238E27FC236}">
                <a16:creationId xmlns:a16="http://schemas.microsoft.com/office/drawing/2014/main" id="{96C8A8F9-959D-8766-7CC7-FCF9C9E0CDE6}"/>
              </a:ext>
            </a:extLst>
          </p:cNvPr>
          <p:cNvSpPr/>
          <p:nvPr userDrawn="1"/>
        </p:nvSpPr>
        <p:spPr>
          <a:xfrm>
            <a:off x="10971500" y="-704128"/>
            <a:ext cx="1840057" cy="1773382"/>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7B691001-BFF4-F8F9-CA81-500434E5C81F}"/>
              </a:ext>
            </a:extLst>
          </p:cNvPr>
          <p:cNvSpPr>
            <a:spLocks noGrp="1"/>
          </p:cNvSpPr>
          <p:nvPr>
            <p:ph type="sldNum" sz="quarter" idx="12"/>
          </p:nvPr>
        </p:nvSpPr>
        <p:spPr>
          <a:xfrm>
            <a:off x="11352500" y="182563"/>
            <a:ext cx="457200" cy="365125"/>
          </a:xfrm>
          <a:prstGeom prst="rect">
            <a:avLst/>
          </a:prstGeom>
        </p:spPr>
        <p:txBody>
          <a:bodyPr/>
          <a:lstStyle/>
          <a:p>
            <a:fld id="{150CAD48-028F-45FE-AEF0-39B978B5840C}" type="slidenum">
              <a:rPr lang="en-US" smtClean="0"/>
              <a:t>‹#›</a:t>
            </a:fld>
            <a:endParaRPr lang="en-US"/>
          </a:p>
        </p:txBody>
      </p:sp>
      <p:grpSp>
        <p:nvGrpSpPr>
          <p:cNvPr id="4" name="Group 3">
            <a:extLst>
              <a:ext uri="{FF2B5EF4-FFF2-40B4-BE49-F238E27FC236}">
                <a16:creationId xmlns:a16="http://schemas.microsoft.com/office/drawing/2014/main" id="{40F4BCC9-4B98-C415-D773-DBA42FA50B4B}"/>
              </a:ext>
            </a:extLst>
          </p:cNvPr>
          <p:cNvGrpSpPr/>
          <p:nvPr userDrawn="1"/>
        </p:nvGrpSpPr>
        <p:grpSpPr>
          <a:xfrm>
            <a:off x="3200092" y="5697250"/>
            <a:ext cx="3128513" cy="1127424"/>
            <a:chOff x="2428951" y="1352225"/>
            <a:chExt cx="7279578" cy="2379629"/>
          </a:xfrm>
        </p:grpSpPr>
        <p:pic>
          <p:nvPicPr>
            <p:cNvPr id="5" name="Picture 4">
              <a:extLst>
                <a:ext uri="{FF2B5EF4-FFF2-40B4-BE49-F238E27FC236}">
                  <a16:creationId xmlns:a16="http://schemas.microsoft.com/office/drawing/2014/main" id="{D8F2C4E7-1811-C5F1-541F-49361B9B43BA}"/>
                </a:ext>
              </a:extLst>
            </p:cNvPr>
            <p:cNvPicPr>
              <a:picLocks noChangeAspect="1"/>
            </p:cNvPicPr>
            <p:nvPr/>
          </p:nvPicPr>
          <p:blipFill>
            <a:blip r:embed="rId2"/>
            <a:stretch>
              <a:fillRect/>
            </a:stretch>
          </p:blipFill>
          <p:spPr>
            <a:xfrm>
              <a:off x="2428951" y="1352225"/>
              <a:ext cx="4986896" cy="2025926"/>
            </a:xfrm>
            <a:prstGeom prst="rect">
              <a:avLst/>
            </a:prstGeom>
          </p:spPr>
        </p:pic>
        <p:pic>
          <p:nvPicPr>
            <p:cNvPr id="6" name="Picture 5">
              <a:extLst>
                <a:ext uri="{FF2B5EF4-FFF2-40B4-BE49-F238E27FC236}">
                  <a16:creationId xmlns:a16="http://schemas.microsoft.com/office/drawing/2014/main" id="{45FAFED3-5B91-EA64-A036-D6ED5797A0E8}"/>
                </a:ext>
              </a:extLst>
            </p:cNvPr>
            <p:cNvPicPr>
              <a:picLocks noChangeAspect="1"/>
            </p:cNvPicPr>
            <p:nvPr/>
          </p:nvPicPr>
          <p:blipFill rotWithShape="1">
            <a:blip r:embed="rId3"/>
            <a:srcRect l="36684" r="10563"/>
            <a:stretch/>
          </p:blipFill>
          <p:spPr>
            <a:xfrm>
              <a:off x="7404832" y="1497498"/>
              <a:ext cx="2303697" cy="2183507"/>
            </a:xfrm>
            <a:prstGeom prst="rect">
              <a:avLst/>
            </a:prstGeom>
          </p:spPr>
        </p:pic>
        <p:pic>
          <p:nvPicPr>
            <p:cNvPr id="7" name="Picture 6">
              <a:extLst>
                <a:ext uri="{FF2B5EF4-FFF2-40B4-BE49-F238E27FC236}">
                  <a16:creationId xmlns:a16="http://schemas.microsoft.com/office/drawing/2014/main" id="{984BEA98-ADA7-8D6C-8834-C6F2EF75F20E}"/>
                </a:ext>
              </a:extLst>
            </p:cNvPr>
            <p:cNvPicPr>
              <a:picLocks noChangeAspect="1"/>
            </p:cNvPicPr>
            <p:nvPr/>
          </p:nvPicPr>
          <p:blipFill rotWithShape="1">
            <a:blip r:embed="rId4"/>
            <a:srcRect l="30407" t="69400" r="10114" b="19966"/>
            <a:stretch/>
          </p:blipFill>
          <p:spPr>
            <a:xfrm>
              <a:off x="2794711" y="3429000"/>
              <a:ext cx="3919936" cy="302854"/>
            </a:xfrm>
            <a:prstGeom prst="rect">
              <a:avLst/>
            </a:prstGeom>
          </p:spPr>
        </p:pic>
      </p:grpSp>
      <p:grpSp>
        <p:nvGrpSpPr>
          <p:cNvPr id="8" name="Group 7">
            <a:extLst>
              <a:ext uri="{FF2B5EF4-FFF2-40B4-BE49-F238E27FC236}">
                <a16:creationId xmlns:a16="http://schemas.microsoft.com/office/drawing/2014/main" id="{4EEB5B50-B439-DECC-5AC0-325D055BB14D}"/>
              </a:ext>
            </a:extLst>
          </p:cNvPr>
          <p:cNvGrpSpPr/>
          <p:nvPr userDrawn="1"/>
        </p:nvGrpSpPr>
        <p:grpSpPr>
          <a:xfrm>
            <a:off x="6507742" y="5745486"/>
            <a:ext cx="4109049" cy="1079188"/>
            <a:chOff x="6404225" y="5724894"/>
            <a:chExt cx="4109049" cy="1079188"/>
          </a:xfrm>
        </p:grpSpPr>
        <p:pic>
          <p:nvPicPr>
            <p:cNvPr id="10" name="Picture 2">
              <a:extLst>
                <a:ext uri="{FF2B5EF4-FFF2-40B4-BE49-F238E27FC236}">
                  <a16:creationId xmlns:a16="http://schemas.microsoft.com/office/drawing/2014/main" id="{FDDED71A-B2D5-454A-9342-85E6FD0972C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878863" y="5724894"/>
              <a:ext cx="891018" cy="8910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8CE1A478-33EA-21C4-5F5A-F8C5E49E7EEB}"/>
                </a:ext>
              </a:extLst>
            </p:cNvPr>
            <p:cNvSpPr txBox="1"/>
            <p:nvPr userDrawn="1"/>
          </p:nvSpPr>
          <p:spPr>
            <a:xfrm>
              <a:off x="6404225" y="6573250"/>
              <a:ext cx="4109049" cy="230832"/>
            </a:xfrm>
            <a:prstGeom prst="rect">
              <a:avLst/>
            </a:prstGeom>
            <a:noFill/>
          </p:spPr>
          <p:txBody>
            <a:bodyPr wrap="square" rtlCol="0">
              <a:spAutoFit/>
            </a:bodyPr>
            <a:lstStyle/>
            <a:p>
              <a:r>
                <a:rPr lang="en-US" sz="900" dirty="0">
                  <a:latin typeface="Calibri" panose="020F0502020204030204" pitchFamily="34" charset="0"/>
                  <a:ea typeface="Calibri" panose="020F0502020204030204" pitchFamily="34" charset="0"/>
                  <a:cs typeface="Calibri" panose="020F0502020204030204" pitchFamily="34" charset="0"/>
                </a:rPr>
                <a:t>Maternal, Adolescent, Reproductive &amp; Child Health (MARCH)  Research Center</a:t>
              </a:r>
            </a:p>
          </p:txBody>
        </p:sp>
      </p:grpSp>
    </p:spTree>
    <p:extLst>
      <p:ext uri="{BB962C8B-B14F-4D97-AF65-F5344CB8AC3E}">
        <p14:creationId xmlns:p14="http://schemas.microsoft.com/office/powerpoint/2010/main" val="1443100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2E21798-8842-67C4-D44D-2E492461B806}"/>
              </a:ext>
            </a:extLst>
          </p:cNvPr>
          <p:cNvGrpSpPr/>
          <p:nvPr userDrawn="1"/>
        </p:nvGrpSpPr>
        <p:grpSpPr>
          <a:xfrm>
            <a:off x="3200092" y="5697250"/>
            <a:ext cx="3128513" cy="1127424"/>
            <a:chOff x="2428951" y="1352225"/>
            <a:chExt cx="7279578" cy="2379629"/>
          </a:xfrm>
        </p:grpSpPr>
        <p:pic>
          <p:nvPicPr>
            <p:cNvPr id="8" name="Picture 7">
              <a:extLst>
                <a:ext uri="{FF2B5EF4-FFF2-40B4-BE49-F238E27FC236}">
                  <a16:creationId xmlns:a16="http://schemas.microsoft.com/office/drawing/2014/main" id="{8B5A01A2-533D-C30B-DD60-BF3A5799DA5B}"/>
                </a:ext>
              </a:extLst>
            </p:cNvPr>
            <p:cNvPicPr>
              <a:picLocks noChangeAspect="1"/>
            </p:cNvPicPr>
            <p:nvPr/>
          </p:nvPicPr>
          <p:blipFill>
            <a:blip r:embed="rId2"/>
            <a:stretch>
              <a:fillRect/>
            </a:stretch>
          </p:blipFill>
          <p:spPr>
            <a:xfrm>
              <a:off x="2428951" y="1352225"/>
              <a:ext cx="4986896" cy="2025926"/>
            </a:xfrm>
            <a:prstGeom prst="rect">
              <a:avLst/>
            </a:prstGeom>
          </p:spPr>
        </p:pic>
        <p:pic>
          <p:nvPicPr>
            <p:cNvPr id="9" name="Picture 8">
              <a:extLst>
                <a:ext uri="{FF2B5EF4-FFF2-40B4-BE49-F238E27FC236}">
                  <a16:creationId xmlns:a16="http://schemas.microsoft.com/office/drawing/2014/main" id="{40FA50D9-2A5A-548D-DB4D-30A550E1D572}"/>
                </a:ext>
              </a:extLst>
            </p:cNvPr>
            <p:cNvPicPr>
              <a:picLocks noChangeAspect="1"/>
            </p:cNvPicPr>
            <p:nvPr/>
          </p:nvPicPr>
          <p:blipFill rotWithShape="1">
            <a:blip r:embed="rId3"/>
            <a:srcRect l="36684" r="10563"/>
            <a:stretch/>
          </p:blipFill>
          <p:spPr>
            <a:xfrm>
              <a:off x="7404832" y="1497498"/>
              <a:ext cx="2303697" cy="2183507"/>
            </a:xfrm>
            <a:prstGeom prst="rect">
              <a:avLst/>
            </a:prstGeom>
          </p:spPr>
        </p:pic>
        <p:pic>
          <p:nvPicPr>
            <p:cNvPr id="10" name="Picture 9">
              <a:extLst>
                <a:ext uri="{FF2B5EF4-FFF2-40B4-BE49-F238E27FC236}">
                  <a16:creationId xmlns:a16="http://schemas.microsoft.com/office/drawing/2014/main" id="{A037FC7C-4F94-83FB-EDEC-C6FBB4233139}"/>
                </a:ext>
              </a:extLst>
            </p:cNvPr>
            <p:cNvPicPr>
              <a:picLocks noChangeAspect="1"/>
            </p:cNvPicPr>
            <p:nvPr/>
          </p:nvPicPr>
          <p:blipFill rotWithShape="1">
            <a:blip r:embed="rId4"/>
            <a:srcRect l="30407" t="69400" r="10114" b="19966"/>
            <a:stretch/>
          </p:blipFill>
          <p:spPr>
            <a:xfrm>
              <a:off x="2794711" y="3429000"/>
              <a:ext cx="3919936" cy="302854"/>
            </a:xfrm>
            <a:prstGeom prst="rect">
              <a:avLst/>
            </a:prstGeom>
          </p:spPr>
        </p:pic>
      </p:grpSp>
      <p:grpSp>
        <p:nvGrpSpPr>
          <p:cNvPr id="11" name="Group 10">
            <a:extLst>
              <a:ext uri="{FF2B5EF4-FFF2-40B4-BE49-F238E27FC236}">
                <a16:creationId xmlns:a16="http://schemas.microsoft.com/office/drawing/2014/main" id="{7A2A33B3-8CD5-52F4-B152-E42D9404C030}"/>
              </a:ext>
            </a:extLst>
          </p:cNvPr>
          <p:cNvGrpSpPr/>
          <p:nvPr userDrawn="1"/>
        </p:nvGrpSpPr>
        <p:grpSpPr>
          <a:xfrm>
            <a:off x="6507742" y="5745486"/>
            <a:ext cx="4109049" cy="1079188"/>
            <a:chOff x="6404225" y="5724894"/>
            <a:chExt cx="4109049" cy="1079188"/>
          </a:xfrm>
        </p:grpSpPr>
        <p:pic>
          <p:nvPicPr>
            <p:cNvPr id="12" name="Picture 2">
              <a:extLst>
                <a:ext uri="{FF2B5EF4-FFF2-40B4-BE49-F238E27FC236}">
                  <a16:creationId xmlns:a16="http://schemas.microsoft.com/office/drawing/2014/main" id="{9B2F1552-CABD-B4F6-3378-98FC573F684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878863" y="5724894"/>
              <a:ext cx="891018" cy="89101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3C6BD0F8-1F03-A749-37BA-62BBC6E24E4D}"/>
                </a:ext>
              </a:extLst>
            </p:cNvPr>
            <p:cNvSpPr txBox="1"/>
            <p:nvPr userDrawn="1"/>
          </p:nvSpPr>
          <p:spPr>
            <a:xfrm>
              <a:off x="6404225" y="6573250"/>
              <a:ext cx="4109049" cy="230832"/>
            </a:xfrm>
            <a:prstGeom prst="rect">
              <a:avLst/>
            </a:prstGeom>
            <a:noFill/>
          </p:spPr>
          <p:txBody>
            <a:bodyPr wrap="square" rtlCol="0">
              <a:spAutoFit/>
            </a:bodyPr>
            <a:lstStyle/>
            <a:p>
              <a:r>
                <a:rPr lang="en-US" sz="900" dirty="0">
                  <a:latin typeface="Calibri" panose="020F0502020204030204" pitchFamily="34" charset="0"/>
                  <a:ea typeface="Calibri" panose="020F0502020204030204" pitchFamily="34" charset="0"/>
                  <a:cs typeface="Calibri" panose="020F0502020204030204" pitchFamily="34" charset="0"/>
                </a:rPr>
                <a:t>Maternal, Adolescent, Reproductive &amp; Child Health (MARCH)  Research Center</a:t>
              </a:r>
            </a:p>
          </p:txBody>
        </p:sp>
      </p:grpSp>
      <p:sp>
        <p:nvSpPr>
          <p:cNvPr id="2" name="Title 1">
            <a:extLst>
              <a:ext uri="{FF2B5EF4-FFF2-40B4-BE49-F238E27FC236}">
                <a16:creationId xmlns:a16="http://schemas.microsoft.com/office/drawing/2014/main" id="{9788C256-B6B6-046C-0C03-1F802FBA37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2677F7-551E-E76D-3DD2-49E210F59D7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5B2C75-FD9E-1B82-55C1-4396DDCB0CAB}"/>
              </a:ext>
            </a:extLst>
          </p:cNvPr>
          <p:cNvSpPr>
            <a:spLocks noGrp="1"/>
          </p:cNvSpPr>
          <p:nvPr>
            <p:ph type="dt" sz="half" idx="10"/>
          </p:nvPr>
        </p:nvSpPr>
        <p:spPr>
          <a:xfrm>
            <a:off x="838200" y="6356350"/>
            <a:ext cx="2743200" cy="365125"/>
          </a:xfrm>
          <a:prstGeom prst="rect">
            <a:avLst/>
          </a:prstGeom>
        </p:spPr>
        <p:txBody>
          <a:bodyPr/>
          <a:lstStyle/>
          <a:p>
            <a:fld id="{42024C08-D562-4FDE-9CC1-E6D8AAFA623C}" type="datetimeFigureOut">
              <a:rPr lang="en-US" smtClean="0"/>
              <a:t>11/24/2025</a:t>
            </a:fld>
            <a:endParaRPr lang="en-US"/>
          </a:p>
        </p:txBody>
      </p:sp>
      <p:sp>
        <p:nvSpPr>
          <p:cNvPr id="5" name="Footer Placeholder 4">
            <a:extLst>
              <a:ext uri="{FF2B5EF4-FFF2-40B4-BE49-F238E27FC236}">
                <a16:creationId xmlns:a16="http://schemas.microsoft.com/office/drawing/2014/main" id="{DDBEFA5E-F49C-EEB1-1BA3-52095FFA14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FD5B166-7CC0-137F-76BD-D607D7C101FA}"/>
              </a:ext>
            </a:extLst>
          </p:cNvPr>
          <p:cNvSpPr>
            <a:spLocks noGrp="1"/>
          </p:cNvSpPr>
          <p:nvPr>
            <p:ph type="sldNum" sz="quarter" idx="12"/>
          </p:nvPr>
        </p:nvSpPr>
        <p:spPr>
          <a:xfrm>
            <a:off x="8610600" y="6356350"/>
            <a:ext cx="2743200" cy="365125"/>
          </a:xfrm>
          <a:prstGeom prst="rect">
            <a:avLst/>
          </a:prstGeom>
        </p:spPr>
        <p:txBody>
          <a:bodyPr/>
          <a:lstStyle/>
          <a:p>
            <a:fld id="{150CAD48-028F-45FE-AEF0-39B978B5840C}" type="slidenum">
              <a:rPr lang="en-US" smtClean="0"/>
              <a:t>‹#›</a:t>
            </a:fld>
            <a:endParaRPr lang="en-US"/>
          </a:p>
        </p:txBody>
      </p:sp>
    </p:spTree>
    <p:extLst>
      <p:ext uri="{BB962C8B-B14F-4D97-AF65-F5344CB8AC3E}">
        <p14:creationId xmlns:p14="http://schemas.microsoft.com/office/powerpoint/2010/main" val="1355025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EAF8B81-A153-FF96-CCA0-3220FA4ED4B9}"/>
              </a:ext>
            </a:extLst>
          </p:cNvPr>
          <p:cNvGrpSpPr/>
          <p:nvPr userDrawn="1"/>
        </p:nvGrpSpPr>
        <p:grpSpPr>
          <a:xfrm>
            <a:off x="3200092" y="5697250"/>
            <a:ext cx="3128513" cy="1127424"/>
            <a:chOff x="2428951" y="1352225"/>
            <a:chExt cx="7279578" cy="2379629"/>
          </a:xfrm>
        </p:grpSpPr>
        <p:pic>
          <p:nvPicPr>
            <p:cNvPr id="9" name="Picture 8">
              <a:extLst>
                <a:ext uri="{FF2B5EF4-FFF2-40B4-BE49-F238E27FC236}">
                  <a16:creationId xmlns:a16="http://schemas.microsoft.com/office/drawing/2014/main" id="{39DF5C82-BB18-9339-C083-720C2DC8A564}"/>
                </a:ext>
              </a:extLst>
            </p:cNvPr>
            <p:cNvPicPr>
              <a:picLocks noChangeAspect="1"/>
            </p:cNvPicPr>
            <p:nvPr/>
          </p:nvPicPr>
          <p:blipFill>
            <a:blip r:embed="rId2"/>
            <a:stretch>
              <a:fillRect/>
            </a:stretch>
          </p:blipFill>
          <p:spPr>
            <a:xfrm>
              <a:off x="2428951" y="1352225"/>
              <a:ext cx="4986896" cy="2025926"/>
            </a:xfrm>
            <a:prstGeom prst="rect">
              <a:avLst/>
            </a:prstGeom>
          </p:spPr>
        </p:pic>
        <p:pic>
          <p:nvPicPr>
            <p:cNvPr id="10" name="Picture 9">
              <a:extLst>
                <a:ext uri="{FF2B5EF4-FFF2-40B4-BE49-F238E27FC236}">
                  <a16:creationId xmlns:a16="http://schemas.microsoft.com/office/drawing/2014/main" id="{A9A489A0-FDE0-62E7-F1FA-76D7C80AD605}"/>
                </a:ext>
              </a:extLst>
            </p:cNvPr>
            <p:cNvPicPr>
              <a:picLocks noChangeAspect="1"/>
            </p:cNvPicPr>
            <p:nvPr/>
          </p:nvPicPr>
          <p:blipFill rotWithShape="1">
            <a:blip r:embed="rId3"/>
            <a:srcRect l="36684" r="10563"/>
            <a:stretch/>
          </p:blipFill>
          <p:spPr>
            <a:xfrm>
              <a:off x="7404832" y="1497498"/>
              <a:ext cx="2303697" cy="2183507"/>
            </a:xfrm>
            <a:prstGeom prst="rect">
              <a:avLst/>
            </a:prstGeom>
          </p:spPr>
        </p:pic>
        <p:pic>
          <p:nvPicPr>
            <p:cNvPr id="11" name="Picture 10">
              <a:extLst>
                <a:ext uri="{FF2B5EF4-FFF2-40B4-BE49-F238E27FC236}">
                  <a16:creationId xmlns:a16="http://schemas.microsoft.com/office/drawing/2014/main" id="{0A029177-C877-A7FD-F6A6-0E70E9C930AB}"/>
                </a:ext>
              </a:extLst>
            </p:cNvPr>
            <p:cNvPicPr>
              <a:picLocks noChangeAspect="1"/>
            </p:cNvPicPr>
            <p:nvPr/>
          </p:nvPicPr>
          <p:blipFill rotWithShape="1">
            <a:blip r:embed="rId4"/>
            <a:srcRect l="30407" t="69400" r="10114" b="19966"/>
            <a:stretch/>
          </p:blipFill>
          <p:spPr>
            <a:xfrm>
              <a:off x="2794711" y="3429000"/>
              <a:ext cx="3919936" cy="302854"/>
            </a:xfrm>
            <a:prstGeom prst="rect">
              <a:avLst/>
            </a:prstGeom>
          </p:spPr>
        </p:pic>
      </p:grpSp>
      <p:grpSp>
        <p:nvGrpSpPr>
          <p:cNvPr id="12" name="Group 11">
            <a:extLst>
              <a:ext uri="{FF2B5EF4-FFF2-40B4-BE49-F238E27FC236}">
                <a16:creationId xmlns:a16="http://schemas.microsoft.com/office/drawing/2014/main" id="{9795836E-BF8C-5FE4-8F40-60933342771C}"/>
              </a:ext>
            </a:extLst>
          </p:cNvPr>
          <p:cNvGrpSpPr/>
          <p:nvPr userDrawn="1"/>
        </p:nvGrpSpPr>
        <p:grpSpPr>
          <a:xfrm>
            <a:off x="6507742" y="5745486"/>
            <a:ext cx="4109049" cy="1079188"/>
            <a:chOff x="6404225" y="5724894"/>
            <a:chExt cx="4109049" cy="1079188"/>
          </a:xfrm>
        </p:grpSpPr>
        <p:pic>
          <p:nvPicPr>
            <p:cNvPr id="13" name="Picture 2">
              <a:extLst>
                <a:ext uri="{FF2B5EF4-FFF2-40B4-BE49-F238E27FC236}">
                  <a16:creationId xmlns:a16="http://schemas.microsoft.com/office/drawing/2014/main" id="{C231FB24-2834-E395-EC0D-9AFC391B487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878863" y="5724894"/>
              <a:ext cx="891018" cy="89101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2866F1ED-426A-A5FC-4FB7-C1B871D24EBB}"/>
                </a:ext>
              </a:extLst>
            </p:cNvPr>
            <p:cNvSpPr txBox="1"/>
            <p:nvPr userDrawn="1"/>
          </p:nvSpPr>
          <p:spPr>
            <a:xfrm>
              <a:off x="6404225" y="6573250"/>
              <a:ext cx="4109049" cy="230832"/>
            </a:xfrm>
            <a:prstGeom prst="rect">
              <a:avLst/>
            </a:prstGeom>
            <a:noFill/>
          </p:spPr>
          <p:txBody>
            <a:bodyPr wrap="square" rtlCol="0">
              <a:spAutoFit/>
            </a:bodyPr>
            <a:lstStyle/>
            <a:p>
              <a:r>
                <a:rPr lang="en-US" sz="900" dirty="0">
                  <a:latin typeface="Calibri" panose="020F0502020204030204" pitchFamily="34" charset="0"/>
                  <a:ea typeface="Calibri" panose="020F0502020204030204" pitchFamily="34" charset="0"/>
                  <a:cs typeface="Calibri" panose="020F0502020204030204" pitchFamily="34" charset="0"/>
                </a:rPr>
                <a:t>Maternal, Adolescent, Reproductive &amp; Child Health (MARCH)  Research Center</a:t>
              </a:r>
            </a:p>
          </p:txBody>
        </p:sp>
      </p:grpSp>
      <p:sp>
        <p:nvSpPr>
          <p:cNvPr id="2" name="Title 1">
            <a:extLst>
              <a:ext uri="{FF2B5EF4-FFF2-40B4-BE49-F238E27FC236}">
                <a16:creationId xmlns:a16="http://schemas.microsoft.com/office/drawing/2014/main" id="{A22431BC-C1F2-EB8E-1347-6C4C7F1D95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10972B-0689-64F3-E9DF-2F839C3038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8C5D92D-ABBD-9711-1EB7-8124055889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DB3909-4655-532E-88FE-3967817A255C}"/>
              </a:ext>
            </a:extLst>
          </p:cNvPr>
          <p:cNvSpPr>
            <a:spLocks noGrp="1"/>
          </p:cNvSpPr>
          <p:nvPr>
            <p:ph type="dt" sz="half" idx="10"/>
          </p:nvPr>
        </p:nvSpPr>
        <p:spPr>
          <a:xfrm>
            <a:off x="838200" y="6356350"/>
            <a:ext cx="2743200" cy="365125"/>
          </a:xfrm>
          <a:prstGeom prst="rect">
            <a:avLst/>
          </a:prstGeom>
        </p:spPr>
        <p:txBody>
          <a:bodyPr/>
          <a:lstStyle/>
          <a:p>
            <a:fld id="{42024C08-D562-4FDE-9CC1-E6D8AAFA623C}" type="datetimeFigureOut">
              <a:rPr lang="en-US" smtClean="0"/>
              <a:t>11/24/2025</a:t>
            </a:fld>
            <a:endParaRPr lang="en-US"/>
          </a:p>
        </p:txBody>
      </p:sp>
      <p:sp>
        <p:nvSpPr>
          <p:cNvPr id="6" name="Footer Placeholder 5">
            <a:extLst>
              <a:ext uri="{FF2B5EF4-FFF2-40B4-BE49-F238E27FC236}">
                <a16:creationId xmlns:a16="http://schemas.microsoft.com/office/drawing/2014/main" id="{C7FFAFCA-0883-D3EF-A64B-B794D8F5129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4CEDA80-BB4E-5C5D-C74F-420393FA68B6}"/>
              </a:ext>
            </a:extLst>
          </p:cNvPr>
          <p:cNvSpPr>
            <a:spLocks noGrp="1"/>
          </p:cNvSpPr>
          <p:nvPr>
            <p:ph type="sldNum" sz="quarter" idx="12"/>
          </p:nvPr>
        </p:nvSpPr>
        <p:spPr>
          <a:xfrm>
            <a:off x="8610600" y="6356350"/>
            <a:ext cx="2743200" cy="365125"/>
          </a:xfrm>
          <a:prstGeom prst="rect">
            <a:avLst/>
          </a:prstGeom>
        </p:spPr>
        <p:txBody>
          <a:bodyPr/>
          <a:lstStyle/>
          <a:p>
            <a:fld id="{150CAD48-028F-45FE-AEF0-39B978B5840C}" type="slidenum">
              <a:rPr lang="en-US" smtClean="0"/>
              <a:t>‹#›</a:t>
            </a:fld>
            <a:endParaRPr lang="en-US"/>
          </a:p>
        </p:txBody>
      </p:sp>
    </p:spTree>
    <p:extLst>
      <p:ext uri="{BB962C8B-B14F-4D97-AF65-F5344CB8AC3E}">
        <p14:creationId xmlns:p14="http://schemas.microsoft.com/office/powerpoint/2010/main" val="4222367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7319FD8-3153-49B1-BF14-4A07EC440F7B}"/>
              </a:ext>
            </a:extLst>
          </p:cNvPr>
          <p:cNvGrpSpPr/>
          <p:nvPr userDrawn="1"/>
        </p:nvGrpSpPr>
        <p:grpSpPr>
          <a:xfrm>
            <a:off x="3200092" y="5697250"/>
            <a:ext cx="3128513" cy="1127424"/>
            <a:chOff x="2428951" y="1352225"/>
            <a:chExt cx="7279578" cy="2379629"/>
          </a:xfrm>
        </p:grpSpPr>
        <p:pic>
          <p:nvPicPr>
            <p:cNvPr id="11" name="Picture 10">
              <a:extLst>
                <a:ext uri="{FF2B5EF4-FFF2-40B4-BE49-F238E27FC236}">
                  <a16:creationId xmlns:a16="http://schemas.microsoft.com/office/drawing/2014/main" id="{21818A7F-4CBA-F4C8-E41C-C831747FE59A}"/>
                </a:ext>
              </a:extLst>
            </p:cNvPr>
            <p:cNvPicPr>
              <a:picLocks noChangeAspect="1"/>
            </p:cNvPicPr>
            <p:nvPr/>
          </p:nvPicPr>
          <p:blipFill>
            <a:blip r:embed="rId2"/>
            <a:stretch>
              <a:fillRect/>
            </a:stretch>
          </p:blipFill>
          <p:spPr>
            <a:xfrm>
              <a:off x="2428951" y="1352225"/>
              <a:ext cx="4986896" cy="2025926"/>
            </a:xfrm>
            <a:prstGeom prst="rect">
              <a:avLst/>
            </a:prstGeom>
          </p:spPr>
        </p:pic>
        <p:pic>
          <p:nvPicPr>
            <p:cNvPr id="12" name="Picture 11">
              <a:extLst>
                <a:ext uri="{FF2B5EF4-FFF2-40B4-BE49-F238E27FC236}">
                  <a16:creationId xmlns:a16="http://schemas.microsoft.com/office/drawing/2014/main" id="{AE64843F-91CF-8CA3-047C-1C353ECFCF80}"/>
                </a:ext>
              </a:extLst>
            </p:cNvPr>
            <p:cNvPicPr>
              <a:picLocks noChangeAspect="1"/>
            </p:cNvPicPr>
            <p:nvPr/>
          </p:nvPicPr>
          <p:blipFill rotWithShape="1">
            <a:blip r:embed="rId3"/>
            <a:srcRect l="36684" r="10563"/>
            <a:stretch/>
          </p:blipFill>
          <p:spPr>
            <a:xfrm>
              <a:off x="7404832" y="1497498"/>
              <a:ext cx="2303697" cy="2183507"/>
            </a:xfrm>
            <a:prstGeom prst="rect">
              <a:avLst/>
            </a:prstGeom>
          </p:spPr>
        </p:pic>
        <p:pic>
          <p:nvPicPr>
            <p:cNvPr id="13" name="Picture 12">
              <a:extLst>
                <a:ext uri="{FF2B5EF4-FFF2-40B4-BE49-F238E27FC236}">
                  <a16:creationId xmlns:a16="http://schemas.microsoft.com/office/drawing/2014/main" id="{06E887EF-A1DA-4199-F911-3A3682E41421}"/>
                </a:ext>
              </a:extLst>
            </p:cNvPr>
            <p:cNvPicPr>
              <a:picLocks noChangeAspect="1"/>
            </p:cNvPicPr>
            <p:nvPr/>
          </p:nvPicPr>
          <p:blipFill rotWithShape="1">
            <a:blip r:embed="rId4"/>
            <a:srcRect l="30407" t="69400" r="10114" b="19966"/>
            <a:stretch/>
          </p:blipFill>
          <p:spPr>
            <a:xfrm>
              <a:off x="2794711" y="3429000"/>
              <a:ext cx="3919936" cy="302854"/>
            </a:xfrm>
            <a:prstGeom prst="rect">
              <a:avLst/>
            </a:prstGeom>
          </p:spPr>
        </p:pic>
      </p:grpSp>
      <p:grpSp>
        <p:nvGrpSpPr>
          <p:cNvPr id="14" name="Group 13">
            <a:extLst>
              <a:ext uri="{FF2B5EF4-FFF2-40B4-BE49-F238E27FC236}">
                <a16:creationId xmlns:a16="http://schemas.microsoft.com/office/drawing/2014/main" id="{22A18788-2268-752B-7E62-87D11150A14E}"/>
              </a:ext>
            </a:extLst>
          </p:cNvPr>
          <p:cNvGrpSpPr/>
          <p:nvPr userDrawn="1"/>
        </p:nvGrpSpPr>
        <p:grpSpPr>
          <a:xfrm>
            <a:off x="6507742" y="5745486"/>
            <a:ext cx="4109049" cy="1079188"/>
            <a:chOff x="6404225" y="5724894"/>
            <a:chExt cx="4109049" cy="1079188"/>
          </a:xfrm>
        </p:grpSpPr>
        <p:pic>
          <p:nvPicPr>
            <p:cNvPr id="15" name="Picture 2">
              <a:extLst>
                <a:ext uri="{FF2B5EF4-FFF2-40B4-BE49-F238E27FC236}">
                  <a16:creationId xmlns:a16="http://schemas.microsoft.com/office/drawing/2014/main" id="{7CF31EC6-C3AA-FB6B-0D7A-0913D4F77C68}"/>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878863" y="5724894"/>
              <a:ext cx="891018" cy="89101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CD6A2A43-B54D-5E93-F606-AF73980A8F40}"/>
                </a:ext>
              </a:extLst>
            </p:cNvPr>
            <p:cNvSpPr txBox="1"/>
            <p:nvPr userDrawn="1"/>
          </p:nvSpPr>
          <p:spPr>
            <a:xfrm>
              <a:off x="6404225" y="6573250"/>
              <a:ext cx="4109049" cy="230832"/>
            </a:xfrm>
            <a:prstGeom prst="rect">
              <a:avLst/>
            </a:prstGeom>
            <a:noFill/>
          </p:spPr>
          <p:txBody>
            <a:bodyPr wrap="square" rtlCol="0">
              <a:spAutoFit/>
            </a:bodyPr>
            <a:lstStyle/>
            <a:p>
              <a:r>
                <a:rPr lang="en-US" sz="900" dirty="0">
                  <a:latin typeface="Calibri" panose="020F0502020204030204" pitchFamily="34" charset="0"/>
                  <a:ea typeface="Calibri" panose="020F0502020204030204" pitchFamily="34" charset="0"/>
                  <a:cs typeface="Calibri" panose="020F0502020204030204" pitchFamily="34" charset="0"/>
                </a:rPr>
                <a:t>Maternal, Adolescent, Reproductive &amp; Child Health (MARCH)  Research Center</a:t>
              </a:r>
            </a:p>
          </p:txBody>
        </p:sp>
      </p:grpSp>
      <p:sp>
        <p:nvSpPr>
          <p:cNvPr id="2" name="Title 1">
            <a:extLst>
              <a:ext uri="{FF2B5EF4-FFF2-40B4-BE49-F238E27FC236}">
                <a16:creationId xmlns:a16="http://schemas.microsoft.com/office/drawing/2014/main" id="{0C5FFD6D-506C-5D04-F8ED-D63968D2AE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EDD351-09F3-2F5B-6E23-CBFDE1EA86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7301B4-09AA-9C38-9830-84C28E75BDC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D8BFCD-D0CB-9BB8-6E97-AF0398F74A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F2276E-55BD-8F9C-114C-6A7C644883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0C8452-B4F0-5279-1F2F-5E43FF9FF806}"/>
              </a:ext>
            </a:extLst>
          </p:cNvPr>
          <p:cNvSpPr>
            <a:spLocks noGrp="1"/>
          </p:cNvSpPr>
          <p:nvPr>
            <p:ph type="dt" sz="half" idx="10"/>
          </p:nvPr>
        </p:nvSpPr>
        <p:spPr>
          <a:xfrm>
            <a:off x="838200" y="6356350"/>
            <a:ext cx="2743200" cy="365125"/>
          </a:xfrm>
          <a:prstGeom prst="rect">
            <a:avLst/>
          </a:prstGeom>
        </p:spPr>
        <p:txBody>
          <a:bodyPr/>
          <a:lstStyle/>
          <a:p>
            <a:fld id="{42024C08-D562-4FDE-9CC1-E6D8AAFA623C}" type="datetimeFigureOut">
              <a:rPr lang="en-US" smtClean="0"/>
              <a:t>11/24/2025</a:t>
            </a:fld>
            <a:endParaRPr lang="en-US"/>
          </a:p>
        </p:txBody>
      </p:sp>
      <p:sp>
        <p:nvSpPr>
          <p:cNvPr id="8" name="Footer Placeholder 7">
            <a:extLst>
              <a:ext uri="{FF2B5EF4-FFF2-40B4-BE49-F238E27FC236}">
                <a16:creationId xmlns:a16="http://schemas.microsoft.com/office/drawing/2014/main" id="{788F8298-0D17-0575-587C-A9A4268219F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D77C6D8-E47E-4D01-F941-B18ECFFE6570}"/>
              </a:ext>
            </a:extLst>
          </p:cNvPr>
          <p:cNvSpPr>
            <a:spLocks noGrp="1"/>
          </p:cNvSpPr>
          <p:nvPr>
            <p:ph type="sldNum" sz="quarter" idx="12"/>
          </p:nvPr>
        </p:nvSpPr>
        <p:spPr>
          <a:xfrm>
            <a:off x="8610600" y="6356350"/>
            <a:ext cx="2743200" cy="365125"/>
          </a:xfrm>
          <a:prstGeom prst="rect">
            <a:avLst/>
          </a:prstGeom>
        </p:spPr>
        <p:txBody>
          <a:bodyPr/>
          <a:lstStyle/>
          <a:p>
            <a:fld id="{150CAD48-028F-45FE-AEF0-39B978B5840C}" type="slidenum">
              <a:rPr lang="en-US" smtClean="0"/>
              <a:t>‹#›</a:t>
            </a:fld>
            <a:endParaRPr lang="en-US"/>
          </a:p>
        </p:txBody>
      </p:sp>
    </p:spTree>
    <p:extLst>
      <p:ext uri="{BB962C8B-B14F-4D97-AF65-F5344CB8AC3E}">
        <p14:creationId xmlns:p14="http://schemas.microsoft.com/office/powerpoint/2010/main" val="1232974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577ABA1-167E-9BEC-EC87-94B2DFDFA3A5}"/>
              </a:ext>
            </a:extLst>
          </p:cNvPr>
          <p:cNvGrpSpPr/>
          <p:nvPr userDrawn="1"/>
        </p:nvGrpSpPr>
        <p:grpSpPr>
          <a:xfrm>
            <a:off x="3200092" y="5697250"/>
            <a:ext cx="3128513" cy="1127424"/>
            <a:chOff x="2428951" y="1352225"/>
            <a:chExt cx="7279578" cy="2379629"/>
          </a:xfrm>
        </p:grpSpPr>
        <p:pic>
          <p:nvPicPr>
            <p:cNvPr id="7" name="Picture 6">
              <a:extLst>
                <a:ext uri="{FF2B5EF4-FFF2-40B4-BE49-F238E27FC236}">
                  <a16:creationId xmlns:a16="http://schemas.microsoft.com/office/drawing/2014/main" id="{7A30AE9E-3DB3-E95E-F7E9-8F879C60526F}"/>
                </a:ext>
              </a:extLst>
            </p:cNvPr>
            <p:cNvPicPr>
              <a:picLocks noChangeAspect="1"/>
            </p:cNvPicPr>
            <p:nvPr/>
          </p:nvPicPr>
          <p:blipFill>
            <a:blip r:embed="rId2"/>
            <a:stretch>
              <a:fillRect/>
            </a:stretch>
          </p:blipFill>
          <p:spPr>
            <a:xfrm>
              <a:off x="2428951" y="1352225"/>
              <a:ext cx="4986896" cy="2025926"/>
            </a:xfrm>
            <a:prstGeom prst="rect">
              <a:avLst/>
            </a:prstGeom>
          </p:spPr>
        </p:pic>
        <p:pic>
          <p:nvPicPr>
            <p:cNvPr id="8" name="Picture 7">
              <a:extLst>
                <a:ext uri="{FF2B5EF4-FFF2-40B4-BE49-F238E27FC236}">
                  <a16:creationId xmlns:a16="http://schemas.microsoft.com/office/drawing/2014/main" id="{33B5BF4B-0468-D0A6-6A66-E85D2B38B9E6}"/>
                </a:ext>
              </a:extLst>
            </p:cNvPr>
            <p:cNvPicPr>
              <a:picLocks noChangeAspect="1"/>
            </p:cNvPicPr>
            <p:nvPr/>
          </p:nvPicPr>
          <p:blipFill rotWithShape="1">
            <a:blip r:embed="rId3"/>
            <a:srcRect l="36684" r="10563"/>
            <a:stretch/>
          </p:blipFill>
          <p:spPr>
            <a:xfrm>
              <a:off x="7404832" y="1497498"/>
              <a:ext cx="2303697" cy="2183507"/>
            </a:xfrm>
            <a:prstGeom prst="rect">
              <a:avLst/>
            </a:prstGeom>
          </p:spPr>
        </p:pic>
        <p:pic>
          <p:nvPicPr>
            <p:cNvPr id="9" name="Picture 8">
              <a:extLst>
                <a:ext uri="{FF2B5EF4-FFF2-40B4-BE49-F238E27FC236}">
                  <a16:creationId xmlns:a16="http://schemas.microsoft.com/office/drawing/2014/main" id="{8B5BE556-25FE-F441-0965-579A18DE4261}"/>
                </a:ext>
              </a:extLst>
            </p:cNvPr>
            <p:cNvPicPr>
              <a:picLocks noChangeAspect="1"/>
            </p:cNvPicPr>
            <p:nvPr/>
          </p:nvPicPr>
          <p:blipFill rotWithShape="1">
            <a:blip r:embed="rId4"/>
            <a:srcRect l="30407" t="69400" r="10114" b="19966"/>
            <a:stretch/>
          </p:blipFill>
          <p:spPr>
            <a:xfrm>
              <a:off x="2794711" y="3429000"/>
              <a:ext cx="3919936" cy="302854"/>
            </a:xfrm>
            <a:prstGeom prst="rect">
              <a:avLst/>
            </a:prstGeom>
          </p:spPr>
        </p:pic>
      </p:grpSp>
      <p:grpSp>
        <p:nvGrpSpPr>
          <p:cNvPr id="10" name="Group 9">
            <a:extLst>
              <a:ext uri="{FF2B5EF4-FFF2-40B4-BE49-F238E27FC236}">
                <a16:creationId xmlns:a16="http://schemas.microsoft.com/office/drawing/2014/main" id="{336AC940-BE95-C8B4-6D1E-6EDE45C055C8}"/>
              </a:ext>
            </a:extLst>
          </p:cNvPr>
          <p:cNvGrpSpPr/>
          <p:nvPr userDrawn="1"/>
        </p:nvGrpSpPr>
        <p:grpSpPr>
          <a:xfrm>
            <a:off x="6507742" y="5745486"/>
            <a:ext cx="4109049" cy="1079188"/>
            <a:chOff x="6404225" y="5724894"/>
            <a:chExt cx="4109049" cy="1079188"/>
          </a:xfrm>
        </p:grpSpPr>
        <p:pic>
          <p:nvPicPr>
            <p:cNvPr id="11" name="Picture 2">
              <a:extLst>
                <a:ext uri="{FF2B5EF4-FFF2-40B4-BE49-F238E27FC236}">
                  <a16:creationId xmlns:a16="http://schemas.microsoft.com/office/drawing/2014/main" id="{DA498C78-0160-E7FB-4BD3-400AB55B3DF6}"/>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878863" y="5724894"/>
              <a:ext cx="891018" cy="8910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42D5C3D-1B20-A23E-59E6-0A46D08227D9}"/>
                </a:ext>
              </a:extLst>
            </p:cNvPr>
            <p:cNvSpPr txBox="1"/>
            <p:nvPr userDrawn="1"/>
          </p:nvSpPr>
          <p:spPr>
            <a:xfrm>
              <a:off x="6404225" y="6573250"/>
              <a:ext cx="4109049" cy="230832"/>
            </a:xfrm>
            <a:prstGeom prst="rect">
              <a:avLst/>
            </a:prstGeom>
            <a:noFill/>
          </p:spPr>
          <p:txBody>
            <a:bodyPr wrap="square" rtlCol="0">
              <a:spAutoFit/>
            </a:bodyPr>
            <a:lstStyle/>
            <a:p>
              <a:r>
                <a:rPr lang="en-US" sz="900" dirty="0">
                  <a:latin typeface="Calibri" panose="020F0502020204030204" pitchFamily="34" charset="0"/>
                  <a:ea typeface="Calibri" panose="020F0502020204030204" pitchFamily="34" charset="0"/>
                  <a:cs typeface="Calibri" panose="020F0502020204030204" pitchFamily="34" charset="0"/>
                </a:rPr>
                <a:t>Maternal, Adolescent, Reproductive &amp; Child Health (MARCH)  Research Center</a:t>
              </a:r>
            </a:p>
          </p:txBody>
        </p:sp>
      </p:grpSp>
      <p:sp>
        <p:nvSpPr>
          <p:cNvPr id="2" name="Title 1">
            <a:extLst>
              <a:ext uri="{FF2B5EF4-FFF2-40B4-BE49-F238E27FC236}">
                <a16:creationId xmlns:a16="http://schemas.microsoft.com/office/drawing/2014/main" id="{5D927319-74D8-E6BD-0D72-E442790463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569973-AAD6-6D4B-815A-EC6386BFAA1A}"/>
              </a:ext>
            </a:extLst>
          </p:cNvPr>
          <p:cNvSpPr>
            <a:spLocks noGrp="1"/>
          </p:cNvSpPr>
          <p:nvPr>
            <p:ph type="dt" sz="half" idx="10"/>
          </p:nvPr>
        </p:nvSpPr>
        <p:spPr>
          <a:xfrm>
            <a:off x="838200" y="6356350"/>
            <a:ext cx="2743200" cy="365125"/>
          </a:xfrm>
          <a:prstGeom prst="rect">
            <a:avLst/>
          </a:prstGeom>
        </p:spPr>
        <p:txBody>
          <a:bodyPr/>
          <a:lstStyle/>
          <a:p>
            <a:fld id="{42024C08-D562-4FDE-9CC1-E6D8AAFA623C}" type="datetimeFigureOut">
              <a:rPr lang="en-US" smtClean="0"/>
              <a:t>11/24/2025</a:t>
            </a:fld>
            <a:endParaRPr lang="en-US"/>
          </a:p>
        </p:txBody>
      </p:sp>
      <p:sp>
        <p:nvSpPr>
          <p:cNvPr id="4" name="Footer Placeholder 3">
            <a:extLst>
              <a:ext uri="{FF2B5EF4-FFF2-40B4-BE49-F238E27FC236}">
                <a16:creationId xmlns:a16="http://schemas.microsoft.com/office/drawing/2014/main" id="{57D08033-AFFC-D82B-6A66-50FBC1E26DC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1239652-6246-EEFF-9AE1-8E993454831D}"/>
              </a:ext>
            </a:extLst>
          </p:cNvPr>
          <p:cNvSpPr>
            <a:spLocks noGrp="1"/>
          </p:cNvSpPr>
          <p:nvPr>
            <p:ph type="sldNum" sz="quarter" idx="12"/>
          </p:nvPr>
        </p:nvSpPr>
        <p:spPr>
          <a:xfrm>
            <a:off x="8610600" y="6356350"/>
            <a:ext cx="2743200" cy="365125"/>
          </a:xfrm>
          <a:prstGeom prst="rect">
            <a:avLst/>
          </a:prstGeom>
        </p:spPr>
        <p:txBody>
          <a:bodyPr/>
          <a:lstStyle/>
          <a:p>
            <a:fld id="{150CAD48-028F-45FE-AEF0-39B978B5840C}" type="slidenum">
              <a:rPr lang="en-US" smtClean="0"/>
              <a:t>‹#›</a:t>
            </a:fld>
            <a:endParaRPr lang="en-US"/>
          </a:p>
        </p:txBody>
      </p:sp>
    </p:spTree>
    <p:extLst>
      <p:ext uri="{BB962C8B-B14F-4D97-AF65-F5344CB8AC3E}">
        <p14:creationId xmlns:p14="http://schemas.microsoft.com/office/powerpoint/2010/main" val="801334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1629B8F-DBAB-1B2C-2D3F-7BC187C0CBA1}"/>
              </a:ext>
            </a:extLst>
          </p:cNvPr>
          <p:cNvGrpSpPr/>
          <p:nvPr userDrawn="1"/>
        </p:nvGrpSpPr>
        <p:grpSpPr>
          <a:xfrm>
            <a:off x="3200092" y="5697250"/>
            <a:ext cx="3128513" cy="1127424"/>
            <a:chOff x="2428951" y="1352225"/>
            <a:chExt cx="7279578" cy="2379629"/>
          </a:xfrm>
        </p:grpSpPr>
        <p:pic>
          <p:nvPicPr>
            <p:cNvPr id="6" name="Picture 5">
              <a:extLst>
                <a:ext uri="{FF2B5EF4-FFF2-40B4-BE49-F238E27FC236}">
                  <a16:creationId xmlns:a16="http://schemas.microsoft.com/office/drawing/2014/main" id="{81D55771-3F5C-7EA8-37D6-0BCBEEBA39A7}"/>
                </a:ext>
              </a:extLst>
            </p:cNvPr>
            <p:cNvPicPr>
              <a:picLocks noChangeAspect="1"/>
            </p:cNvPicPr>
            <p:nvPr/>
          </p:nvPicPr>
          <p:blipFill>
            <a:blip r:embed="rId2"/>
            <a:stretch>
              <a:fillRect/>
            </a:stretch>
          </p:blipFill>
          <p:spPr>
            <a:xfrm>
              <a:off x="2428951" y="1352225"/>
              <a:ext cx="4986896" cy="2025926"/>
            </a:xfrm>
            <a:prstGeom prst="rect">
              <a:avLst/>
            </a:prstGeom>
          </p:spPr>
        </p:pic>
        <p:pic>
          <p:nvPicPr>
            <p:cNvPr id="7" name="Picture 6">
              <a:extLst>
                <a:ext uri="{FF2B5EF4-FFF2-40B4-BE49-F238E27FC236}">
                  <a16:creationId xmlns:a16="http://schemas.microsoft.com/office/drawing/2014/main" id="{45523BC7-2E40-1D5D-658E-8E9301DE2EA3}"/>
                </a:ext>
              </a:extLst>
            </p:cNvPr>
            <p:cNvPicPr>
              <a:picLocks noChangeAspect="1"/>
            </p:cNvPicPr>
            <p:nvPr/>
          </p:nvPicPr>
          <p:blipFill rotWithShape="1">
            <a:blip r:embed="rId3"/>
            <a:srcRect l="36684" r="10563"/>
            <a:stretch/>
          </p:blipFill>
          <p:spPr>
            <a:xfrm>
              <a:off x="7404832" y="1497498"/>
              <a:ext cx="2303697" cy="2183507"/>
            </a:xfrm>
            <a:prstGeom prst="rect">
              <a:avLst/>
            </a:prstGeom>
          </p:spPr>
        </p:pic>
        <p:pic>
          <p:nvPicPr>
            <p:cNvPr id="8" name="Picture 7">
              <a:extLst>
                <a:ext uri="{FF2B5EF4-FFF2-40B4-BE49-F238E27FC236}">
                  <a16:creationId xmlns:a16="http://schemas.microsoft.com/office/drawing/2014/main" id="{588BAE5C-7FC2-88DD-EDBD-AF033BCC3CB3}"/>
                </a:ext>
              </a:extLst>
            </p:cNvPr>
            <p:cNvPicPr>
              <a:picLocks noChangeAspect="1"/>
            </p:cNvPicPr>
            <p:nvPr/>
          </p:nvPicPr>
          <p:blipFill rotWithShape="1">
            <a:blip r:embed="rId4"/>
            <a:srcRect l="30407" t="69400" r="10114" b="19966"/>
            <a:stretch/>
          </p:blipFill>
          <p:spPr>
            <a:xfrm>
              <a:off x="2794711" y="3429000"/>
              <a:ext cx="3919936" cy="302854"/>
            </a:xfrm>
            <a:prstGeom prst="rect">
              <a:avLst/>
            </a:prstGeom>
          </p:spPr>
        </p:pic>
      </p:grpSp>
      <p:grpSp>
        <p:nvGrpSpPr>
          <p:cNvPr id="9" name="Group 8">
            <a:extLst>
              <a:ext uri="{FF2B5EF4-FFF2-40B4-BE49-F238E27FC236}">
                <a16:creationId xmlns:a16="http://schemas.microsoft.com/office/drawing/2014/main" id="{ED2278C1-0579-5F74-06E4-2B05DCFBEA6E}"/>
              </a:ext>
            </a:extLst>
          </p:cNvPr>
          <p:cNvGrpSpPr/>
          <p:nvPr userDrawn="1"/>
        </p:nvGrpSpPr>
        <p:grpSpPr>
          <a:xfrm>
            <a:off x="6507742" y="5745486"/>
            <a:ext cx="4109049" cy="1079188"/>
            <a:chOff x="6404225" y="5724894"/>
            <a:chExt cx="4109049" cy="1079188"/>
          </a:xfrm>
        </p:grpSpPr>
        <p:pic>
          <p:nvPicPr>
            <p:cNvPr id="10" name="Picture 2">
              <a:extLst>
                <a:ext uri="{FF2B5EF4-FFF2-40B4-BE49-F238E27FC236}">
                  <a16:creationId xmlns:a16="http://schemas.microsoft.com/office/drawing/2014/main" id="{AF858113-F703-875A-08AD-69115B68847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878863" y="5724894"/>
              <a:ext cx="891018" cy="8910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E0E2540-1D8A-A325-AF9C-69DC468B91DE}"/>
                </a:ext>
              </a:extLst>
            </p:cNvPr>
            <p:cNvSpPr txBox="1"/>
            <p:nvPr userDrawn="1"/>
          </p:nvSpPr>
          <p:spPr>
            <a:xfrm>
              <a:off x="6404225" y="6573250"/>
              <a:ext cx="4109049" cy="230832"/>
            </a:xfrm>
            <a:prstGeom prst="rect">
              <a:avLst/>
            </a:prstGeom>
            <a:noFill/>
          </p:spPr>
          <p:txBody>
            <a:bodyPr wrap="square" rtlCol="0">
              <a:spAutoFit/>
            </a:bodyPr>
            <a:lstStyle/>
            <a:p>
              <a:r>
                <a:rPr lang="en-US" sz="900" dirty="0">
                  <a:latin typeface="Calibri" panose="020F0502020204030204" pitchFamily="34" charset="0"/>
                  <a:ea typeface="Calibri" panose="020F0502020204030204" pitchFamily="34" charset="0"/>
                  <a:cs typeface="Calibri" panose="020F0502020204030204" pitchFamily="34" charset="0"/>
                </a:rPr>
                <a:t>Maternal, Adolescent, Reproductive &amp; Child Health (MARCH)  Research Center</a:t>
              </a:r>
            </a:p>
          </p:txBody>
        </p:sp>
      </p:grpSp>
      <p:sp>
        <p:nvSpPr>
          <p:cNvPr id="2" name="Date Placeholder 1">
            <a:extLst>
              <a:ext uri="{FF2B5EF4-FFF2-40B4-BE49-F238E27FC236}">
                <a16:creationId xmlns:a16="http://schemas.microsoft.com/office/drawing/2014/main" id="{C99B21DF-EE2D-2DE9-12D2-1C5AA29773DF}"/>
              </a:ext>
            </a:extLst>
          </p:cNvPr>
          <p:cNvSpPr>
            <a:spLocks noGrp="1"/>
          </p:cNvSpPr>
          <p:nvPr>
            <p:ph type="dt" sz="half" idx="10"/>
          </p:nvPr>
        </p:nvSpPr>
        <p:spPr>
          <a:xfrm>
            <a:off x="838200" y="6356350"/>
            <a:ext cx="2743200" cy="365125"/>
          </a:xfrm>
          <a:prstGeom prst="rect">
            <a:avLst/>
          </a:prstGeom>
        </p:spPr>
        <p:txBody>
          <a:bodyPr/>
          <a:lstStyle/>
          <a:p>
            <a:fld id="{42024C08-D562-4FDE-9CC1-E6D8AAFA623C}" type="datetimeFigureOut">
              <a:rPr lang="en-US" smtClean="0"/>
              <a:t>11/24/2025</a:t>
            </a:fld>
            <a:endParaRPr lang="en-US"/>
          </a:p>
        </p:txBody>
      </p:sp>
      <p:sp>
        <p:nvSpPr>
          <p:cNvPr id="3" name="Footer Placeholder 2">
            <a:extLst>
              <a:ext uri="{FF2B5EF4-FFF2-40B4-BE49-F238E27FC236}">
                <a16:creationId xmlns:a16="http://schemas.microsoft.com/office/drawing/2014/main" id="{B1CE421D-2366-9EBB-BCEF-84524AA1D21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7B798EE-1295-ABE1-DA72-06C61FFBD962}"/>
              </a:ext>
            </a:extLst>
          </p:cNvPr>
          <p:cNvSpPr>
            <a:spLocks noGrp="1"/>
          </p:cNvSpPr>
          <p:nvPr>
            <p:ph type="sldNum" sz="quarter" idx="12"/>
          </p:nvPr>
        </p:nvSpPr>
        <p:spPr>
          <a:xfrm>
            <a:off x="8610600" y="6356350"/>
            <a:ext cx="2743200" cy="365125"/>
          </a:xfrm>
          <a:prstGeom prst="rect">
            <a:avLst/>
          </a:prstGeom>
        </p:spPr>
        <p:txBody>
          <a:bodyPr/>
          <a:lstStyle/>
          <a:p>
            <a:fld id="{150CAD48-028F-45FE-AEF0-39B978B5840C}" type="slidenum">
              <a:rPr lang="en-US" smtClean="0"/>
              <a:t>‹#›</a:t>
            </a:fld>
            <a:endParaRPr lang="en-US"/>
          </a:p>
        </p:txBody>
      </p:sp>
      <p:sp>
        <p:nvSpPr>
          <p:cNvPr id="13" name="TextBox 12">
            <a:extLst>
              <a:ext uri="{FF2B5EF4-FFF2-40B4-BE49-F238E27FC236}">
                <a16:creationId xmlns:a16="http://schemas.microsoft.com/office/drawing/2014/main" id="{A2B8CE16-5D64-891A-0616-D89B807FE5A0}"/>
              </a:ext>
            </a:extLst>
          </p:cNvPr>
          <p:cNvSpPr txBox="1"/>
          <p:nvPr userDrawn="1"/>
        </p:nvSpPr>
        <p:spPr>
          <a:xfrm>
            <a:off x="3204713" y="2981228"/>
            <a:ext cx="6409426" cy="369332"/>
          </a:xfrm>
          <a:prstGeom prst="rect">
            <a:avLst/>
          </a:prstGeom>
          <a:noFill/>
        </p:spPr>
        <p:txBody>
          <a:bodyPr wrap="square">
            <a:spAutoFit/>
          </a:bodyPr>
          <a:lstStyle/>
          <a:p>
            <a:r>
              <a:rPr lang="en-US" sz="1800" dirty="0" err="1">
                <a:solidFill>
                  <a:schemeClr val="bg1"/>
                </a:solidFill>
              </a:rPr>
              <a:t>ImpR</a:t>
            </a:r>
            <a:r>
              <a:rPr lang="en-US" sz="1800" dirty="0">
                <a:solidFill>
                  <a:schemeClr val="bg1"/>
                </a:solidFill>
              </a:rPr>
              <a:t> Concept Note</a:t>
            </a:r>
          </a:p>
        </p:txBody>
      </p:sp>
    </p:spTree>
    <p:extLst>
      <p:ext uri="{BB962C8B-B14F-4D97-AF65-F5344CB8AC3E}">
        <p14:creationId xmlns:p14="http://schemas.microsoft.com/office/powerpoint/2010/main" val="2592513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2615DAF-530C-52A6-5F05-D73A03ACEFAB}"/>
              </a:ext>
            </a:extLst>
          </p:cNvPr>
          <p:cNvGrpSpPr/>
          <p:nvPr userDrawn="1"/>
        </p:nvGrpSpPr>
        <p:grpSpPr>
          <a:xfrm>
            <a:off x="3200092" y="5697250"/>
            <a:ext cx="3128513" cy="1127424"/>
            <a:chOff x="2428951" y="1352225"/>
            <a:chExt cx="7279578" cy="2379629"/>
          </a:xfrm>
        </p:grpSpPr>
        <p:pic>
          <p:nvPicPr>
            <p:cNvPr id="9" name="Picture 8">
              <a:extLst>
                <a:ext uri="{FF2B5EF4-FFF2-40B4-BE49-F238E27FC236}">
                  <a16:creationId xmlns:a16="http://schemas.microsoft.com/office/drawing/2014/main" id="{9E2AB336-B621-D270-58F2-C6654288C347}"/>
                </a:ext>
              </a:extLst>
            </p:cNvPr>
            <p:cNvPicPr>
              <a:picLocks noChangeAspect="1"/>
            </p:cNvPicPr>
            <p:nvPr/>
          </p:nvPicPr>
          <p:blipFill>
            <a:blip r:embed="rId2"/>
            <a:stretch>
              <a:fillRect/>
            </a:stretch>
          </p:blipFill>
          <p:spPr>
            <a:xfrm>
              <a:off x="2428951" y="1352225"/>
              <a:ext cx="4986896" cy="2025926"/>
            </a:xfrm>
            <a:prstGeom prst="rect">
              <a:avLst/>
            </a:prstGeom>
          </p:spPr>
        </p:pic>
        <p:pic>
          <p:nvPicPr>
            <p:cNvPr id="10" name="Picture 9">
              <a:extLst>
                <a:ext uri="{FF2B5EF4-FFF2-40B4-BE49-F238E27FC236}">
                  <a16:creationId xmlns:a16="http://schemas.microsoft.com/office/drawing/2014/main" id="{72FECC6F-F843-BB06-1B51-34052B4C7BDF}"/>
                </a:ext>
              </a:extLst>
            </p:cNvPr>
            <p:cNvPicPr>
              <a:picLocks noChangeAspect="1"/>
            </p:cNvPicPr>
            <p:nvPr/>
          </p:nvPicPr>
          <p:blipFill rotWithShape="1">
            <a:blip r:embed="rId3"/>
            <a:srcRect l="36684" r="10563"/>
            <a:stretch/>
          </p:blipFill>
          <p:spPr>
            <a:xfrm>
              <a:off x="7404832" y="1497498"/>
              <a:ext cx="2303697" cy="2183507"/>
            </a:xfrm>
            <a:prstGeom prst="rect">
              <a:avLst/>
            </a:prstGeom>
          </p:spPr>
        </p:pic>
        <p:pic>
          <p:nvPicPr>
            <p:cNvPr id="11" name="Picture 10">
              <a:extLst>
                <a:ext uri="{FF2B5EF4-FFF2-40B4-BE49-F238E27FC236}">
                  <a16:creationId xmlns:a16="http://schemas.microsoft.com/office/drawing/2014/main" id="{98470E78-1258-F2A5-A801-55B03B146F50}"/>
                </a:ext>
              </a:extLst>
            </p:cNvPr>
            <p:cNvPicPr>
              <a:picLocks noChangeAspect="1"/>
            </p:cNvPicPr>
            <p:nvPr/>
          </p:nvPicPr>
          <p:blipFill rotWithShape="1">
            <a:blip r:embed="rId4"/>
            <a:srcRect l="30407" t="69400" r="10114" b="19966"/>
            <a:stretch/>
          </p:blipFill>
          <p:spPr>
            <a:xfrm>
              <a:off x="2794711" y="3429000"/>
              <a:ext cx="3919936" cy="302854"/>
            </a:xfrm>
            <a:prstGeom prst="rect">
              <a:avLst/>
            </a:prstGeom>
          </p:spPr>
        </p:pic>
      </p:grpSp>
      <p:grpSp>
        <p:nvGrpSpPr>
          <p:cNvPr id="12" name="Group 11">
            <a:extLst>
              <a:ext uri="{FF2B5EF4-FFF2-40B4-BE49-F238E27FC236}">
                <a16:creationId xmlns:a16="http://schemas.microsoft.com/office/drawing/2014/main" id="{E7781F14-C76F-8F06-19E4-1B9F5CA13142}"/>
              </a:ext>
            </a:extLst>
          </p:cNvPr>
          <p:cNvGrpSpPr/>
          <p:nvPr userDrawn="1"/>
        </p:nvGrpSpPr>
        <p:grpSpPr>
          <a:xfrm>
            <a:off x="6507742" y="5745486"/>
            <a:ext cx="4109049" cy="1079188"/>
            <a:chOff x="6404225" y="5724894"/>
            <a:chExt cx="4109049" cy="1079188"/>
          </a:xfrm>
        </p:grpSpPr>
        <p:pic>
          <p:nvPicPr>
            <p:cNvPr id="13" name="Picture 2">
              <a:extLst>
                <a:ext uri="{FF2B5EF4-FFF2-40B4-BE49-F238E27FC236}">
                  <a16:creationId xmlns:a16="http://schemas.microsoft.com/office/drawing/2014/main" id="{2C4636D9-822C-F0CC-AFFF-F1F72E2D6BB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878863" y="5724894"/>
              <a:ext cx="891018" cy="89101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3A9B985C-4253-0199-F71B-2E3B7B837928}"/>
                </a:ext>
              </a:extLst>
            </p:cNvPr>
            <p:cNvSpPr txBox="1"/>
            <p:nvPr userDrawn="1"/>
          </p:nvSpPr>
          <p:spPr>
            <a:xfrm>
              <a:off x="6404225" y="6573250"/>
              <a:ext cx="4109049" cy="230832"/>
            </a:xfrm>
            <a:prstGeom prst="rect">
              <a:avLst/>
            </a:prstGeom>
            <a:noFill/>
          </p:spPr>
          <p:txBody>
            <a:bodyPr wrap="square" rtlCol="0">
              <a:spAutoFit/>
            </a:bodyPr>
            <a:lstStyle/>
            <a:p>
              <a:r>
                <a:rPr lang="en-US" sz="900" dirty="0">
                  <a:latin typeface="Calibri" panose="020F0502020204030204" pitchFamily="34" charset="0"/>
                  <a:ea typeface="Calibri" panose="020F0502020204030204" pitchFamily="34" charset="0"/>
                  <a:cs typeface="Calibri" panose="020F0502020204030204" pitchFamily="34" charset="0"/>
                </a:rPr>
                <a:t>Maternal, Adolescent, Reproductive &amp; Child Health (MARCH)  Research Center</a:t>
              </a:r>
            </a:p>
          </p:txBody>
        </p:sp>
      </p:grpSp>
      <p:sp>
        <p:nvSpPr>
          <p:cNvPr id="2" name="Title 1">
            <a:extLst>
              <a:ext uri="{FF2B5EF4-FFF2-40B4-BE49-F238E27FC236}">
                <a16:creationId xmlns:a16="http://schemas.microsoft.com/office/drawing/2014/main" id="{A9D2642E-5977-086A-A8FC-8C15A8EC25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F70FD35-38BD-5928-3064-2E1B38595A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CC89B2-6807-D884-95D9-4C64C56314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600279-22B5-D7D0-04A6-E46F78B7B881}"/>
              </a:ext>
            </a:extLst>
          </p:cNvPr>
          <p:cNvSpPr>
            <a:spLocks noGrp="1"/>
          </p:cNvSpPr>
          <p:nvPr>
            <p:ph type="dt" sz="half" idx="10"/>
          </p:nvPr>
        </p:nvSpPr>
        <p:spPr>
          <a:xfrm>
            <a:off x="838200" y="6356350"/>
            <a:ext cx="2743200" cy="365125"/>
          </a:xfrm>
          <a:prstGeom prst="rect">
            <a:avLst/>
          </a:prstGeom>
        </p:spPr>
        <p:txBody>
          <a:bodyPr/>
          <a:lstStyle/>
          <a:p>
            <a:fld id="{42024C08-D562-4FDE-9CC1-E6D8AAFA623C}" type="datetimeFigureOut">
              <a:rPr lang="en-US" smtClean="0"/>
              <a:t>11/24/2025</a:t>
            </a:fld>
            <a:endParaRPr lang="en-US"/>
          </a:p>
        </p:txBody>
      </p:sp>
      <p:sp>
        <p:nvSpPr>
          <p:cNvPr id="6" name="Footer Placeholder 5">
            <a:extLst>
              <a:ext uri="{FF2B5EF4-FFF2-40B4-BE49-F238E27FC236}">
                <a16:creationId xmlns:a16="http://schemas.microsoft.com/office/drawing/2014/main" id="{7F139927-7B97-CC38-C27E-4A58EF2990C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2CFF92B-94C8-66F2-3E9D-99D72E9E0D85}"/>
              </a:ext>
            </a:extLst>
          </p:cNvPr>
          <p:cNvSpPr>
            <a:spLocks noGrp="1"/>
          </p:cNvSpPr>
          <p:nvPr>
            <p:ph type="sldNum" sz="quarter" idx="12"/>
          </p:nvPr>
        </p:nvSpPr>
        <p:spPr>
          <a:xfrm>
            <a:off x="8610600" y="6356350"/>
            <a:ext cx="2743200" cy="365125"/>
          </a:xfrm>
          <a:prstGeom prst="rect">
            <a:avLst/>
          </a:prstGeom>
        </p:spPr>
        <p:txBody>
          <a:bodyPr/>
          <a:lstStyle/>
          <a:p>
            <a:fld id="{150CAD48-028F-45FE-AEF0-39B978B5840C}" type="slidenum">
              <a:rPr lang="en-US" smtClean="0"/>
              <a:t>‹#›</a:t>
            </a:fld>
            <a:endParaRPr lang="en-US"/>
          </a:p>
        </p:txBody>
      </p:sp>
    </p:spTree>
    <p:extLst>
      <p:ext uri="{BB962C8B-B14F-4D97-AF65-F5344CB8AC3E}">
        <p14:creationId xmlns:p14="http://schemas.microsoft.com/office/powerpoint/2010/main" val="1873130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7F10E7-E7FE-2F5C-391A-92D8EB4BE6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C6D948B-9033-5C8C-E5F0-45BBE11994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Oval 6">
            <a:extLst>
              <a:ext uri="{FF2B5EF4-FFF2-40B4-BE49-F238E27FC236}">
                <a16:creationId xmlns:a16="http://schemas.microsoft.com/office/drawing/2014/main" id="{5F47D68D-C58E-47CB-6998-6904986E33C6}"/>
              </a:ext>
            </a:extLst>
          </p:cNvPr>
          <p:cNvSpPr/>
          <p:nvPr userDrawn="1"/>
        </p:nvSpPr>
        <p:spPr>
          <a:xfrm>
            <a:off x="10971500" y="-704128"/>
            <a:ext cx="1840057" cy="1773382"/>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64D706A-10E4-CECC-FB16-297812D63776}"/>
              </a:ext>
            </a:extLst>
          </p:cNvPr>
          <p:cNvSpPr txBox="1">
            <a:spLocks/>
          </p:cNvSpPr>
          <p:nvPr userDrawn="1"/>
        </p:nvSpPr>
        <p:spPr>
          <a:xfrm>
            <a:off x="11352500" y="182563"/>
            <a:ext cx="457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0CAD48-028F-45FE-AEF0-39B978B5840C}" type="slidenum">
              <a:rPr lang="en-US" smtClean="0"/>
              <a:pPr/>
              <a:t>‹#›</a:t>
            </a:fld>
            <a:endParaRPr lang="en-US" dirty="0"/>
          </a:p>
        </p:txBody>
      </p:sp>
      <p:pic>
        <p:nvPicPr>
          <p:cNvPr id="9" name="Picture 8" descr="A logo with blue text&#10;&#10;AI-generated content may be incorrect.">
            <a:extLst>
              <a:ext uri="{FF2B5EF4-FFF2-40B4-BE49-F238E27FC236}">
                <a16:creationId xmlns:a16="http://schemas.microsoft.com/office/drawing/2014/main" id="{F99C2A7C-D096-1EB6-BCAE-C276744BE8A2}"/>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519545" y="5668690"/>
            <a:ext cx="2207202" cy="1147745"/>
          </a:xfrm>
          <a:prstGeom prst="rect">
            <a:avLst/>
          </a:prstGeom>
          <a:noFill/>
          <a:ln>
            <a:noFill/>
          </a:ln>
        </p:spPr>
      </p:pic>
      <p:sp>
        <p:nvSpPr>
          <p:cNvPr id="10" name="Rectangle 9">
            <a:extLst>
              <a:ext uri="{FF2B5EF4-FFF2-40B4-BE49-F238E27FC236}">
                <a16:creationId xmlns:a16="http://schemas.microsoft.com/office/drawing/2014/main" id="{259B69BD-317F-561E-D2AE-F9C2F78365F3}"/>
              </a:ext>
            </a:extLst>
          </p:cNvPr>
          <p:cNvSpPr/>
          <p:nvPr userDrawn="1"/>
        </p:nvSpPr>
        <p:spPr>
          <a:xfrm>
            <a:off x="0" y="0"/>
            <a:ext cx="382300" cy="3612008"/>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11" name="Rectangle 10">
            <a:extLst>
              <a:ext uri="{FF2B5EF4-FFF2-40B4-BE49-F238E27FC236}">
                <a16:creationId xmlns:a16="http://schemas.microsoft.com/office/drawing/2014/main" id="{1A447271-CD58-C84B-B7B7-DF642F38E667}"/>
              </a:ext>
            </a:extLst>
          </p:cNvPr>
          <p:cNvSpPr/>
          <p:nvPr userDrawn="1"/>
        </p:nvSpPr>
        <p:spPr>
          <a:xfrm>
            <a:off x="0" y="3612008"/>
            <a:ext cx="382300" cy="3255962"/>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logo with text on it&#10;&#10;AI-generated content may be incorrect.">
            <a:extLst>
              <a:ext uri="{FF2B5EF4-FFF2-40B4-BE49-F238E27FC236}">
                <a16:creationId xmlns:a16="http://schemas.microsoft.com/office/drawing/2014/main" id="{A40EC3FF-E68F-6EE7-974E-C7A3528874D3}"/>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0138498" y="5572612"/>
            <a:ext cx="2207201" cy="1478576"/>
          </a:xfrm>
          <a:prstGeom prst="rect">
            <a:avLst/>
          </a:prstGeom>
        </p:spPr>
      </p:pic>
    </p:spTree>
    <p:extLst>
      <p:ext uri="{BB962C8B-B14F-4D97-AF65-F5344CB8AC3E}">
        <p14:creationId xmlns:p14="http://schemas.microsoft.com/office/powerpoint/2010/main" val="2146213738"/>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Amasis MT Pro Black" panose="02040A040500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masis MT Pro" panose="020405040500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masis MT Pro" panose="020405040500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masis MT Pro" panose="020405040500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masis MT Pro" panose="020405040500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masis MT Pro" panose="020405040500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11.png"/><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4.xml"/><Relationship Id="rId1" Type="http://schemas.openxmlformats.org/officeDocument/2006/relationships/tags" Target="../tags/tag10.xml"/><Relationship Id="rId5" Type="http://schemas.openxmlformats.org/officeDocument/2006/relationships/image" Target="../media/image12.png"/><Relationship Id="rId4" Type="http://schemas.openxmlformats.org/officeDocument/2006/relationships/oleObject" Target="../embeddings/oleObject2.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4.xml"/><Relationship Id="rId1" Type="http://schemas.openxmlformats.org/officeDocument/2006/relationships/tags" Target="../tags/tag11.xml"/><Relationship Id="rId5" Type="http://schemas.openxmlformats.org/officeDocument/2006/relationships/image" Target="../media/image13.png"/><Relationship Id="rId4" Type="http://schemas.openxmlformats.org/officeDocument/2006/relationships/oleObject" Target="../embeddings/oleObject3.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4.xml"/><Relationship Id="rId1" Type="http://schemas.openxmlformats.org/officeDocument/2006/relationships/tags" Target="../tags/tag12.xml"/><Relationship Id="rId5" Type="http://schemas.openxmlformats.org/officeDocument/2006/relationships/image" Target="../media/image14.png"/><Relationship Id="rId4" Type="http://schemas.openxmlformats.org/officeDocument/2006/relationships/oleObject" Target="../embeddings/oleObject4.bin"/></Relationships>
</file>

<file path=ppt/slides/_rels/slide3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CFEDDB2-9D9B-864E-8FB1-69E82124BF0C}"/>
              </a:ext>
            </a:extLst>
          </p:cNvPr>
          <p:cNvSpPr txBox="1">
            <a:spLocks/>
          </p:cNvSpPr>
          <p:nvPr/>
        </p:nvSpPr>
        <p:spPr>
          <a:xfrm>
            <a:off x="1160585" y="1122363"/>
            <a:ext cx="9988061"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2F84B6"/>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sz="4800" dirty="0">
                <a:solidFill>
                  <a:schemeClr val="bg1"/>
                </a:solidFill>
              </a:rPr>
              <a:t>Assessing Impact and Measuring Implementation Effectiveness</a:t>
            </a:r>
          </a:p>
        </p:txBody>
      </p:sp>
      <p:sp>
        <p:nvSpPr>
          <p:cNvPr id="3" name="Subtitle 2">
            <a:extLst>
              <a:ext uri="{FF2B5EF4-FFF2-40B4-BE49-F238E27FC236}">
                <a16:creationId xmlns:a16="http://schemas.microsoft.com/office/drawing/2014/main" id="{703D8241-66EF-944E-87D8-7DF207F686E4}"/>
              </a:ext>
            </a:extLst>
          </p:cNvPr>
          <p:cNvSpPr txBox="1">
            <a:spLocks/>
          </p:cNvSpPr>
          <p:nvPr/>
        </p:nvSpPr>
        <p:spPr>
          <a:xfrm>
            <a:off x="1160585" y="3296093"/>
            <a:ext cx="9507415" cy="1225396"/>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674A4"/>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674A4"/>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674A4"/>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674A4"/>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674A4"/>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600" dirty="0">
                <a:solidFill>
                  <a:schemeClr val="bg1"/>
                </a:solidFill>
              </a:rPr>
              <a:t>Abiy Seifu Estifanos</a:t>
            </a:r>
          </a:p>
          <a:p>
            <a:pPr marL="0" indent="0">
              <a:buFont typeface="Arial" panose="020B0604020202020204" pitchFamily="34" charset="0"/>
              <a:buNone/>
            </a:pPr>
            <a:r>
              <a:rPr lang="en-US" sz="3600" dirty="0">
                <a:solidFill>
                  <a:schemeClr val="bg1"/>
                </a:solidFill>
              </a:rPr>
              <a:t>Center for Implementation Sciences (CIS) in Health </a:t>
            </a:r>
          </a:p>
          <a:p>
            <a:pPr marL="0" indent="0">
              <a:buFont typeface="Arial" panose="020B0604020202020204" pitchFamily="34" charset="0"/>
              <a:buNone/>
            </a:pPr>
            <a:r>
              <a:rPr lang="en-US" sz="3600" dirty="0">
                <a:solidFill>
                  <a:schemeClr val="bg1"/>
                </a:solidFill>
              </a:rPr>
              <a:t>Addis Ababa University </a:t>
            </a:r>
          </a:p>
        </p:txBody>
      </p:sp>
    </p:spTree>
    <p:extLst>
      <p:ext uri="{BB962C8B-B14F-4D97-AF65-F5344CB8AC3E}">
        <p14:creationId xmlns:p14="http://schemas.microsoft.com/office/powerpoint/2010/main" val="3910188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FB581BAB-8419-ED3A-89DD-3DCB7A45E2F4}"/>
              </a:ext>
            </a:extLst>
          </p:cNvPr>
          <p:cNvSpPr>
            <a:spLocks noGrp="1" noChangeArrowheads="1"/>
          </p:cNvSpPr>
          <p:nvPr>
            <p:ph type="title"/>
          </p:nvPr>
        </p:nvSpPr>
        <p:spPr/>
        <p:txBody>
          <a:bodyPr/>
          <a:lstStyle/>
          <a:p>
            <a:pPr eaLnBrk="1" hangingPunct="1"/>
            <a:r>
              <a:rPr lang="en-US" altLang="en-US" sz="4000" b="1" dirty="0">
                <a:solidFill>
                  <a:schemeClr val="accent1"/>
                </a:solidFill>
              </a:rPr>
              <a:t>An Indicator is…</a:t>
            </a:r>
          </a:p>
        </p:txBody>
      </p:sp>
      <p:sp>
        <p:nvSpPr>
          <p:cNvPr id="22531" name="Rectangle 3">
            <a:extLst>
              <a:ext uri="{FF2B5EF4-FFF2-40B4-BE49-F238E27FC236}">
                <a16:creationId xmlns:a16="http://schemas.microsoft.com/office/drawing/2014/main" id="{5287A53B-1215-4F3D-82D9-7738A37E3B86}"/>
              </a:ext>
            </a:extLst>
          </p:cNvPr>
          <p:cNvSpPr>
            <a:spLocks noGrp="1" noChangeArrowheads="1"/>
          </p:cNvSpPr>
          <p:nvPr>
            <p:ph idx="1"/>
          </p:nvPr>
        </p:nvSpPr>
        <p:spPr/>
        <p:txBody>
          <a:bodyPr/>
          <a:lstStyle/>
          <a:p>
            <a:pPr eaLnBrk="1" hangingPunct="1">
              <a:lnSpc>
                <a:spcPct val="90000"/>
              </a:lnSpc>
            </a:pPr>
            <a:r>
              <a:rPr lang="en-US" altLang="nb-NO" dirty="0">
                <a:latin typeface="Arial" panose="020B0604020202020204" pitchFamily="34" charset="0"/>
              </a:rPr>
              <a:t>a </a:t>
            </a:r>
            <a:r>
              <a:rPr lang="en-US" altLang="nb-NO" b="1" dirty="0">
                <a:latin typeface="Arial" panose="020B0604020202020204" pitchFamily="34" charset="0"/>
              </a:rPr>
              <a:t>variable</a:t>
            </a:r>
          </a:p>
          <a:p>
            <a:pPr eaLnBrk="1" hangingPunct="1">
              <a:lnSpc>
                <a:spcPct val="90000"/>
              </a:lnSpc>
            </a:pPr>
            <a:r>
              <a:rPr lang="en-US" altLang="nb-NO" dirty="0">
                <a:latin typeface="Arial" panose="020B0604020202020204" pitchFamily="34" charset="0"/>
              </a:rPr>
              <a:t>that </a:t>
            </a:r>
            <a:r>
              <a:rPr lang="en-US" altLang="nb-NO" b="1" dirty="0">
                <a:latin typeface="Arial" panose="020B0604020202020204" pitchFamily="34" charset="0"/>
              </a:rPr>
              <a:t>measures</a:t>
            </a:r>
          </a:p>
          <a:p>
            <a:pPr eaLnBrk="1" hangingPunct="1">
              <a:lnSpc>
                <a:spcPct val="90000"/>
              </a:lnSpc>
            </a:pPr>
            <a:r>
              <a:rPr lang="en-US" altLang="nb-NO" b="1" dirty="0">
                <a:latin typeface="Arial" panose="020B0604020202020204" pitchFamily="34" charset="0"/>
              </a:rPr>
              <a:t>one aspect</a:t>
            </a:r>
            <a:r>
              <a:rPr lang="en-US" altLang="nb-NO" dirty="0">
                <a:latin typeface="Arial" panose="020B0604020202020204" pitchFamily="34" charset="0"/>
              </a:rPr>
              <a:t> of a program/project or health outcome</a:t>
            </a:r>
          </a:p>
          <a:p>
            <a:pPr eaLnBrk="1" hangingPunct="1">
              <a:lnSpc>
                <a:spcPct val="90000"/>
              </a:lnSpc>
            </a:pPr>
            <a:endParaRPr lang="en-US" altLang="nb-NO" dirty="0">
              <a:latin typeface="Arial" panose="020B0604020202020204" pitchFamily="34" charset="0"/>
            </a:endParaRPr>
          </a:p>
          <a:p>
            <a:pPr eaLnBrk="1" hangingPunct="1">
              <a:lnSpc>
                <a:spcPct val="90000"/>
              </a:lnSpc>
            </a:pPr>
            <a:endParaRPr lang="en-US" altLang="nb-NO" dirty="0">
              <a:latin typeface="Arial" panose="020B0604020202020204" pitchFamily="34" charset="0"/>
            </a:endParaRPr>
          </a:p>
          <a:p>
            <a:pPr algn="ctr" eaLnBrk="1" hangingPunct="1">
              <a:lnSpc>
                <a:spcPct val="90000"/>
              </a:lnSpc>
              <a:buFontTx/>
              <a:buNone/>
            </a:pPr>
            <a:r>
              <a:rPr lang="en-US" altLang="nb-NO" sz="2500" i="1" dirty="0">
                <a:latin typeface="Arial" panose="020B0604020202020204" pitchFamily="34" charset="0"/>
              </a:rPr>
              <a:t>An appropriate set of indicators includes </a:t>
            </a:r>
            <a:r>
              <a:rPr lang="en-US" altLang="nb-NO" sz="2500" b="1" i="1" dirty="0">
                <a:latin typeface="Arial" panose="020B0604020202020204" pitchFamily="34" charset="0"/>
              </a:rPr>
              <a:t>at least one</a:t>
            </a:r>
            <a:r>
              <a:rPr lang="en-US" altLang="nb-NO" sz="2500" i="1" dirty="0">
                <a:latin typeface="Arial" panose="020B0604020202020204" pitchFamily="34" charset="0"/>
              </a:rPr>
              <a:t> indicator for each significant aspect of the program or project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30DAD303-65DB-D609-7CE5-0E30A0121B9B}"/>
              </a:ext>
            </a:extLst>
          </p:cNvPr>
          <p:cNvSpPr>
            <a:spLocks noGrp="1"/>
          </p:cNvSpPr>
          <p:nvPr>
            <p:ph type="title"/>
          </p:nvPr>
        </p:nvSpPr>
        <p:spPr/>
        <p:txBody>
          <a:bodyPr/>
          <a:lstStyle/>
          <a:p>
            <a:pPr eaLnBrk="1" hangingPunct="1"/>
            <a:r>
              <a:rPr lang="en-US" altLang="en-US" b="1" dirty="0">
                <a:solidFill>
                  <a:schemeClr val="accent1"/>
                </a:solidFill>
              </a:rPr>
              <a:t>What makes a good indicator</a:t>
            </a:r>
            <a:r>
              <a:rPr lang="en-US" altLang="en-US" dirty="0">
                <a:solidFill>
                  <a:schemeClr val="accent1"/>
                </a:solidFill>
                <a:latin typeface="Arial" panose="020B0604020202020204" pitchFamily="34" charset="0"/>
              </a:rPr>
              <a:t>? </a:t>
            </a:r>
            <a:endParaRPr lang="en-US" altLang="en-US" dirty="0">
              <a:solidFill>
                <a:schemeClr val="accent1"/>
              </a:solidFill>
            </a:endParaRPr>
          </a:p>
        </p:txBody>
      </p:sp>
      <p:sp>
        <p:nvSpPr>
          <p:cNvPr id="4" name="Content Placeholder 3">
            <a:extLst>
              <a:ext uri="{FF2B5EF4-FFF2-40B4-BE49-F238E27FC236}">
                <a16:creationId xmlns:a16="http://schemas.microsoft.com/office/drawing/2014/main" id="{92EFC173-5196-0BB4-6545-F0FC230E8DB0}"/>
              </a:ext>
            </a:extLst>
          </p:cNvPr>
          <p:cNvSpPr>
            <a:spLocks noGrp="1"/>
          </p:cNvSpPr>
          <p:nvPr>
            <p:ph sz="half" idx="1"/>
          </p:nvPr>
        </p:nvSpPr>
        <p:spPr>
          <a:xfrm>
            <a:off x="990602" y="1690688"/>
            <a:ext cx="5181600" cy="4351338"/>
          </a:xfrm>
        </p:spPr>
        <p:txBody>
          <a:bodyPr>
            <a:normAutofit fontScale="85000" lnSpcReduction="20000"/>
          </a:bodyPr>
          <a:lstStyle/>
          <a:p>
            <a:r>
              <a:rPr lang="en-US" sz="2400" b="1" i="1" dirty="0"/>
              <a:t>Valid</a:t>
            </a:r>
            <a:r>
              <a:rPr lang="en-US" sz="2400" dirty="0"/>
              <a:t>: Accurate measure of a behavior, practice or task</a:t>
            </a:r>
          </a:p>
          <a:p>
            <a:r>
              <a:rPr lang="en-US" sz="2400" b="1" i="1" dirty="0"/>
              <a:t>Reliable</a:t>
            </a:r>
            <a:r>
              <a:rPr lang="en-US" sz="2400" dirty="0"/>
              <a:t>: Consistently measurable in the same way by different observers</a:t>
            </a:r>
          </a:p>
          <a:p>
            <a:r>
              <a:rPr lang="en-US" sz="2400" b="1" i="1" dirty="0"/>
              <a:t>Precise</a:t>
            </a:r>
            <a:r>
              <a:rPr lang="en-US" sz="2400" dirty="0"/>
              <a:t>: Operationally defined in clear terms</a:t>
            </a:r>
          </a:p>
          <a:p>
            <a:r>
              <a:rPr lang="en-US" sz="2400" b="1" i="1" dirty="0"/>
              <a:t>Measurable</a:t>
            </a:r>
            <a:r>
              <a:rPr lang="en-US" sz="2400" dirty="0"/>
              <a:t>: Quantifiable using available tools and methods</a:t>
            </a:r>
          </a:p>
          <a:p>
            <a:r>
              <a:rPr lang="en-US" sz="2400" b="1" i="1" dirty="0"/>
              <a:t>Timely</a:t>
            </a:r>
            <a:r>
              <a:rPr lang="en-US" sz="2400" dirty="0"/>
              <a:t>: Provides a measurement over periods of time of interest </a:t>
            </a:r>
            <a:br>
              <a:rPr lang="en-US" sz="2400" dirty="0"/>
            </a:br>
            <a:r>
              <a:rPr lang="en-US" sz="2400" dirty="0"/>
              <a:t>with data available for all appropriate intervals</a:t>
            </a:r>
          </a:p>
          <a:p>
            <a:r>
              <a:rPr lang="en-US" sz="2400" b="1" i="1" dirty="0"/>
              <a:t>Relevant</a:t>
            </a:r>
            <a:r>
              <a:rPr lang="en-US" sz="2400" dirty="0"/>
              <a:t>: Linked to a public health impact or to achieving the objectives needed for impact</a:t>
            </a:r>
          </a:p>
        </p:txBody>
      </p:sp>
      <p:graphicFrame>
        <p:nvGraphicFramePr>
          <p:cNvPr id="5" name="Content Placeholder 13">
            <a:extLst>
              <a:ext uri="{FF2B5EF4-FFF2-40B4-BE49-F238E27FC236}">
                <a16:creationId xmlns:a16="http://schemas.microsoft.com/office/drawing/2014/main" id="{C459E319-8F76-5671-6B09-A6EF35535B31}"/>
              </a:ext>
            </a:extLst>
          </p:cNvPr>
          <p:cNvGraphicFramePr>
            <a:graphicFrameLocks noGrp="1"/>
          </p:cNvGraphicFramePr>
          <p:nvPr>
            <p:ph sz="half" idx="2"/>
            <p:extLst>
              <p:ext uri="{D42A27DB-BD31-4B8C-83A1-F6EECF244321}">
                <p14:modId xmlns:p14="http://schemas.microsoft.com/office/powerpoint/2010/main" val="3454169825"/>
              </p:ext>
            </p:extLst>
          </p:nvPr>
        </p:nvGraphicFramePr>
        <p:xfrm>
          <a:off x="6241027" y="1520824"/>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Graphic spid="5"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8DACD5EE-86E6-7023-7963-2CECDDD4140D}"/>
              </a:ext>
            </a:extLst>
          </p:cNvPr>
          <p:cNvSpPr>
            <a:spLocks noGrp="1" noChangeArrowheads="1"/>
          </p:cNvSpPr>
          <p:nvPr>
            <p:ph type="title"/>
          </p:nvPr>
        </p:nvSpPr>
        <p:spPr/>
        <p:txBody>
          <a:bodyPr rtlCol="0">
            <a:normAutofit/>
          </a:bodyPr>
          <a:lstStyle/>
          <a:p>
            <a:pPr>
              <a:defRPr/>
            </a:pPr>
            <a:r>
              <a:rPr lang="en-US" sz="4000" b="1" dirty="0">
                <a:solidFill>
                  <a:schemeClr val="accent1"/>
                </a:solidFill>
              </a:rPr>
              <a:t>Common Pitfalls in Indicator Selection</a:t>
            </a:r>
          </a:p>
        </p:txBody>
      </p:sp>
      <p:sp>
        <p:nvSpPr>
          <p:cNvPr id="39939" name="Rectangle 3">
            <a:extLst>
              <a:ext uri="{FF2B5EF4-FFF2-40B4-BE49-F238E27FC236}">
                <a16:creationId xmlns:a16="http://schemas.microsoft.com/office/drawing/2014/main" id="{6B1A0E24-874B-324D-8C40-02E8A68175C6}"/>
              </a:ext>
            </a:extLst>
          </p:cNvPr>
          <p:cNvSpPr>
            <a:spLocks noGrp="1" noChangeArrowheads="1"/>
          </p:cNvSpPr>
          <p:nvPr>
            <p:ph idx="1"/>
          </p:nvPr>
        </p:nvSpPr>
        <p:spPr/>
        <p:txBody>
          <a:bodyPr/>
          <a:lstStyle/>
          <a:p>
            <a:pPr eaLnBrk="1" hangingPunct="1"/>
            <a:r>
              <a:rPr lang="en-US" altLang="en-US">
                <a:latin typeface="Arial" panose="020B0604020202020204" pitchFamily="34" charset="0"/>
              </a:rPr>
              <a:t>Indicators not linked to program activities</a:t>
            </a:r>
          </a:p>
          <a:p>
            <a:pPr eaLnBrk="1" hangingPunct="1"/>
            <a:r>
              <a:rPr lang="en-US" altLang="en-US">
                <a:latin typeface="Arial" panose="020B0604020202020204" pitchFamily="34" charset="0"/>
              </a:rPr>
              <a:t>Poorly defined indicators</a:t>
            </a:r>
          </a:p>
          <a:p>
            <a:pPr eaLnBrk="1" hangingPunct="1"/>
            <a:r>
              <a:rPr lang="en-US" altLang="en-US">
                <a:latin typeface="Arial" panose="020B0604020202020204" pitchFamily="34" charset="0"/>
              </a:rPr>
              <a:t>Indicators that do not currently exist and cannot realistically be collected</a:t>
            </a:r>
          </a:p>
          <a:p>
            <a:pPr eaLnBrk="1" hangingPunct="1"/>
            <a:r>
              <a:rPr lang="en-US" altLang="en-US">
                <a:latin typeface="Arial" panose="020B0604020202020204" pitchFamily="34" charset="0"/>
              </a:rPr>
              <a:t>Process indicators to measure outcomes &amp; impacts</a:t>
            </a:r>
          </a:p>
          <a:p>
            <a:pPr eaLnBrk="1" hangingPunct="1"/>
            <a:r>
              <a:rPr lang="en-US" altLang="en-US">
                <a:latin typeface="Arial" panose="020B0604020202020204" pitchFamily="34" charset="0"/>
              </a:rPr>
              <a:t>Indicators that are not very sensitive to change</a:t>
            </a:r>
          </a:p>
          <a:p>
            <a:pPr eaLnBrk="1" hangingPunct="1"/>
            <a:r>
              <a:rPr lang="en-US" altLang="en-US">
                <a:latin typeface="Arial" panose="020B0604020202020204" pitchFamily="34" charset="0"/>
              </a:rPr>
              <a:t>Too many indicators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5447F-1FE8-3DB2-7039-83B4AA609DDB}"/>
              </a:ext>
            </a:extLst>
          </p:cNvPr>
          <p:cNvSpPr>
            <a:spLocks noGrp="1"/>
          </p:cNvSpPr>
          <p:nvPr>
            <p:ph type="ctrTitle"/>
          </p:nvPr>
        </p:nvSpPr>
        <p:spPr/>
        <p:txBody>
          <a:bodyPr>
            <a:normAutofit/>
          </a:bodyPr>
          <a:lstStyle/>
          <a:p>
            <a:r>
              <a:rPr lang="en-US" b="1" dirty="0">
                <a:solidFill>
                  <a:schemeClr val="accent1"/>
                </a:solidFill>
                <a:latin typeface="Amasis MT Pro Black" panose="02040A04050005020304" pitchFamily="18" charset="0"/>
                <a:ea typeface="+mj-ea"/>
                <a:cs typeface="+mj-cs"/>
              </a:rPr>
              <a:t>Implementation Outcomes</a:t>
            </a:r>
            <a:endParaRPr lang="nb-NO" dirty="0"/>
          </a:p>
        </p:txBody>
      </p:sp>
      <p:sp>
        <p:nvSpPr>
          <p:cNvPr id="40964" name="Slide Number Placeholder 3">
            <a:extLst>
              <a:ext uri="{FF2B5EF4-FFF2-40B4-BE49-F238E27FC236}">
                <a16:creationId xmlns:a16="http://schemas.microsoft.com/office/drawing/2014/main" id="{5036AE3B-DC7C-944B-91FC-C323FEC22999}"/>
              </a:ext>
            </a:extLst>
          </p:cNvPr>
          <p:cNvSpPr>
            <a:spLocks noGrp="1"/>
          </p:cNvSpPr>
          <p:nvPr>
            <p:ph type="sldNum" sz="quarter" idx="4294967295"/>
          </p:nvPr>
        </p:nvSpPr>
        <p:spPr bwMode="auto">
          <a:xfrm>
            <a:off x="11734800" y="182563"/>
            <a:ext cx="457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1F786D1-1012-4559-B8A3-5833A47DD5A7}" type="slidenum">
              <a:rPr lang="en-US" altLang="en-US" sz="1200">
                <a:solidFill>
                  <a:srgbClr val="898989"/>
                </a:solidFill>
              </a:rPr>
              <a:pPr>
                <a:spcBef>
                  <a:spcPct val="0"/>
                </a:spcBef>
                <a:buFontTx/>
                <a:buNone/>
              </a:pPr>
              <a:t>13</a:t>
            </a:fld>
            <a:endParaRPr lang="en-US" altLang="en-US" sz="1200">
              <a:solidFill>
                <a:srgbClr val="898989"/>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48EF3347-F335-4980-F8D3-C914FCCABA04}"/>
              </a:ext>
            </a:extLst>
          </p:cNvPr>
          <p:cNvSpPr>
            <a:spLocks noGrp="1"/>
          </p:cNvSpPr>
          <p:nvPr>
            <p:ph type="title"/>
          </p:nvPr>
        </p:nvSpPr>
        <p:spPr/>
        <p:txBody>
          <a:bodyPr/>
          <a:lstStyle/>
          <a:p>
            <a:pPr eaLnBrk="1" hangingPunct="1"/>
            <a:r>
              <a:rPr lang="en-US" altLang="en-US" sz="4000" b="1" dirty="0">
                <a:solidFill>
                  <a:schemeClr val="accent1"/>
                </a:solidFill>
              </a:rPr>
              <a:t>Implementation Outcomes</a:t>
            </a:r>
          </a:p>
        </p:txBody>
      </p:sp>
      <p:sp>
        <p:nvSpPr>
          <p:cNvPr id="43011" name="Content Placeholder 2">
            <a:extLst>
              <a:ext uri="{FF2B5EF4-FFF2-40B4-BE49-F238E27FC236}">
                <a16:creationId xmlns:a16="http://schemas.microsoft.com/office/drawing/2014/main" id="{1304E4AC-3947-33C2-9196-A97990F3215A}"/>
              </a:ext>
            </a:extLst>
          </p:cNvPr>
          <p:cNvSpPr>
            <a:spLocks noGrp="1"/>
          </p:cNvSpPr>
          <p:nvPr>
            <p:ph idx="1"/>
          </p:nvPr>
        </p:nvSpPr>
        <p:spPr/>
        <p:txBody>
          <a:bodyPr/>
          <a:lstStyle/>
          <a:p>
            <a:pPr eaLnBrk="1" hangingPunct="1"/>
            <a:r>
              <a:rPr lang="en-US" altLang="en-US" dirty="0"/>
              <a:t>Implementation outcomes as the effects of deliberate and purposive actions to implement new treatments, practices, and services.</a:t>
            </a:r>
          </a:p>
          <a:p>
            <a:pPr eaLnBrk="1" hangingPunct="1"/>
            <a:endParaRPr lang="en-US" altLang="en-US" dirty="0"/>
          </a:p>
          <a:p>
            <a:pPr eaLnBrk="1" hangingPunct="1"/>
            <a:r>
              <a:rPr lang="en-US" altLang="en-US" dirty="0"/>
              <a:t>Three important functions: “serve as”</a:t>
            </a:r>
          </a:p>
          <a:p>
            <a:pPr lvl="1" eaLnBrk="1" hangingPunct="1"/>
            <a:r>
              <a:rPr lang="en-US" altLang="en-US" dirty="0"/>
              <a:t>Indicators of the implementation </a:t>
            </a:r>
            <a:r>
              <a:rPr lang="en-US" altLang="en-US" b="1" dirty="0">
                <a:solidFill>
                  <a:schemeClr val="accent1"/>
                </a:solidFill>
              </a:rPr>
              <a:t>success</a:t>
            </a:r>
          </a:p>
          <a:p>
            <a:pPr lvl="1" eaLnBrk="1" hangingPunct="1"/>
            <a:r>
              <a:rPr lang="en-US" altLang="en-US" dirty="0"/>
              <a:t>They are proximal indicators of implementation </a:t>
            </a:r>
            <a:r>
              <a:rPr lang="en-US" altLang="en-US" b="1" dirty="0">
                <a:solidFill>
                  <a:schemeClr val="accent1"/>
                </a:solidFill>
              </a:rPr>
              <a:t>processes</a:t>
            </a:r>
            <a:r>
              <a:rPr lang="en-US" altLang="en-US" b="1" dirty="0">
                <a:solidFill>
                  <a:srgbClr val="0070C0"/>
                </a:solidFill>
              </a:rPr>
              <a:t> </a:t>
            </a:r>
          </a:p>
          <a:p>
            <a:pPr lvl="1" eaLnBrk="1" hangingPunct="1"/>
            <a:r>
              <a:rPr lang="en-US" altLang="en-US" dirty="0"/>
              <a:t>They are key </a:t>
            </a:r>
            <a:r>
              <a:rPr lang="en-US" altLang="en-US" b="1" dirty="0">
                <a:solidFill>
                  <a:schemeClr val="accent1"/>
                </a:solidFill>
              </a:rPr>
              <a:t>intermediate outcomes</a:t>
            </a:r>
          </a:p>
        </p:txBody>
      </p:sp>
      <p:sp>
        <p:nvSpPr>
          <p:cNvPr id="43012" name="Slide Number Placeholder 3">
            <a:extLst>
              <a:ext uri="{FF2B5EF4-FFF2-40B4-BE49-F238E27FC236}">
                <a16:creationId xmlns:a16="http://schemas.microsoft.com/office/drawing/2014/main" id="{E275018E-BCEC-A2FA-D4F1-01483A6F57E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48A5897-FBD4-4AED-B3AC-CA026553F525}" type="slidenum">
              <a:rPr lang="en-US" altLang="en-US" sz="1200">
                <a:solidFill>
                  <a:srgbClr val="898989"/>
                </a:solidFill>
              </a:rPr>
              <a:pPr>
                <a:spcBef>
                  <a:spcPct val="0"/>
                </a:spcBef>
                <a:buFontTx/>
                <a:buNone/>
              </a:pPr>
              <a:t>14</a:t>
            </a:fld>
            <a:endParaRPr lang="en-US" altLang="en-US" sz="1200">
              <a:solidFill>
                <a:srgbClr val="898989"/>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A6499E-872D-7769-FFEB-0B3CA6E9B0EB}"/>
              </a:ext>
            </a:extLst>
          </p:cNvPr>
          <p:cNvSpPr>
            <a:spLocks noGrp="1"/>
          </p:cNvSpPr>
          <p:nvPr>
            <p:ph type="title"/>
          </p:nvPr>
        </p:nvSpPr>
        <p:spPr/>
        <p:txBody>
          <a:bodyPr/>
          <a:lstStyle/>
          <a:p>
            <a:r>
              <a:rPr lang="en-US" sz="4000" b="1" dirty="0">
                <a:solidFill>
                  <a:schemeClr val="accent1"/>
                </a:solidFill>
              </a:rPr>
              <a:t>Types of implementation outcomes</a:t>
            </a:r>
            <a:endParaRPr lang="nb-NO" sz="4000" b="1" dirty="0">
              <a:solidFill>
                <a:schemeClr val="accent1"/>
              </a:solidFill>
            </a:endParaRPr>
          </a:p>
        </p:txBody>
      </p:sp>
      <p:graphicFrame>
        <p:nvGraphicFramePr>
          <p:cNvPr id="6" name="Content Placeholder 5">
            <a:extLst>
              <a:ext uri="{FF2B5EF4-FFF2-40B4-BE49-F238E27FC236}">
                <a16:creationId xmlns:a16="http://schemas.microsoft.com/office/drawing/2014/main" id="{E7D55293-8F1D-4CF4-CEB6-8BB12F1A2035}"/>
              </a:ext>
            </a:extLst>
          </p:cNvPr>
          <p:cNvGraphicFramePr>
            <a:graphicFrameLocks noGrp="1"/>
          </p:cNvGraphicFramePr>
          <p:nvPr>
            <p:ph idx="1"/>
            <p:extLst>
              <p:ext uri="{D42A27DB-BD31-4B8C-83A1-F6EECF244321}">
                <p14:modId xmlns:p14="http://schemas.microsoft.com/office/powerpoint/2010/main" val="90654611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6259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F9299B01-BA24-F4B1-3439-BDBEB53ED583}"/>
              </a:ext>
            </a:extLst>
          </p:cNvPr>
          <p:cNvSpPr>
            <a:spLocks noGrp="1"/>
          </p:cNvSpPr>
          <p:nvPr>
            <p:ph type="title"/>
          </p:nvPr>
        </p:nvSpPr>
        <p:spPr/>
        <p:txBody>
          <a:bodyPr/>
          <a:lstStyle/>
          <a:p>
            <a:pPr eaLnBrk="1" hangingPunct="1"/>
            <a:r>
              <a:rPr lang="en-US" altLang="en-US" sz="4000" b="1" dirty="0">
                <a:solidFill>
                  <a:schemeClr val="accent1"/>
                </a:solidFill>
              </a:rPr>
              <a:t>Implementation Outcomes</a:t>
            </a:r>
          </a:p>
        </p:txBody>
      </p:sp>
      <p:sp>
        <p:nvSpPr>
          <p:cNvPr id="3" name="Content Placeholder 2">
            <a:extLst>
              <a:ext uri="{FF2B5EF4-FFF2-40B4-BE49-F238E27FC236}">
                <a16:creationId xmlns:a16="http://schemas.microsoft.com/office/drawing/2014/main" id="{F6E5A310-9F3E-49DC-3A84-C4CE48C244EB}"/>
              </a:ext>
            </a:extLst>
          </p:cNvPr>
          <p:cNvSpPr>
            <a:spLocks noGrp="1"/>
          </p:cNvSpPr>
          <p:nvPr>
            <p:ph idx="1"/>
          </p:nvPr>
        </p:nvSpPr>
        <p:spPr/>
        <p:txBody>
          <a:bodyPr/>
          <a:lstStyle/>
          <a:p>
            <a:pPr eaLnBrk="1" hangingPunct="1">
              <a:defRPr/>
            </a:pPr>
            <a:endParaRPr lang="en-US" dirty="0"/>
          </a:p>
          <a:p>
            <a:pPr marL="0" indent="0" algn="ctr">
              <a:buNone/>
              <a:defRPr/>
            </a:pPr>
            <a:r>
              <a:rPr lang="en-US" dirty="0"/>
              <a:t>an intervention or treatment will not be effective if it is not implemented well, implementation outcomes serve as necessary preconditions for attaining subsequent desired changes in clinical or service outcomes</a:t>
            </a:r>
          </a:p>
        </p:txBody>
      </p:sp>
      <p:sp>
        <p:nvSpPr>
          <p:cNvPr id="47108" name="Slide Number Placeholder 3">
            <a:extLst>
              <a:ext uri="{FF2B5EF4-FFF2-40B4-BE49-F238E27FC236}">
                <a16:creationId xmlns:a16="http://schemas.microsoft.com/office/drawing/2014/main" id="{5C0D9027-2782-B0E8-E548-52D7279FD50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78FABF6-1983-4864-BCC3-B716E4E1FE61}" type="slidenum">
              <a:rPr lang="en-US" altLang="en-US" sz="1200">
                <a:solidFill>
                  <a:srgbClr val="898989"/>
                </a:solidFill>
              </a:rPr>
              <a:pPr>
                <a:spcBef>
                  <a:spcPct val="0"/>
                </a:spcBef>
                <a:buFontTx/>
                <a:buNone/>
              </a:pPr>
              <a:t>16</a:t>
            </a:fld>
            <a:endParaRPr lang="en-US" altLang="en-US" sz="1200">
              <a:solidFill>
                <a:srgbClr val="898989"/>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E8CF98EC-63BD-7A30-0F86-DC4923B7463E}"/>
              </a:ext>
            </a:extLst>
          </p:cNvPr>
          <p:cNvSpPr>
            <a:spLocks noGrp="1" noChangeArrowheads="1"/>
          </p:cNvSpPr>
          <p:nvPr>
            <p:ph type="title"/>
          </p:nvPr>
        </p:nvSpPr>
        <p:spPr/>
        <p:txBody>
          <a:bodyPr/>
          <a:lstStyle/>
          <a:p>
            <a:pPr>
              <a:tabLst>
                <a:tab pos="7708900" algn="l"/>
              </a:tabLst>
            </a:pPr>
            <a:r>
              <a:rPr lang="en-US" altLang="en-US" sz="4000" b="1" dirty="0">
                <a:solidFill>
                  <a:schemeClr val="accent1"/>
                </a:solidFill>
              </a:rPr>
              <a:t>RE-AIM Evaluation Dimensions</a:t>
            </a:r>
          </a:p>
        </p:txBody>
      </p:sp>
      <p:graphicFrame>
        <p:nvGraphicFramePr>
          <p:cNvPr id="68659" name="Group 51">
            <a:extLst>
              <a:ext uri="{FF2B5EF4-FFF2-40B4-BE49-F238E27FC236}">
                <a16:creationId xmlns:a16="http://schemas.microsoft.com/office/drawing/2014/main" id="{CD0BEA70-60C1-3FCE-8B30-F2019D6D4945}"/>
              </a:ext>
            </a:extLst>
          </p:cNvPr>
          <p:cNvGraphicFramePr>
            <a:graphicFrameLocks noGrp="1"/>
          </p:cNvGraphicFramePr>
          <p:nvPr>
            <p:ph idx="1"/>
            <p:extLst>
              <p:ext uri="{D42A27DB-BD31-4B8C-83A1-F6EECF244321}">
                <p14:modId xmlns:p14="http://schemas.microsoft.com/office/powerpoint/2010/main" val="3767072161"/>
              </p:ext>
            </p:extLst>
          </p:nvPr>
        </p:nvGraphicFramePr>
        <p:xfrm>
          <a:off x="1036320" y="1484313"/>
          <a:ext cx="10165080" cy="3931692"/>
        </p:xfrm>
        <a:graphic>
          <a:graphicData uri="http://schemas.openxmlformats.org/drawingml/2006/table">
            <a:tbl>
              <a:tblPr>
                <a:tableStyleId>{616DA210-FB5B-4158-B5E0-FEB733F419BA}</a:tableStyleId>
              </a:tblPr>
              <a:tblGrid>
                <a:gridCol w="2402656">
                  <a:extLst>
                    <a:ext uri="{9D8B030D-6E8A-4147-A177-3AD203B41FA5}">
                      <a16:colId xmlns:a16="http://schemas.microsoft.com/office/drawing/2014/main" val="20000"/>
                    </a:ext>
                  </a:extLst>
                </a:gridCol>
                <a:gridCol w="5842184">
                  <a:extLst>
                    <a:ext uri="{9D8B030D-6E8A-4147-A177-3AD203B41FA5}">
                      <a16:colId xmlns:a16="http://schemas.microsoft.com/office/drawing/2014/main" val="20001"/>
                    </a:ext>
                  </a:extLst>
                </a:gridCol>
                <a:gridCol w="1920240">
                  <a:extLst>
                    <a:ext uri="{9D8B030D-6E8A-4147-A177-3AD203B41FA5}">
                      <a16:colId xmlns:a16="http://schemas.microsoft.com/office/drawing/2014/main" val="20002"/>
                    </a:ext>
                  </a:extLst>
                </a:gridCol>
              </a:tblGrid>
              <a:tr h="192087">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u="none" strike="noStrike" cap="none" normalizeH="0" baseline="0" dirty="0">
                          <a:ln>
                            <a:noFill/>
                          </a:ln>
                          <a:solidFill>
                            <a:schemeClr val="accent1"/>
                          </a:solidFill>
                          <a:effectLst/>
                        </a:rPr>
                        <a:t>Dimension</a:t>
                      </a:r>
                      <a:endParaRPr kumimoji="0" lang="en-US" sz="2000" b="1" i="0" u="none" strike="noStrike" cap="none" normalizeH="0" baseline="0" dirty="0">
                        <a:ln>
                          <a:noFill/>
                        </a:ln>
                        <a:solidFill>
                          <a:schemeClr val="accent1"/>
                        </a:solidFill>
                        <a:effectLst/>
                        <a:latin typeface="Arial" charset="0"/>
                      </a:endParaRPr>
                    </a:p>
                  </a:txBody>
                  <a:tcPr marT="45701" marB="45701"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u="none" strike="noStrike" cap="none" normalizeH="0" baseline="0" dirty="0">
                          <a:ln>
                            <a:noFill/>
                          </a:ln>
                          <a:solidFill>
                            <a:schemeClr val="accent1"/>
                          </a:solidFill>
                          <a:effectLst/>
                        </a:rPr>
                        <a:t>Definition (Proportions)</a:t>
                      </a:r>
                      <a:endParaRPr kumimoji="0" lang="en-US" sz="2000" b="1" i="0" u="none" strike="noStrike" cap="none" normalizeH="0" baseline="0" dirty="0">
                        <a:ln>
                          <a:noFill/>
                        </a:ln>
                        <a:solidFill>
                          <a:schemeClr val="accent1"/>
                        </a:solidFill>
                        <a:effectLst/>
                        <a:latin typeface="Arial" charset="0"/>
                      </a:endParaRPr>
                    </a:p>
                  </a:txBody>
                  <a:tcPr marT="45701" marB="45701"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u="none" strike="noStrike" cap="none" normalizeH="0" baseline="0" dirty="0">
                          <a:ln>
                            <a:noFill/>
                          </a:ln>
                          <a:solidFill>
                            <a:schemeClr val="accent1"/>
                          </a:solidFill>
                          <a:effectLst/>
                        </a:rPr>
                        <a:t>Level</a:t>
                      </a:r>
                      <a:endParaRPr kumimoji="0" lang="en-US" sz="2000" b="1" i="0" u="none" strike="noStrike" cap="none" normalizeH="0" baseline="0" dirty="0">
                        <a:ln>
                          <a:noFill/>
                        </a:ln>
                        <a:solidFill>
                          <a:schemeClr val="accent1"/>
                        </a:solidFill>
                        <a:effectLst/>
                        <a:latin typeface="Arial" charset="0"/>
                      </a:endParaRPr>
                    </a:p>
                  </a:txBody>
                  <a:tcPr marT="45701" marB="45701" horzOverflow="overflow"/>
                </a:tc>
                <a:extLst>
                  <a:ext uri="{0D108BD9-81ED-4DB2-BD59-A6C34878D82A}">
                    <a16:rowId xmlns:a16="http://schemas.microsoft.com/office/drawing/2014/main" val="10000"/>
                  </a:ext>
                </a:extLst>
              </a:tr>
              <a:tr h="26822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u="none" strike="noStrike" cap="none" normalizeH="0" baseline="0" dirty="0">
                          <a:ln>
                            <a:noFill/>
                          </a:ln>
                          <a:solidFill>
                            <a:srgbClr val="FF0000"/>
                          </a:solidFill>
                          <a:effectLst/>
                        </a:rPr>
                        <a:t>R</a:t>
                      </a:r>
                      <a:r>
                        <a:rPr kumimoji="0" lang="en-US" sz="2000" u="none" strike="noStrike" cap="none" normalizeH="0" baseline="0" dirty="0">
                          <a:ln>
                            <a:noFill/>
                          </a:ln>
                          <a:effectLst/>
                        </a:rPr>
                        <a:t>each</a:t>
                      </a:r>
                      <a:endParaRPr kumimoji="0" lang="en-US" sz="2000" b="0" i="0" u="none" strike="noStrike" cap="none" normalizeH="0" baseline="0" dirty="0">
                        <a:ln>
                          <a:noFill/>
                        </a:ln>
                        <a:solidFill>
                          <a:schemeClr val="tx1"/>
                        </a:solidFill>
                        <a:effectLst/>
                        <a:latin typeface="Arial" charset="0"/>
                      </a:endParaRPr>
                    </a:p>
                  </a:txBody>
                  <a:tcPr marT="45701" marB="45701" horzOverflow="overflow"/>
                </a:tc>
                <a:tc>
                  <a:txBody>
                    <a:bodyPr/>
                    <a:lstStyle/>
                    <a:p>
                      <a:r>
                        <a:rPr lang="en-US" sz="1800" b="0" i="0" u="none" strike="noStrike" kern="1200" baseline="0" dirty="0">
                          <a:solidFill>
                            <a:schemeClr val="tx1"/>
                          </a:solidFill>
                          <a:latin typeface="+mn-lt"/>
                          <a:ea typeface="+mn-ea"/>
                          <a:cs typeface="+mn-cs"/>
                        </a:rPr>
                        <a:t>Proportion of the target population that</a:t>
                      </a:r>
                    </a:p>
                    <a:p>
                      <a:r>
                        <a:rPr lang="en-US" sz="1800" b="0" i="0" u="none" strike="noStrike" kern="1200" baseline="0" dirty="0">
                          <a:solidFill>
                            <a:schemeClr val="tx1"/>
                          </a:solidFill>
                          <a:latin typeface="+mn-lt"/>
                          <a:ea typeface="+mn-ea"/>
                          <a:cs typeface="+mn-cs"/>
                        </a:rPr>
                        <a:t>participated in the intervention</a:t>
                      </a:r>
                      <a:endParaRPr kumimoji="0" lang="en-US" sz="2000" b="0" i="0" u="none" strike="noStrike" cap="none" normalizeH="0" baseline="0" dirty="0">
                        <a:ln>
                          <a:noFill/>
                        </a:ln>
                        <a:solidFill>
                          <a:schemeClr val="tx1"/>
                        </a:solidFill>
                        <a:effectLst/>
                        <a:latin typeface="Arial" charset="0"/>
                      </a:endParaRPr>
                    </a:p>
                  </a:txBody>
                  <a:tcPr marT="45701" marB="45701" horzOverflow="overflow"/>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u="none" strike="noStrike" cap="none" normalizeH="0" baseline="0" dirty="0">
                          <a:ln>
                            <a:noFill/>
                          </a:ln>
                          <a:effectLst/>
                        </a:rPr>
                        <a:t>Individual</a:t>
                      </a:r>
                      <a:endParaRPr kumimoji="0" lang="en-US" sz="2000" b="0" i="0" u="none" strike="noStrike" cap="none" normalizeH="0" baseline="0" dirty="0">
                        <a:ln>
                          <a:noFill/>
                        </a:ln>
                        <a:solidFill>
                          <a:schemeClr val="tx1"/>
                        </a:solidFill>
                        <a:effectLst/>
                        <a:latin typeface="Arial" charset="0"/>
                      </a:endParaRPr>
                    </a:p>
                  </a:txBody>
                  <a:tcPr marT="45701" marB="45701" horzOverflow="overflow"/>
                </a:tc>
                <a:extLst>
                  <a:ext uri="{0D108BD9-81ED-4DB2-BD59-A6C34878D82A}">
                    <a16:rowId xmlns:a16="http://schemas.microsoft.com/office/drawing/2014/main" val="10001"/>
                  </a:ext>
                </a:extLst>
              </a:tr>
              <a:tr h="67969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u="none" strike="noStrike" cap="none" normalizeH="0" baseline="0" dirty="0">
                          <a:ln>
                            <a:noFill/>
                          </a:ln>
                          <a:solidFill>
                            <a:srgbClr val="FF0000"/>
                          </a:solidFill>
                          <a:effectLst/>
                        </a:rPr>
                        <a:t>E</a:t>
                      </a:r>
                      <a:r>
                        <a:rPr kumimoji="0" lang="en-US" sz="2000" u="none" strike="noStrike" cap="none" normalizeH="0" baseline="0" dirty="0">
                          <a:ln>
                            <a:noFill/>
                          </a:ln>
                          <a:effectLst/>
                        </a:rPr>
                        <a:t>ffectiveness</a:t>
                      </a:r>
                      <a:endParaRPr kumimoji="0" lang="en-US" sz="2000" b="0" i="0" u="none" strike="noStrike" cap="none" normalizeH="0" baseline="0" dirty="0">
                        <a:ln>
                          <a:noFill/>
                        </a:ln>
                        <a:solidFill>
                          <a:schemeClr val="tx1"/>
                        </a:solidFill>
                        <a:effectLst/>
                        <a:latin typeface="Arial" charset="0"/>
                      </a:endParaRPr>
                    </a:p>
                  </a:txBody>
                  <a:tcPr marT="45701" marB="45701" horzOverflow="overflow"/>
                </a:tc>
                <a:tc>
                  <a:txBody>
                    <a:bodyPr/>
                    <a:lstStyle/>
                    <a:p>
                      <a:r>
                        <a:rPr lang="en-US" sz="1800" b="0" i="0" u="none" strike="noStrike" kern="1200" baseline="0" dirty="0">
                          <a:solidFill>
                            <a:schemeClr val="tx1"/>
                          </a:solidFill>
                          <a:latin typeface="+mn-lt"/>
                          <a:ea typeface="+mn-ea"/>
                          <a:cs typeface="+mn-cs"/>
                        </a:rPr>
                        <a:t>Success rate if implemented as in</a:t>
                      </a:r>
                    </a:p>
                    <a:p>
                      <a:r>
                        <a:rPr lang="en-US" sz="1800" b="0" i="0" u="none" strike="noStrike" kern="1200" baseline="0" dirty="0">
                          <a:solidFill>
                            <a:schemeClr val="tx1"/>
                          </a:solidFill>
                          <a:latin typeface="+mn-lt"/>
                          <a:ea typeface="+mn-ea"/>
                          <a:cs typeface="+mn-cs"/>
                        </a:rPr>
                        <a:t>guidelines; defined as positive outcomes</a:t>
                      </a:r>
                    </a:p>
                    <a:p>
                      <a:r>
                        <a:rPr lang="en-US" sz="1800" b="0" i="0" u="none" strike="noStrike" kern="1200" baseline="0" dirty="0">
                          <a:solidFill>
                            <a:schemeClr val="tx1"/>
                          </a:solidFill>
                          <a:latin typeface="+mn-lt"/>
                          <a:ea typeface="+mn-ea"/>
                          <a:cs typeface="+mn-cs"/>
                        </a:rPr>
                        <a:t>minus negative outcomes</a:t>
                      </a:r>
                      <a:endParaRPr kumimoji="0" lang="en-US" sz="2000" b="0" i="0" u="none" strike="noStrike" cap="none" normalizeH="0" baseline="0" dirty="0">
                        <a:ln>
                          <a:noFill/>
                        </a:ln>
                        <a:solidFill>
                          <a:schemeClr val="tx1"/>
                        </a:solidFill>
                        <a:effectLst/>
                        <a:latin typeface="Arial" charset="0"/>
                      </a:endParaRPr>
                    </a:p>
                  </a:txBody>
                  <a:tcPr marT="45701" marB="45701" horzOverflow="overflow"/>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u="none" strike="noStrike" cap="none" normalizeH="0" baseline="0" dirty="0">
                          <a:ln>
                            <a:noFill/>
                          </a:ln>
                          <a:effectLst/>
                        </a:rPr>
                        <a:t>Individual</a:t>
                      </a:r>
                      <a:endParaRPr kumimoji="0" lang="en-US" sz="2000" b="0" i="0" u="none" strike="noStrike" cap="none" normalizeH="0" baseline="0" dirty="0">
                        <a:ln>
                          <a:noFill/>
                        </a:ln>
                        <a:solidFill>
                          <a:schemeClr val="tx1"/>
                        </a:solidFill>
                        <a:effectLst/>
                        <a:latin typeface="Arial" charset="0"/>
                      </a:endParaRPr>
                    </a:p>
                  </a:txBody>
                  <a:tcPr marT="45701" marB="45701" horzOverflow="overflow"/>
                </a:tc>
                <a:extLst>
                  <a:ext uri="{0D108BD9-81ED-4DB2-BD59-A6C34878D82A}">
                    <a16:rowId xmlns:a16="http://schemas.microsoft.com/office/drawing/2014/main" val="10002"/>
                  </a:ext>
                </a:extLst>
              </a:tr>
              <a:tr h="639942">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u="none" strike="noStrike" cap="none" normalizeH="0" baseline="0" dirty="0">
                          <a:ln>
                            <a:noFill/>
                          </a:ln>
                          <a:solidFill>
                            <a:srgbClr val="FF0000"/>
                          </a:solidFill>
                          <a:effectLst/>
                        </a:rPr>
                        <a:t>A</a:t>
                      </a:r>
                      <a:r>
                        <a:rPr kumimoji="0" lang="en-US" sz="2000" u="none" strike="noStrike" cap="none" normalizeH="0" baseline="0" dirty="0">
                          <a:ln>
                            <a:noFill/>
                          </a:ln>
                          <a:effectLst/>
                        </a:rPr>
                        <a:t>doption</a:t>
                      </a:r>
                      <a:endParaRPr kumimoji="0" lang="en-US" sz="2000" b="0" i="0" u="none" strike="noStrike" cap="none" normalizeH="0" baseline="0" dirty="0">
                        <a:ln>
                          <a:noFill/>
                        </a:ln>
                        <a:solidFill>
                          <a:schemeClr val="tx1"/>
                        </a:solidFill>
                        <a:effectLst/>
                        <a:latin typeface="Arial" charset="0"/>
                      </a:endParaRPr>
                    </a:p>
                  </a:txBody>
                  <a:tcPr marT="45701" marB="45701" horzOverflow="overflow"/>
                </a:tc>
                <a:tc>
                  <a:txBody>
                    <a:bodyPr/>
                    <a:lstStyle/>
                    <a:p>
                      <a:r>
                        <a:rPr lang="en-US" sz="1800" b="0" i="0" u="none" strike="noStrike" kern="1200" baseline="0" dirty="0">
                          <a:solidFill>
                            <a:schemeClr val="tx1"/>
                          </a:solidFill>
                          <a:latin typeface="+mn-lt"/>
                          <a:ea typeface="+mn-ea"/>
                          <a:cs typeface="+mn-cs"/>
                        </a:rPr>
                        <a:t>Proportion of settings, practices, </a:t>
                      </a:r>
                    </a:p>
                    <a:p>
                      <a:r>
                        <a:rPr lang="en-US" sz="1800" b="0" i="0" u="none" strike="noStrike" kern="1200" baseline="0" dirty="0">
                          <a:solidFill>
                            <a:schemeClr val="tx1"/>
                          </a:solidFill>
                          <a:latin typeface="+mn-lt"/>
                          <a:ea typeface="+mn-ea"/>
                          <a:cs typeface="+mn-cs"/>
                        </a:rPr>
                        <a:t>and plans that will adopt this intervention</a:t>
                      </a:r>
                      <a:endParaRPr kumimoji="0" lang="en-US" sz="2000" b="0" i="0" u="none" strike="noStrike" cap="none" normalizeH="0" baseline="0" dirty="0">
                        <a:ln>
                          <a:noFill/>
                        </a:ln>
                        <a:solidFill>
                          <a:schemeClr val="tx1"/>
                        </a:solidFill>
                        <a:effectLst/>
                        <a:latin typeface="Arial" charset="0"/>
                      </a:endParaRPr>
                    </a:p>
                  </a:txBody>
                  <a:tcPr marT="45701" marB="45701" horzOverflow="overflow"/>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u="none" strike="noStrike" cap="none" normalizeH="0" baseline="0" dirty="0">
                          <a:ln>
                            <a:noFill/>
                          </a:ln>
                          <a:effectLst/>
                        </a:rPr>
                        <a:t>Organization</a:t>
                      </a:r>
                      <a:endParaRPr kumimoji="0" lang="en-US" sz="2000" b="0" i="0" u="none" strike="noStrike" cap="none" normalizeH="0" baseline="0" dirty="0">
                        <a:ln>
                          <a:noFill/>
                        </a:ln>
                        <a:solidFill>
                          <a:schemeClr val="tx1"/>
                        </a:solidFill>
                        <a:effectLst/>
                        <a:latin typeface="Arial" charset="0"/>
                      </a:endParaRPr>
                    </a:p>
                  </a:txBody>
                  <a:tcPr marT="45701" marB="45701" horzOverflow="overflow"/>
                </a:tc>
                <a:extLst>
                  <a:ext uri="{0D108BD9-81ED-4DB2-BD59-A6C34878D82A}">
                    <a16:rowId xmlns:a16="http://schemas.microsoft.com/office/drawing/2014/main" val="10003"/>
                  </a:ext>
                </a:extLst>
              </a:tr>
              <a:tr h="639942">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u="none" strike="noStrike" cap="none" normalizeH="0" baseline="0" dirty="0">
                          <a:ln>
                            <a:noFill/>
                          </a:ln>
                          <a:solidFill>
                            <a:srgbClr val="FF0000"/>
                          </a:solidFill>
                          <a:effectLst/>
                        </a:rPr>
                        <a:t>I</a:t>
                      </a:r>
                      <a:r>
                        <a:rPr kumimoji="0" lang="en-US" sz="2000" u="none" strike="noStrike" cap="none" normalizeH="0" baseline="0" dirty="0">
                          <a:ln>
                            <a:noFill/>
                          </a:ln>
                          <a:effectLst/>
                        </a:rPr>
                        <a:t>mplementation</a:t>
                      </a:r>
                      <a:endParaRPr kumimoji="0" lang="en-US" sz="2000" b="0" i="0" u="none" strike="noStrike" cap="none" normalizeH="0" baseline="0" dirty="0">
                        <a:ln>
                          <a:noFill/>
                        </a:ln>
                        <a:solidFill>
                          <a:schemeClr val="tx1"/>
                        </a:solidFill>
                        <a:effectLst/>
                        <a:latin typeface="Arial" charset="0"/>
                      </a:endParaRPr>
                    </a:p>
                  </a:txBody>
                  <a:tcPr marT="45701" marB="45701" horzOverflow="overflow"/>
                </a:tc>
                <a:tc>
                  <a:txBody>
                    <a:bodyPr/>
                    <a:lstStyle/>
                    <a:p>
                      <a:r>
                        <a:rPr lang="en-US" sz="1800" b="0" i="0" u="none" strike="noStrike" kern="1200" baseline="0" dirty="0">
                          <a:solidFill>
                            <a:schemeClr val="tx1"/>
                          </a:solidFill>
                          <a:latin typeface="+mn-lt"/>
                          <a:ea typeface="+mn-ea"/>
                          <a:cs typeface="+mn-cs"/>
                        </a:rPr>
                        <a:t>Extent to which the intervention is</a:t>
                      </a:r>
                    </a:p>
                    <a:p>
                      <a:r>
                        <a:rPr lang="en-US" sz="1800" b="0" i="0" u="none" strike="noStrike" kern="1200" baseline="0" dirty="0">
                          <a:solidFill>
                            <a:schemeClr val="tx1"/>
                          </a:solidFill>
                          <a:latin typeface="+mn-lt"/>
                          <a:ea typeface="+mn-ea"/>
                          <a:cs typeface="+mn-cs"/>
                        </a:rPr>
                        <a:t>implemented as intended in the real world</a:t>
                      </a:r>
                      <a:endParaRPr kumimoji="0" lang="en-US" sz="2000" b="0" i="0" u="none" strike="noStrike" cap="none" normalizeH="0" baseline="0" dirty="0">
                        <a:ln>
                          <a:noFill/>
                        </a:ln>
                        <a:solidFill>
                          <a:schemeClr val="tx1"/>
                        </a:solidFill>
                        <a:effectLst/>
                        <a:latin typeface="Arial" charset="0"/>
                      </a:endParaRPr>
                    </a:p>
                  </a:txBody>
                  <a:tcPr marT="45701" marB="45701" horzOverflow="overflow"/>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u="none" strike="noStrike" cap="none" normalizeH="0" baseline="0" dirty="0">
                          <a:ln>
                            <a:noFill/>
                          </a:ln>
                          <a:effectLst/>
                        </a:rPr>
                        <a:t>Organization</a:t>
                      </a:r>
                      <a:endParaRPr kumimoji="0" lang="en-US" sz="2000" b="0" i="0" u="none" strike="noStrike" cap="none" normalizeH="0" baseline="0" dirty="0">
                        <a:ln>
                          <a:noFill/>
                        </a:ln>
                        <a:solidFill>
                          <a:schemeClr val="tx1"/>
                        </a:solidFill>
                        <a:effectLst/>
                        <a:latin typeface="Arial" charset="0"/>
                      </a:endParaRPr>
                    </a:p>
                  </a:txBody>
                  <a:tcPr marT="45701" marB="45701" horzOverflow="overflow"/>
                </a:tc>
                <a:extLst>
                  <a:ext uri="{0D108BD9-81ED-4DB2-BD59-A6C34878D82A}">
                    <a16:rowId xmlns:a16="http://schemas.microsoft.com/office/drawing/2014/main" val="10004"/>
                  </a:ext>
                </a:extLst>
              </a:tr>
              <a:tr h="700891">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u="none" strike="noStrike" cap="none" normalizeH="0" baseline="0" dirty="0">
                          <a:ln>
                            <a:noFill/>
                          </a:ln>
                          <a:solidFill>
                            <a:srgbClr val="FF0000"/>
                          </a:solidFill>
                          <a:effectLst/>
                        </a:rPr>
                        <a:t>M</a:t>
                      </a:r>
                      <a:r>
                        <a:rPr kumimoji="0" lang="en-US" sz="2000" u="none" strike="noStrike" cap="none" normalizeH="0" baseline="0" dirty="0">
                          <a:ln>
                            <a:noFill/>
                          </a:ln>
                          <a:effectLst/>
                        </a:rPr>
                        <a:t>aintenance</a:t>
                      </a:r>
                      <a:endParaRPr kumimoji="0" lang="en-US" sz="2000" b="0" i="0" u="none" strike="noStrike" cap="none" normalizeH="0" baseline="0" dirty="0">
                        <a:ln>
                          <a:noFill/>
                        </a:ln>
                        <a:solidFill>
                          <a:schemeClr val="tx1"/>
                        </a:solidFill>
                        <a:effectLst/>
                        <a:latin typeface="Arial" charset="0"/>
                      </a:endParaRPr>
                    </a:p>
                  </a:txBody>
                  <a:tcPr marT="45701" marB="45701" horzOverflow="overflow"/>
                </a:tc>
                <a:tc>
                  <a:txBody>
                    <a:bodyPr/>
                    <a:lstStyle/>
                    <a:p>
                      <a:r>
                        <a:rPr lang="en-US" sz="1800" b="0" i="0" u="none" strike="noStrike" kern="1200" baseline="0" dirty="0">
                          <a:solidFill>
                            <a:schemeClr val="tx1"/>
                          </a:solidFill>
                          <a:latin typeface="+mn-lt"/>
                          <a:ea typeface="+mn-ea"/>
                          <a:cs typeface="+mn-cs"/>
                        </a:rPr>
                        <a:t>Extent to which a program is Individual and organization sustained over time</a:t>
                      </a:r>
                      <a:endParaRPr kumimoji="0" lang="en-US" sz="2000" b="0" i="0" u="none" strike="noStrike" cap="none" normalizeH="0" baseline="0" dirty="0">
                        <a:ln>
                          <a:noFill/>
                        </a:ln>
                        <a:solidFill>
                          <a:schemeClr val="tx1"/>
                        </a:solidFill>
                        <a:effectLst/>
                        <a:latin typeface="Arial" charset="0"/>
                      </a:endParaRPr>
                    </a:p>
                  </a:txBody>
                  <a:tcPr marT="45701" marB="45701" horzOverflow="overflow"/>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u="none" strike="noStrike" cap="none" normalizeH="0" baseline="0" dirty="0">
                          <a:ln>
                            <a:noFill/>
                          </a:ln>
                          <a:effectLst/>
                        </a:rPr>
                        <a:t>Individual &amp; Organization</a:t>
                      </a:r>
                      <a:endParaRPr kumimoji="0" lang="en-US" sz="2000" b="0" i="0" u="none" strike="noStrike" cap="none" normalizeH="0" baseline="0" dirty="0">
                        <a:ln>
                          <a:noFill/>
                        </a:ln>
                        <a:solidFill>
                          <a:schemeClr val="tx1"/>
                        </a:solidFill>
                        <a:effectLst/>
                        <a:latin typeface="Arial" charset="0"/>
                      </a:endParaRPr>
                    </a:p>
                  </a:txBody>
                  <a:tcPr marT="45701" marB="45701" horzOverflow="overflow"/>
                </a:tc>
                <a:extLst>
                  <a:ext uri="{0D108BD9-81ED-4DB2-BD59-A6C34878D82A}">
                    <a16:rowId xmlns:a16="http://schemas.microsoft.com/office/drawing/2014/main" val="10005"/>
                  </a:ext>
                </a:extLst>
              </a:tr>
            </a:tbl>
          </a:graphicData>
        </a:graphic>
      </p:graphicFrame>
      <p:sp>
        <p:nvSpPr>
          <p:cNvPr id="48161" name="TextBox 4">
            <a:extLst>
              <a:ext uri="{FF2B5EF4-FFF2-40B4-BE49-F238E27FC236}">
                <a16:creationId xmlns:a16="http://schemas.microsoft.com/office/drawing/2014/main" id="{E8EEB00A-9BAA-6EBC-C8EC-4D2A2957664D}"/>
              </a:ext>
            </a:extLst>
          </p:cNvPr>
          <p:cNvSpPr txBox="1">
            <a:spLocks noChangeArrowheads="1"/>
          </p:cNvSpPr>
          <p:nvPr/>
        </p:nvSpPr>
        <p:spPr bwMode="auto">
          <a:xfrm>
            <a:off x="2312988" y="5776914"/>
            <a:ext cx="4521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800">
                <a:latin typeface="Arial" panose="020B0604020202020204" pitchFamily="34" charset="0"/>
                <a:cs typeface="Arial" panose="020B0604020202020204" pitchFamily="34" charset="0"/>
              </a:rPr>
              <a:t>Impact = </a:t>
            </a:r>
            <a:r>
              <a:rPr lang="en-US" altLang="en-US" sz="2800" b="1">
                <a:solidFill>
                  <a:srgbClr val="FF0000"/>
                </a:solidFill>
                <a:latin typeface="Arial" panose="020B0604020202020204" pitchFamily="34" charset="0"/>
                <a:cs typeface="Arial" panose="020B0604020202020204" pitchFamily="34" charset="0"/>
              </a:rPr>
              <a:t>R</a:t>
            </a:r>
            <a:r>
              <a:rPr lang="en-US" altLang="en-US" sz="2800">
                <a:latin typeface="Arial" panose="020B0604020202020204" pitchFamily="34" charset="0"/>
                <a:cs typeface="Arial" panose="020B0604020202020204" pitchFamily="34" charset="0"/>
              </a:rPr>
              <a:t> x </a:t>
            </a:r>
            <a:r>
              <a:rPr lang="en-US" altLang="en-US" sz="2800" b="1">
                <a:solidFill>
                  <a:srgbClr val="FF0000"/>
                </a:solidFill>
                <a:latin typeface="Arial" panose="020B0604020202020204" pitchFamily="34" charset="0"/>
                <a:cs typeface="Arial" panose="020B0604020202020204" pitchFamily="34" charset="0"/>
              </a:rPr>
              <a:t>E</a:t>
            </a:r>
            <a:r>
              <a:rPr lang="en-US" altLang="en-US" sz="2800">
                <a:solidFill>
                  <a:srgbClr val="FF0000"/>
                </a:solidFill>
                <a:latin typeface="Arial" panose="020B0604020202020204" pitchFamily="34" charset="0"/>
                <a:cs typeface="Arial" panose="020B0604020202020204" pitchFamily="34" charset="0"/>
              </a:rPr>
              <a:t> </a:t>
            </a:r>
            <a:r>
              <a:rPr lang="en-US" altLang="en-US" sz="2800">
                <a:latin typeface="Arial" panose="020B0604020202020204" pitchFamily="34" charset="0"/>
                <a:cs typeface="Arial" panose="020B0604020202020204" pitchFamily="34" charset="0"/>
              </a:rPr>
              <a:t>x </a:t>
            </a:r>
            <a:r>
              <a:rPr lang="en-US" altLang="en-US" sz="2800" b="1">
                <a:solidFill>
                  <a:srgbClr val="FF0000"/>
                </a:solidFill>
                <a:latin typeface="Arial" panose="020B0604020202020204" pitchFamily="34" charset="0"/>
                <a:cs typeface="Arial" panose="020B0604020202020204" pitchFamily="34" charset="0"/>
              </a:rPr>
              <a:t>A</a:t>
            </a:r>
            <a:r>
              <a:rPr lang="en-US" altLang="en-US" sz="2800">
                <a:latin typeface="Arial" panose="020B0604020202020204" pitchFamily="34" charset="0"/>
                <a:cs typeface="Arial" panose="020B0604020202020204" pitchFamily="34" charset="0"/>
              </a:rPr>
              <a:t> x</a:t>
            </a:r>
            <a:r>
              <a:rPr lang="en-US" altLang="en-US" sz="2800" b="1">
                <a:latin typeface="Arial" panose="020B0604020202020204" pitchFamily="34" charset="0"/>
                <a:cs typeface="Arial" panose="020B0604020202020204" pitchFamily="34" charset="0"/>
              </a:rPr>
              <a:t> </a:t>
            </a:r>
            <a:r>
              <a:rPr lang="en-US" altLang="en-US" sz="2800" b="1">
                <a:solidFill>
                  <a:srgbClr val="FF0000"/>
                </a:solidFill>
                <a:latin typeface="Arial" panose="020B0604020202020204" pitchFamily="34" charset="0"/>
                <a:cs typeface="Arial" panose="020B0604020202020204" pitchFamily="34" charset="0"/>
              </a:rPr>
              <a:t>I</a:t>
            </a:r>
            <a:r>
              <a:rPr lang="en-US" altLang="en-US" sz="2800" b="1">
                <a:latin typeface="Arial" panose="020B0604020202020204" pitchFamily="34" charset="0"/>
                <a:cs typeface="Arial" panose="020B0604020202020204" pitchFamily="34" charset="0"/>
              </a:rPr>
              <a:t> </a:t>
            </a:r>
            <a:r>
              <a:rPr lang="en-US" altLang="en-US" sz="2800">
                <a:latin typeface="Arial" panose="020B0604020202020204" pitchFamily="34" charset="0"/>
                <a:cs typeface="Arial" panose="020B0604020202020204" pitchFamily="34" charset="0"/>
              </a:rPr>
              <a:t>x </a:t>
            </a:r>
            <a:r>
              <a:rPr lang="en-US" altLang="en-US" sz="2800" b="1">
                <a:solidFill>
                  <a:srgbClr val="FF0000"/>
                </a:solidFill>
                <a:latin typeface="Arial" panose="020B0604020202020204" pitchFamily="34" charset="0"/>
                <a:cs typeface="Arial" panose="020B0604020202020204" pitchFamily="34" charset="0"/>
              </a:rPr>
              <a:t>M</a:t>
            </a:r>
          </a:p>
        </p:txBody>
      </p:sp>
      <p:sp>
        <p:nvSpPr>
          <p:cNvPr id="48162" name="TextBox 5">
            <a:extLst>
              <a:ext uri="{FF2B5EF4-FFF2-40B4-BE49-F238E27FC236}">
                <a16:creationId xmlns:a16="http://schemas.microsoft.com/office/drawing/2014/main" id="{3A23FB78-20B6-B183-D249-3972F99601B7}"/>
              </a:ext>
            </a:extLst>
          </p:cNvPr>
          <p:cNvSpPr txBox="1">
            <a:spLocks noChangeArrowheads="1"/>
          </p:cNvSpPr>
          <p:nvPr/>
        </p:nvSpPr>
        <p:spPr bwMode="auto">
          <a:xfrm>
            <a:off x="2590800" y="6300789"/>
            <a:ext cx="7620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US" altLang="en-US" sz="1600">
                <a:latin typeface="Helvetica" panose="020B0604020202020204" pitchFamily="34" charset="0"/>
              </a:rPr>
              <a:t>Source: Glasgow et al. Am J Pub Hlth 1999; 99:1322-7.</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F961B-7936-2B47-D887-3A4E52684D16}"/>
              </a:ext>
            </a:extLst>
          </p:cNvPr>
          <p:cNvSpPr>
            <a:spLocks noGrp="1"/>
          </p:cNvSpPr>
          <p:nvPr>
            <p:ph type="ctrTitle"/>
          </p:nvPr>
        </p:nvSpPr>
        <p:spPr/>
        <p:txBody>
          <a:bodyPr>
            <a:normAutofit/>
          </a:bodyPr>
          <a:lstStyle/>
          <a:p>
            <a:r>
              <a:rPr lang="en-US" altLang="nb-NO" b="1" dirty="0">
                <a:solidFill>
                  <a:schemeClr val="accent1"/>
                </a:solidFill>
                <a:latin typeface="Amasis MT Pro Black" panose="02040A04050005020304" pitchFamily="18" charset="0"/>
                <a:ea typeface="+mj-ea"/>
                <a:cs typeface="+mj-cs"/>
              </a:rPr>
              <a:t>Part Two : Impact Evaluation </a:t>
            </a:r>
            <a:endParaRPr lang="nb-NO" b="1" dirty="0">
              <a:solidFill>
                <a:schemeClr val="accent1"/>
              </a:solidFill>
              <a:latin typeface="Amasis MT Pro Black" panose="02040A04050005020304" pitchFamily="18" charset="0"/>
              <a:ea typeface="+mj-ea"/>
              <a:cs typeface="+mj-cs"/>
            </a:endParaRPr>
          </a:p>
        </p:txBody>
      </p:sp>
      <p:sp>
        <p:nvSpPr>
          <p:cNvPr id="55299" name="Content Placeholder 6">
            <a:extLst>
              <a:ext uri="{FF2B5EF4-FFF2-40B4-BE49-F238E27FC236}">
                <a16:creationId xmlns:a16="http://schemas.microsoft.com/office/drawing/2014/main" id="{135E9474-EA0D-F0DA-B990-786739780017}"/>
              </a:ext>
            </a:extLst>
          </p:cNvPr>
          <p:cNvSpPr>
            <a:spLocks noGrp="1"/>
          </p:cNvSpPr>
          <p:nvPr>
            <p:ph type="subTitle" idx="1"/>
          </p:nvPr>
        </p:nvSpPr>
        <p:spPr/>
        <p:txBody>
          <a:bodyPr>
            <a:normAutofit/>
          </a:bodyPr>
          <a:lstStyle/>
          <a:p>
            <a:pPr marL="0" indent="0">
              <a:buNone/>
            </a:pPr>
            <a:endParaRPr lang="en-US" altLang="nb-NO" sz="4400" b="1" dirty="0">
              <a:solidFill>
                <a:schemeClr val="tx2"/>
              </a:solidFill>
            </a:endParaRPr>
          </a:p>
          <a:p>
            <a:pPr marL="0" indent="0">
              <a:buNone/>
            </a:pPr>
            <a:endParaRPr lang="en-US" altLang="nb-NO" sz="4400" b="1" dirty="0">
              <a:solidFill>
                <a:schemeClr val="tx2"/>
              </a:solidFill>
            </a:endParaRPr>
          </a:p>
        </p:txBody>
      </p:sp>
      <p:sp>
        <p:nvSpPr>
          <p:cNvPr id="55300" name="Slide Number Placeholder 4">
            <a:extLst>
              <a:ext uri="{FF2B5EF4-FFF2-40B4-BE49-F238E27FC236}">
                <a16:creationId xmlns:a16="http://schemas.microsoft.com/office/drawing/2014/main" id="{020B6A9C-EF58-9222-62FA-7F3E3F41F406}"/>
              </a:ext>
            </a:extLst>
          </p:cNvPr>
          <p:cNvSpPr>
            <a:spLocks noGrp="1"/>
          </p:cNvSpPr>
          <p:nvPr>
            <p:ph type="sldNum" sz="quarter" idx="4294967295"/>
          </p:nvPr>
        </p:nvSpPr>
        <p:spPr bwMode="auto">
          <a:xfrm>
            <a:off x="11734800" y="182563"/>
            <a:ext cx="457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Helvetica" panose="020B0604020202020204" pitchFamily="34" charset="0"/>
              </a:defRPr>
            </a:lvl1pPr>
            <a:lvl2pPr marL="742950" indent="-285750">
              <a:defRPr sz="2800">
                <a:solidFill>
                  <a:schemeClr val="tx1"/>
                </a:solidFill>
                <a:latin typeface="Helvetica" panose="020B0604020202020204" pitchFamily="34" charset="0"/>
              </a:defRPr>
            </a:lvl2pPr>
            <a:lvl3pPr marL="1143000" indent="-228600">
              <a:defRPr sz="2800">
                <a:solidFill>
                  <a:schemeClr val="tx1"/>
                </a:solidFill>
                <a:latin typeface="Helvetica" panose="020B0604020202020204" pitchFamily="34" charset="0"/>
              </a:defRPr>
            </a:lvl3pPr>
            <a:lvl4pPr marL="1600200" indent="-228600">
              <a:defRPr sz="2800">
                <a:solidFill>
                  <a:schemeClr val="tx1"/>
                </a:solidFill>
                <a:latin typeface="Helvetica" panose="020B0604020202020204" pitchFamily="34" charset="0"/>
              </a:defRPr>
            </a:lvl4pPr>
            <a:lvl5pPr marL="2057400" indent="-228600">
              <a:defRPr sz="2800">
                <a:solidFill>
                  <a:schemeClr val="tx1"/>
                </a:solidFill>
                <a:latin typeface="Helvetica" panose="020B0604020202020204" pitchFamily="34" charset="0"/>
              </a:defRPr>
            </a:lvl5pPr>
            <a:lvl6pPr marL="2514600" indent="-228600" eaLnBrk="0" fontAlgn="base" hangingPunct="0">
              <a:spcBef>
                <a:spcPct val="0"/>
              </a:spcBef>
              <a:spcAft>
                <a:spcPct val="0"/>
              </a:spcAft>
              <a:defRPr sz="2800">
                <a:solidFill>
                  <a:schemeClr val="tx1"/>
                </a:solidFill>
                <a:latin typeface="Helvetica" panose="020B0604020202020204" pitchFamily="34" charset="0"/>
              </a:defRPr>
            </a:lvl6pPr>
            <a:lvl7pPr marL="2971800" indent="-228600" eaLnBrk="0" fontAlgn="base" hangingPunct="0">
              <a:spcBef>
                <a:spcPct val="0"/>
              </a:spcBef>
              <a:spcAft>
                <a:spcPct val="0"/>
              </a:spcAft>
              <a:defRPr sz="2800">
                <a:solidFill>
                  <a:schemeClr val="tx1"/>
                </a:solidFill>
                <a:latin typeface="Helvetica" panose="020B0604020202020204" pitchFamily="34" charset="0"/>
              </a:defRPr>
            </a:lvl7pPr>
            <a:lvl8pPr marL="3429000" indent="-228600" eaLnBrk="0" fontAlgn="base" hangingPunct="0">
              <a:spcBef>
                <a:spcPct val="0"/>
              </a:spcBef>
              <a:spcAft>
                <a:spcPct val="0"/>
              </a:spcAft>
              <a:defRPr sz="2800">
                <a:solidFill>
                  <a:schemeClr val="tx1"/>
                </a:solidFill>
                <a:latin typeface="Helvetica" panose="020B0604020202020204" pitchFamily="34" charset="0"/>
              </a:defRPr>
            </a:lvl8pPr>
            <a:lvl9pPr marL="3886200" indent="-228600" eaLnBrk="0" fontAlgn="base" hangingPunct="0">
              <a:spcBef>
                <a:spcPct val="0"/>
              </a:spcBef>
              <a:spcAft>
                <a:spcPct val="0"/>
              </a:spcAft>
              <a:defRPr sz="2800">
                <a:solidFill>
                  <a:schemeClr val="tx1"/>
                </a:solidFill>
                <a:latin typeface="Helvetica" panose="020B0604020202020204" pitchFamily="34" charset="0"/>
              </a:defRPr>
            </a:lvl9pPr>
          </a:lstStyle>
          <a:p>
            <a:fld id="{A1EEE958-B9EA-4309-A5A2-0D175F981429}" type="slidenum">
              <a:rPr lang="en-US" altLang="en-US" sz="1200">
                <a:solidFill>
                  <a:srgbClr val="898989"/>
                </a:solidFill>
                <a:latin typeface="Calibri" panose="020F0502020204030204" pitchFamily="34" charset="0"/>
              </a:rPr>
              <a:pPr/>
              <a:t>18</a:t>
            </a:fld>
            <a:endParaRPr lang="en-US" altLang="en-US" sz="1200">
              <a:solidFill>
                <a:srgbClr val="898989"/>
              </a:solidFill>
              <a:latin typeface="Calibri" panose="020F0502020204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971B3DE3-FB84-8B75-F841-88E2A38C59F4}"/>
              </a:ext>
            </a:extLst>
          </p:cNvPr>
          <p:cNvSpPr>
            <a:spLocks noGrp="1"/>
          </p:cNvSpPr>
          <p:nvPr>
            <p:ph type="title"/>
          </p:nvPr>
        </p:nvSpPr>
        <p:spPr/>
        <p:txBody>
          <a:bodyPr/>
          <a:lstStyle/>
          <a:p>
            <a:r>
              <a:rPr lang="en-US" altLang="nb-NO" sz="4000" b="1" dirty="0">
                <a:solidFill>
                  <a:schemeClr val="accent1"/>
                </a:solidFill>
              </a:rPr>
              <a:t>Impact evaluation</a:t>
            </a:r>
            <a:endParaRPr lang="nb-NO" altLang="nb-NO" sz="4000" b="1" dirty="0">
              <a:solidFill>
                <a:schemeClr val="accent1"/>
              </a:solidFill>
            </a:endParaRPr>
          </a:p>
        </p:txBody>
      </p:sp>
      <p:sp>
        <p:nvSpPr>
          <p:cNvPr id="3" name="Content Placeholder 2">
            <a:extLst>
              <a:ext uri="{FF2B5EF4-FFF2-40B4-BE49-F238E27FC236}">
                <a16:creationId xmlns:a16="http://schemas.microsoft.com/office/drawing/2014/main" id="{75453EDD-97B2-EFC6-0A21-B142DF40ADD4}"/>
              </a:ext>
            </a:extLst>
          </p:cNvPr>
          <p:cNvSpPr>
            <a:spLocks noGrp="1"/>
          </p:cNvSpPr>
          <p:nvPr>
            <p:ph idx="1"/>
          </p:nvPr>
        </p:nvSpPr>
        <p:spPr>
          <a:xfrm>
            <a:off x="1824038" y="1600200"/>
            <a:ext cx="8386762" cy="4756150"/>
          </a:xfrm>
        </p:spPr>
        <p:txBody>
          <a:bodyPr/>
          <a:lstStyle/>
          <a:p>
            <a:pPr marL="0" indent="0" algn="ctr">
              <a:buNone/>
              <a:defRPr/>
            </a:pPr>
            <a:endParaRPr lang="en-US" dirty="0"/>
          </a:p>
          <a:p>
            <a:pPr marL="0" indent="0" algn="ctr">
              <a:buNone/>
              <a:defRPr/>
            </a:pPr>
            <a:r>
              <a:rPr lang="en-US" dirty="0"/>
              <a:t>the systematic process of assessing the causal effects of development interventions, focusing on whether observed changes in outcomes can be attributed to the program itself rather than to other factors</a:t>
            </a:r>
          </a:p>
          <a:p>
            <a:pPr marL="0" indent="0" algn="ctr">
              <a:buNone/>
              <a:defRPr/>
            </a:pPr>
            <a:endParaRPr lang="en-US" i="1" dirty="0"/>
          </a:p>
          <a:p>
            <a:pPr marL="0" indent="0" algn="r">
              <a:buNone/>
              <a:defRPr/>
            </a:pPr>
            <a:r>
              <a:rPr lang="en-US" b="1" i="1" dirty="0">
                <a:solidFill>
                  <a:schemeClr val="tx2">
                    <a:lumMod val="60000"/>
                    <a:lumOff val="40000"/>
                  </a:schemeClr>
                </a:solidFill>
              </a:rPr>
              <a:t>World Bank definition</a:t>
            </a:r>
            <a:endParaRPr lang="en-US" b="1" dirty="0">
              <a:solidFill>
                <a:schemeClr val="tx2">
                  <a:lumMod val="60000"/>
                  <a:lumOff val="40000"/>
                </a:schemeClr>
              </a:solidFill>
            </a:endParaRPr>
          </a:p>
          <a:p>
            <a:pPr marL="0" indent="0">
              <a:buNone/>
              <a:defRPr/>
            </a:pPr>
            <a:endParaRPr lang="en-US" dirty="0"/>
          </a:p>
        </p:txBody>
      </p:sp>
      <p:sp>
        <p:nvSpPr>
          <p:cNvPr id="57348" name="Slide Number Placeholder 3">
            <a:extLst>
              <a:ext uri="{FF2B5EF4-FFF2-40B4-BE49-F238E27FC236}">
                <a16:creationId xmlns:a16="http://schemas.microsoft.com/office/drawing/2014/main" id="{F4133D2E-50BD-4FFC-B61F-B8CC3CCB243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Helvetica" panose="020B0604020202020204" pitchFamily="34" charset="0"/>
              </a:defRPr>
            </a:lvl1pPr>
            <a:lvl2pPr marL="742950" indent="-285750">
              <a:defRPr sz="2800">
                <a:solidFill>
                  <a:schemeClr val="tx1"/>
                </a:solidFill>
                <a:latin typeface="Helvetica" panose="020B0604020202020204" pitchFamily="34" charset="0"/>
              </a:defRPr>
            </a:lvl2pPr>
            <a:lvl3pPr marL="1143000" indent="-228600">
              <a:defRPr sz="2800">
                <a:solidFill>
                  <a:schemeClr val="tx1"/>
                </a:solidFill>
                <a:latin typeface="Helvetica" panose="020B0604020202020204" pitchFamily="34" charset="0"/>
              </a:defRPr>
            </a:lvl3pPr>
            <a:lvl4pPr marL="1600200" indent="-228600">
              <a:defRPr sz="2800">
                <a:solidFill>
                  <a:schemeClr val="tx1"/>
                </a:solidFill>
                <a:latin typeface="Helvetica" panose="020B0604020202020204" pitchFamily="34" charset="0"/>
              </a:defRPr>
            </a:lvl4pPr>
            <a:lvl5pPr marL="2057400" indent="-228600">
              <a:defRPr sz="2800">
                <a:solidFill>
                  <a:schemeClr val="tx1"/>
                </a:solidFill>
                <a:latin typeface="Helvetica" panose="020B0604020202020204" pitchFamily="34" charset="0"/>
              </a:defRPr>
            </a:lvl5pPr>
            <a:lvl6pPr marL="2514600" indent="-228600" eaLnBrk="0" fontAlgn="base" hangingPunct="0">
              <a:spcBef>
                <a:spcPct val="0"/>
              </a:spcBef>
              <a:spcAft>
                <a:spcPct val="0"/>
              </a:spcAft>
              <a:defRPr sz="2800">
                <a:solidFill>
                  <a:schemeClr val="tx1"/>
                </a:solidFill>
                <a:latin typeface="Helvetica" panose="020B0604020202020204" pitchFamily="34" charset="0"/>
              </a:defRPr>
            </a:lvl6pPr>
            <a:lvl7pPr marL="2971800" indent="-228600" eaLnBrk="0" fontAlgn="base" hangingPunct="0">
              <a:spcBef>
                <a:spcPct val="0"/>
              </a:spcBef>
              <a:spcAft>
                <a:spcPct val="0"/>
              </a:spcAft>
              <a:defRPr sz="2800">
                <a:solidFill>
                  <a:schemeClr val="tx1"/>
                </a:solidFill>
                <a:latin typeface="Helvetica" panose="020B0604020202020204" pitchFamily="34" charset="0"/>
              </a:defRPr>
            </a:lvl7pPr>
            <a:lvl8pPr marL="3429000" indent="-228600" eaLnBrk="0" fontAlgn="base" hangingPunct="0">
              <a:spcBef>
                <a:spcPct val="0"/>
              </a:spcBef>
              <a:spcAft>
                <a:spcPct val="0"/>
              </a:spcAft>
              <a:defRPr sz="2800">
                <a:solidFill>
                  <a:schemeClr val="tx1"/>
                </a:solidFill>
                <a:latin typeface="Helvetica" panose="020B0604020202020204" pitchFamily="34" charset="0"/>
              </a:defRPr>
            </a:lvl8pPr>
            <a:lvl9pPr marL="3886200" indent="-228600" eaLnBrk="0" fontAlgn="base" hangingPunct="0">
              <a:spcBef>
                <a:spcPct val="0"/>
              </a:spcBef>
              <a:spcAft>
                <a:spcPct val="0"/>
              </a:spcAft>
              <a:defRPr sz="2800">
                <a:solidFill>
                  <a:schemeClr val="tx1"/>
                </a:solidFill>
                <a:latin typeface="Helvetica" panose="020B0604020202020204" pitchFamily="34" charset="0"/>
              </a:defRPr>
            </a:lvl9pPr>
          </a:lstStyle>
          <a:p>
            <a:fld id="{6CA18B2A-B375-416A-98FA-F7368786E808}" type="slidenum">
              <a:rPr lang="en-US" altLang="en-US" sz="1200">
                <a:solidFill>
                  <a:srgbClr val="898989"/>
                </a:solidFill>
                <a:latin typeface="Calibri" panose="020F0502020204030204" pitchFamily="34" charset="0"/>
              </a:rPr>
              <a:pPr/>
              <a:t>19</a:t>
            </a:fld>
            <a:endParaRPr lang="en-US" altLang="en-US" sz="1200">
              <a:solidFill>
                <a:srgbClr val="898989"/>
              </a:solidFill>
              <a:latin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4764B-C501-EA48-B116-CFFFB9D85846}"/>
              </a:ext>
            </a:extLst>
          </p:cNvPr>
          <p:cNvSpPr>
            <a:spLocks noGrp="1"/>
          </p:cNvSpPr>
          <p:nvPr>
            <p:ph type="title"/>
          </p:nvPr>
        </p:nvSpPr>
        <p:spPr/>
        <p:txBody>
          <a:bodyPr/>
          <a:lstStyle/>
          <a:p>
            <a:r>
              <a:rPr lang="en-US" dirty="0">
                <a:solidFill>
                  <a:schemeClr val="accent1"/>
                </a:solidFill>
              </a:rPr>
              <a:t>Contents</a:t>
            </a:r>
          </a:p>
        </p:txBody>
      </p:sp>
      <p:sp>
        <p:nvSpPr>
          <p:cNvPr id="3" name="Content Placeholder 2">
            <a:extLst>
              <a:ext uri="{FF2B5EF4-FFF2-40B4-BE49-F238E27FC236}">
                <a16:creationId xmlns:a16="http://schemas.microsoft.com/office/drawing/2014/main" id="{660282A0-3B04-354A-9CAD-7D306B488581}"/>
              </a:ext>
            </a:extLst>
          </p:cNvPr>
          <p:cNvSpPr>
            <a:spLocks noGrp="1"/>
          </p:cNvSpPr>
          <p:nvPr>
            <p:ph idx="1"/>
          </p:nvPr>
        </p:nvSpPr>
        <p:spPr/>
        <p:txBody>
          <a:bodyPr/>
          <a:lstStyle/>
          <a:p>
            <a:r>
              <a:rPr lang="en-US" dirty="0"/>
              <a:t>Definitions</a:t>
            </a:r>
          </a:p>
          <a:p>
            <a:r>
              <a:rPr lang="en-US" dirty="0"/>
              <a:t>Scope of implementation research questions</a:t>
            </a:r>
          </a:p>
          <a:p>
            <a:r>
              <a:rPr lang="en-US" dirty="0"/>
              <a:t>Formulating research questions</a:t>
            </a:r>
          </a:p>
          <a:p>
            <a:r>
              <a:rPr lang="en-US" dirty="0"/>
              <a:t>Criteria for selecting and writing research questions</a:t>
            </a:r>
          </a:p>
          <a:p>
            <a:endParaRPr lang="en-US" dirty="0"/>
          </a:p>
        </p:txBody>
      </p:sp>
      <p:sp>
        <p:nvSpPr>
          <p:cNvPr id="4" name="Title 1">
            <a:extLst>
              <a:ext uri="{FF2B5EF4-FFF2-40B4-BE49-F238E27FC236}">
                <a16:creationId xmlns:a16="http://schemas.microsoft.com/office/drawing/2014/main" id="{A358F481-F34C-2B4B-A96B-2EF60D11DEE1}"/>
              </a:ext>
            </a:extLst>
          </p:cNvPr>
          <p:cNvSpPr txBox="1">
            <a:spLocks/>
          </p:cNvSpPr>
          <p:nvPr/>
        </p:nvSpPr>
        <p:spPr>
          <a:xfrm>
            <a:off x="573824" y="6213305"/>
            <a:ext cx="5714434" cy="459395"/>
          </a:xfrm>
          <a:prstGeom prst="rect">
            <a:avLst/>
          </a:prstGeom>
          <a:noFill/>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Research Question</a:t>
            </a:r>
          </a:p>
        </p:txBody>
      </p:sp>
    </p:spTree>
    <p:extLst>
      <p:ext uri="{BB962C8B-B14F-4D97-AF65-F5344CB8AC3E}">
        <p14:creationId xmlns:p14="http://schemas.microsoft.com/office/powerpoint/2010/main" val="774963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A8F136FD-329F-20CD-2AD7-9E4E86E136D2}"/>
              </a:ext>
            </a:extLst>
          </p:cNvPr>
          <p:cNvSpPr>
            <a:spLocks noGrp="1" noChangeArrowheads="1"/>
          </p:cNvSpPr>
          <p:nvPr>
            <p:ph type="title"/>
          </p:nvPr>
        </p:nvSpPr>
        <p:spPr/>
        <p:txBody>
          <a:bodyPr>
            <a:normAutofit/>
          </a:bodyPr>
          <a:lstStyle/>
          <a:p>
            <a:pPr eaLnBrk="1" hangingPunct="1">
              <a:defRPr/>
            </a:pPr>
            <a:r>
              <a:rPr lang="en-US" sz="4000" b="1" dirty="0">
                <a:solidFill>
                  <a:schemeClr val="accent1"/>
                </a:solidFill>
              </a:rPr>
              <a:t>Why Study?</a:t>
            </a:r>
          </a:p>
        </p:txBody>
      </p:sp>
      <p:sp>
        <p:nvSpPr>
          <p:cNvPr id="58371" name="Rectangle 3">
            <a:extLst>
              <a:ext uri="{FF2B5EF4-FFF2-40B4-BE49-F238E27FC236}">
                <a16:creationId xmlns:a16="http://schemas.microsoft.com/office/drawing/2014/main" id="{D43B1BCE-7948-5DBA-D60E-18781FF5E01D}"/>
              </a:ext>
            </a:extLst>
          </p:cNvPr>
          <p:cNvSpPr>
            <a:spLocks noGrp="1" noChangeArrowheads="1"/>
          </p:cNvSpPr>
          <p:nvPr>
            <p:ph idx="1"/>
          </p:nvPr>
        </p:nvSpPr>
        <p:spPr/>
        <p:txBody>
          <a:bodyPr/>
          <a:lstStyle/>
          <a:p>
            <a:pPr eaLnBrk="1" hangingPunct="1">
              <a:buFont typeface="Wingdings" panose="05000000000000000000" pitchFamily="2" charset="2"/>
              <a:buNone/>
            </a:pPr>
            <a:r>
              <a:rPr lang="en-US" altLang="en-US"/>
              <a:t>	WE ARE MAKING DECISIONS</a:t>
            </a:r>
          </a:p>
          <a:p>
            <a:pPr eaLnBrk="1" hangingPunct="1">
              <a:buFont typeface="Wingdings" panose="05000000000000000000" pitchFamily="2" charset="2"/>
              <a:buNone/>
            </a:pPr>
            <a:endParaRPr lang="en-US" altLang="en-US"/>
          </a:p>
          <a:p>
            <a:pPr lvl="2" eaLnBrk="1" hangingPunct="1"/>
            <a:r>
              <a:rPr lang="en-US" altLang="en-US" sz="3100"/>
              <a:t>Continue the intervention </a:t>
            </a:r>
            <a:br>
              <a:rPr lang="en-US" altLang="en-US" sz="3100"/>
            </a:br>
            <a:endParaRPr lang="en-US" altLang="en-US" sz="3100"/>
          </a:p>
          <a:p>
            <a:pPr lvl="2" eaLnBrk="1" hangingPunct="1"/>
            <a:r>
              <a:rPr lang="en-US" altLang="en-US" sz="3100"/>
              <a:t>Expand the intervention</a:t>
            </a: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02A4-46A1-CA63-6B3C-86FC3689AB98}"/>
              </a:ext>
            </a:extLst>
          </p:cNvPr>
          <p:cNvSpPr>
            <a:spLocks noGrp="1"/>
          </p:cNvSpPr>
          <p:nvPr>
            <p:ph type="title"/>
          </p:nvPr>
        </p:nvSpPr>
        <p:spPr/>
        <p:txBody>
          <a:bodyPr>
            <a:normAutofit/>
          </a:bodyPr>
          <a:lstStyle/>
          <a:p>
            <a:pPr>
              <a:defRPr/>
            </a:pPr>
            <a:r>
              <a:rPr lang="en-US" sz="4000" b="1" dirty="0">
                <a:solidFill>
                  <a:schemeClr val="accent1"/>
                </a:solidFill>
              </a:rPr>
              <a:t>What an impact evaluation demonstrates?</a:t>
            </a:r>
          </a:p>
        </p:txBody>
      </p:sp>
      <p:sp>
        <p:nvSpPr>
          <p:cNvPr id="70659" name="Content Placeholder 2">
            <a:extLst>
              <a:ext uri="{FF2B5EF4-FFF2-40B4-BE49-F238E27FC236}">
                <a16:creationId xmlns:a16="http://schemas.microsoft.com/office/drawing/2014/main" id="{8A1502F4-7FB8-6E37-E533-9F2082461BBD}"/>
              </a:ext>
            </a:extLst>
          </p:cNvPr>
          <p:cNvSpPr>
            <a:spLocks noGrp="1"/>
          </p:cNvSpPr>
          <p:nvPr>
            <p:ph idx="1"/>
          </p:nvPr>
        </p:nvSpPr>
        <p:spPr/>
        <p:txBody>
          <a:bodyPr/>
          <a:lstStyle/>
          <a:p>
            <a:pPr marL="285750" indent="-457200">
              <a:buClr>
                <a:schemeClr val="accent1"/>
              </a:buClr>
              <a:buSzPct val="110000"/>
            </a:pPr>
            <a:r>
              <a:rPr lang="en-US" altLang="en-US" b="1" dirty="0">
                <a:solidFill>
                  <a:schemeClr val="accent1"/>
                </a:solidFill>
                <a:latin typeface="Arial" panose="020B0604020202020204" pitchFamily="34" charset="0"/>
              </a:rPr>
              <a:t>Did the desired outcome occur?</a:t>
            </a:r>
          </a:p>
          <a:p>
            <a:pPr marL="285750" indent="-457200">
              <a:buClr>
                <a:schemeClr val="accent1"/>
              </a:buClr>
              <a:buSzPct val="110000"/>
            </a:pPr>
            <a:r>
              <a:rPr lang="en-US" altLang="en-US" b="1" dirty="0">
                <a:solidFill>
                  <a:schemeClr val="accent1"/>
                </a:solidFill>
                <a:latin typeface="Arial" panose="020B0604020202020204" pitchFamily="34" charset="0"/>
              </a:rPr>
              <a:t>Did the new intervention make a difference?</a:t>
            </a:r>
          </a:p>
          <a:p>
            <a:pPr marL="285750" indent="-457200">
              <a:buClr>
                <a:schemeClr val="accent1"/>
              </a:buClr>
              <a:buSzPct val="110000"/>
            </a:pPr>
            <a:r>
              <a:rPr lang="en-US" altLang="en-US" b="1" dirty="0">
                <a:solidFill>
                  <a:schemeClr val="accent1"/>
                </a:solidFill>
                <a:latin typeface="Arial" panose="020B0604020202020204" pitchFamily="34" charset="0"/>
              </a:rPr>
              <a:t>Can we attribute the change in outcome to the  intervention?</a:t>
            </a:r>
            <a:endParaRPr lang="en-US" altLang="en-US" b="1" dirty="0">
              <a:solidFill>
                <a:schemeClr val="accent1"/>
              </a:solidFill>
            </a:endParaRPr>
          </a:p>
        </p:txBody>
      </p:sp>
      <p:sp>
        <p:nvSpPr>
          <p:cNvPr id="60421" name="Slide Number Placeholder 3">
            <a:extLst>
              <a:ext uri="{FF2B5EF4-FFF2-40B4-BE49-F238E27FC236}">
                <a16:creationId xmlns:a16="http://schemas.microsoft.com/office/drawing/2014/main" id="{34E49955-1A75-A6DB-485D-C76AB242239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95C85FF-27CD-42FB-AAEE-9F891A46576F}" type="slidenum">
              <a:rPr lang="en-US" altLang="en-US" sz="1200">
                <a:solidFill>
                  <a:srgbClr val="898989"/>
                </a:solidFill>
              </a:rPr>
              <a:pPr>
                <a:spcBef>
                  <a:spcPct val="0"/>
                </a:spcBef>
                <a:buFontTx/>
                <a:buNone/>
              </a:pPr>
              <a:t>21</a:t>
            </a:fld>
            <a:endParaRPr lang="en-US" altLang="en-US" sz="120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65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65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6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065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0AF73-9630-1688-C101-F1A121A9989C}"/>
              </a:ext>
            </a:extLst>
          </p:cNvPr>
          <p:cNvSpPr>
            <a:spLocks noGrp="1"/>
          </p:cNvSpPr>
          <p:nvPr>
            <p:ph type="title"/>
          </p:nvPr>
        </p:nvSpPr>
        <p:spPr/>
        <p:txBody>
          <a:bodyPr>
            <a:normAutofit/>
          </a:bodyPr>
          <a:lstStyle/>
          <a:p>
            <a:pPr>
              <a:defRPr/>
            </a:pPr>
            <a:r>
              <a:rPr lang="en-US" sz="4000" b="1" dirty="0">
                <a:solidFill>
                  <a:schemeClr val="accent1"/>
                </a:solidFill>
              </a:rPr>
              <a:t>Basic impact evaluation question</a:t>
            </a:r>
          </a:p>
        </p:txBody>
      </p:sp>
      <p:sp>
        <p:nvSpPr>
          <p:cNvPr id="3" name="Content Placeholder 2">
            <a:extLst>
              <a:ext uri="{FF2B5EF4-FFF2-40B4-BE49-F238E27FC236}">
                <a16:creationId xmlns:a16="http://schemas.microsoft.com/office/drawing/2014/main" id="{229D5B8A-4FD4-6606-7B5A-88AEE5E73F25}"/>
              </a:ext>
            </a:extLst>
          </p:cNvPr>
          <p:cNvSpPr>
            <a:spLocks noGrp="1"/>
          </p:cNvSpPr>
          <p:nvPr>
            <p:ph idx="1"/>
          </p:nvPr>
        </p:nvSpPr>
        <p:spPr/>
        <p:txBody>
          <a:bodyPr/>
          <a:lstStyle/>
          <a:p>
            <a:pPr eaLnBrk="1" hangingPunct="1">
              <a:defRPr/>
            </a:pPr>
            <a:r>
              <a:rPr lang="en-US" dirty="0">
                <a:solidFill>
                  <a:schemeClr val="tx2"/>
                </a:solidFill>
              </a:rPr>
              <a:t>What is the impact or causal effect of a program P on an outcome of interest Y?</a:t>
            </a:r>
          </a:p>
          <a:p>
            <a:pPr lvl="1" eaLnBrk="1" hangingPunct="1">
              <a:defRPr/>
            </a:pPr>
            <a:endParaRPr lang="es-ES" sz="2800" b="1" dirty="0">
              <a:solidFill>
                <a:srgbClr val="040778"/>
              </a:solidFill>
            </a:endParaRPr>
          </a:p>
          <a:p>
            <a:pPr marL="0" indent="0">
              <a:buNone/>
              <a:defRPr/>
            </a:pPr>
            <a:r>
              <a:rPr lang="es-ES" b="1" dirty="0">
                <a:solidFill>
                  <a:srgbClr val="040778"/>
                </a:solidFill>
              </a:rPr>
              <a:t>α = (Y | P = 1) − (Y | P = 0)</a:t>
            </a:r>
          </a:p>
        </p:txBody>
      </p:sp>
      <p:pic>
        <p:nvPicPr>
          <p:cNvPr id="61445" name="Content Placeholder 7">
            <a:extLst>
              <a:ext uri="{FF2B5EF4-FFF2-40B4-BE49-F238E27FC236}">
                <a16:creationId xmlns:a16="http://schemas.microsoft.com/office/drawing/2014/main" id="{3F97C8DB-C585-FC80-7C83-6AD48692A980}"/>
              </a:ext>
            </a:extLst>
          </p:cNvPr>
          <p:cNvPicPr>
            <a:picLocks noGrp="1" noChangeAspect="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7023101" y="2578418"/>
            <a:ext cx="4038600" cy="2817812"/>
          </a:xfrm>
        </p:spPr>
      </p:pic>
      <p:sp>
        <p:nvSpPr>
          <p:cNvPr id="4" name="Rectangle 3">
            <a:extLst>
              <a:ext uri="{FF2B5EF4-FFF2-40B4-BE49-F238E27FC236}">
                <a16:creationId xmlns:a16="http://schemas.microsoft.com/office/drawing/2014/main" id="{FAECAEF2-2A82-8098-AA61-648E56FA1477}"/>
              </a:ext>
            </a:extLst>
          </p:cNvPr>
          <p:cNvSpPr/>
          <p:nvPr/>
        </p:nvSpPr>
        <p:spPr>
          <a:xfrm>
            <a:off x="1584960" y="3094831"/>
            <a:ext cx="4038600" cy="6683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TextBox 5">
            <a:extLst>
              <a:ext uri="{FF2B5EF4-FFF2-40B4-BE49-F238E27FC236}">
                <a16:creationId xmlns:a16="http://schemas.microsoft.com/office/drawing/2014/main" id="{32C3C9C2-B35F-2CCC-8B81-49CFDFFB883B}"/>
              </a:ext>
            </a:extLst>
          </p:cNvPr>
          <p:cNvSpPr txBox="1"/>
          <p:nvPr/>
        </p:nvSpPr>
        <p:spPr>
          <a:xfrm>
            <a:off x="1273494" y="4354830"/>
            <a:ext cx="4903787" cy="1041400"/>
          </a:xfrm>
          <a:prstGeom prst="rect">
            <a:avLst/>
          </a:prstGeom>
          <a:noFill/>
        </p:spPr>
        <p:txBody>
          <a:bodyPr>
            <a:spAutoFit/>
          </a:bodyPr>
          <a:lstStyle/>
          <a:p>
            <a:pPr>
              <a:spcBef>
                <a:spcPts val="72"/>
              </a:spcBef>
              <a:buClr>
                <a:schemeClr val="accent1"/>
              </a:buClr>
              <a:buSzPct val="110000"/>
              <a:defRPr/>
            </a:pPr>
            <a:r>
              <a:rPr lang="en-US" sz="2000" dirty="0">
                <a:solidFill>
                  <a:schemeClr val="tx2"/>
                </a:solidFill>
              </a:rPr>
              <a:t>How do we know Y when P=0 ?</a:t>
            </a:r>
          </a:p>
          <a:p>
            <a:pPr marL="990575" lvl="1" indent="-380990">
              <a:spcBef>
                <a:spcPts val="72"/>
              </a:spcBef>
              <a:buClr>
                <a:schemeClr val="accent1"/>
              </a:buClr>
              <a:buSzPct val="110000"/>
              <a:buFont typeface="Courier New" panose="02070309020205020404" pitchFamily="49" charset="0"/>
              <a:buChar char="o"/>
              <a:defRPr/>
            </a:pPr>
            <a:r>
              <a:rPr lang="en-US" sz="2000" dirty="0">
                <a:solidFill>
                  <a:schemeClr val="tx2"/>
                </a:solidFill>
              </a:rPr>
              <a:t>Control population</a:t>
            </a:r>
          </a:p>
          <a:p>
            <a:pPr marL="990575" lvl="1" indent="-380990">
              <a:spcBef>
                <a:spcPts val="72"/>
              </a:spcBef>
              <a:buClr>
                <a:schemeClr val="accent1"/>
              </a:buClr>
              <a:buSzPct val="110000"/>
              <a:buFont typeface="Courier New" panose="02070309020205020404" pitchFamily="49" charset="0"/>
              <a:buChar char="o"/>
              <a:defRPr/>
            </a:pPr>
            <a:r>
              <a:rPr lang="en-US" sz="2000" dirty="0">
                <a:solidFill>
                  <a:schemeClr val="tx2"/>
                </a:solidFill>
              </a:rPr>
              <a:t>Extrapolation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6FB53236-AA64-7E66-2D11-BDAB8AA990C2}"/>
              </a:ext>
            </a:extLst>
          </p:cNvPr>
          <p:cNvSpPr>
            <a:spLocks noGrp="1" noChangeArrowheads="1"/>
          </p:cNvSpPr>
          <p:nvPr>
            <p:ph type="title"/>
          </p:nvPr>
        </p:nvSpPr>
        <p:spPr/>
        <p:txBody>
          <a:bodyPr>
            <a:normAutofit/>
          </a:bodyPr>
          <a:lstStyle/>
          <a:p>
            <a:pPr eaLnBrk="1" hangingPunct="1">
              <a:defRPr/>
            </a:pPr>
            <a:r>
              <a:rPr lang="en-US" sz="4000" b="1" dirty="0">
                <a:solidFill>
                  <a:schemeClr val="accent1"/>
                </a:solidFill>
              </a:rPr>
              <a:t>What is Causality?</a:t>
            </a:r>
          </a:p>
        </p:txBody>
      </p:sp>
      <p:sp>
        <p:nvSpPr>
          <p:cNvPr id="60419" name="Text Box 4">
            <a:extLst>
              <a:ext uri="{FF2B5EF4-FFF2-40B4-BE49-F238E27FC236}">
                <a16:creationId xmlns:a16="http://schemas.microsoft.com/office/drawing/2014/main" id="{AA5BF832-051B-D964-B73E-394CA17E1F99}"/>
              </a:ext>
            </a:extLst>
          </p:cNvPr>
          <p:cNvSpPr txBox="1">
            <a:spLocks noChangeArrowheads="1"/>
          </p:cNvSpPr>
          <p:nvPr/>
        </p:nvSpPr>
        <p:spPr bwMode="auto">
          <a:xfrm>
            <a:off x="2584451" y="2344739"/>
            <a:ext cx="6778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i="1" dirty="0">
                <a:latin typeface="Arial" panose="020B0604020202020204" pitchFamily="34" charset="0"/>
              </a:rPr>
              <a:t>When one event produces a second event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604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66C821C4-52F3-145A-8F7F-ECC64905D6D9}"/>
              </a:ext>
            </a:extLst>
          </p:cNvPr>
          <p:cNvSpPr>
            <a:spLocks noGrp="1" noChangeArrowheads="1"/>
          </p:cNvSpPr>
          <p:nvPr>
            <p:ph type="title"/>
          </p:nvPr>
        </p:nvSpPr>
        <p:spPr/>
        <p:txBody>
          <a:bodyPr>
            <a:normAutofit/>
          </a:bodyPr>
          <a:lstStyle/>
          <a:p>
            <a:pPr eaLnBrk="1" hangingPunct="1">
              <a:defRPr/>
            </a:pPr>
            <a:r>
              <a:rPr lang="en-US" sz="4000" b="1" dirty="0">
                <a:solidFill>
                  <a:schemeClr val="accent1"/>
                </a:solidFill>
              </a:rPr>
              <a:t>Causality Requirements: </a:t>
            </a:r>
            <a:br>
              <a:rPr lang="en-US" sz="4000" b="1" dirty="0">
                <a:solidFill>
                  <a:schemeClr val="accent1"/>
                </a:solidFill>
              </a:rPr>
            </a:br>
            <a:r>
              <a:rPr lang="en-US" altLang="en-US" sz="4000" b="1" dirty="0">
                <a:solidFill>
                  <a:schemeClr val="accent1"/>
                </a:solidFill>
              </a:rPr>
              <a:t>How do we demonstrate causality? </a:t>
            </a:r>
            <a:endParaRPr lang="en-US" sz="4000" b="1" dirty="0">
              <a:solidFill>
                <a:schemeClr val="accent1"/>
              </a:solidFill>
            </a:endParaRPr>
          </a:p>
        </p:txBody>
      </p:sp>
      <p:sp>
        <p:nvSpPr>
          <p:cNvPr id="83971" name="Rectangle 3">
            <a:extLst>
              <a:ext uri="{FF2B5EF4-FFF2-40B4-BE49-F238E27FC236}">
                <a16:creationId xmlns:a16="http://schemas.microsoft.com/office/drawing/2014/main" id="{874ED196-868F-5459-AA81-B10A2718209A}"/>
              </a:ext>
            </a:extLst>
          </p:cNvPr>
          <p:cNvSpPr>
            <a:spLocks noGrp="1" noChangeArrowheads="1"/>
          </p:cNvSpPr>
          <p:nvPr>
            <p:ph sz="half" idx="1"/>
          </p:nvPr>
        </p:nvSpPr>
        <p:spPr/>
        <p:txBody>
          <a:bodyPr/>
          <a:lstStyle/>
          <a:p>
            <a:pPr eaLnBrk="1" hangingPunct="1"/>
            <a:r>
              <a:rPr lang="en-US" altLang="en-US" dirty="0"/>
              <a:t>A precedes B</a:t>
            </a:r>
          </a:p>
          <a:p>
            <a:pPr eaLnBrk="1" hangingPunct="1"/>
            <a:r>
              <a:rPr lang="en-US" altLang="en-US" dirty="0"/>
              <a:t>B is present only when A is present</a:t>
            </a:r>
          </a:p>
          <a:p>
            <a:pPr eaLnBrk="1" hangingPunct="1"/>
            <a:r>
              <a:rPr lang="en-US" altLang="en-US" dirty="0"/>
              <a:t>We can rule out all other possible causes of B.</a:t>
            </a:r>
          </a:p>
        </p:txBody>
      </p:sp>
      <p:sp>
        <p:nvSpPr>
          <p:cNvPr id="2" name="Content Placeholder 1">
            <a:extLst>
              <a:ext uri="{FF2B5EF4-FFF2-40B4-BE49-F238E27FC236}">
                <a16:creationId xmlns:a16="http://schemas.microsoft.com/office/drawing/2014/main" id="{15AB37D5-23FF-BD46-5CC4-74C3252E8BDD}"/>
              </a:ext>
            </a:extLst>
          </p:cNvPr>
          <p:cNvSpPr>
            <a:spLocks noGrp="1"/>
          </p:cNvSpPr>
          <p:nvPr>
            <p:ph sz="half" idx="2"/>
          </p:nvPr>
        </p:nvSpPr>
        <p:spPr/>
        <p:txBody>
          <a:bodyPr/>
          <a:lstStyle/>
          <a:p>
            <a:r>
              <a:rPr lang="en-US" altLang="nb-NO" dirty="0"/>
              <a:t>PMT and improved data use</a:t>
            </a:r>
          </a:p>
          <a:p>
            <a:r>
              <a:rPr lang="en-US" altLang="nb-NO" dirty="0"/>
              <a:t>PMT implemented to see the change in data use</a:t>
            </a:r>
          </a:p>
          <a:p>
            <a:r>
              <a:rPr lang="en-US" altLang="nb-NO" dirty="0"/>
              <a:t>Data use improvement is seen only when we have good PMT</a:t>
            </a:r>
          </a:p>
          <a:p>
            <a:r>
              <a:rPr lang="en-US" altLang="nb-NO" dirty="0"/>
              <a:t>Other cause of improved data use shall be ruled out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3971">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3971">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3971">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83971" grpId="0" build="p"/>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5E341182-E565-D120-37F5-4210DDD060D5}"/>
              </a:ext>
            </a:extLst>
          </p:cNvPr>
          <p:cNvSpPr>
            <a:spLocks noGrp="1"/>
          </p:cNvSpPr>
          <p:nvPr>
            <p:ph type="title"/>
          </p:nvPr>
        </p:nvSpPr>
        <p:spPr/>
        <p:txBody>
          <a:bodyPr>
            <a:normAutofit fontScale="90000"/>
          </a:bodyPr>
          <a:lstStyle/>
          <a:p>
            <a:r>
              <a:rPr lang="en-US" altLang="nb-NO" sz="4000" b="1" dirty="0">
                <a:solidFill>
                  <a:schemeClr val="accent1"/>
                </a:solidFill>
              </a:rPr>
              <a:t>Hierarchy of impact evaluation approaches</a:t>
            </a:r>
            <a:br>
              <a:rPr lang="en-US" altLang="nb-NO" sz="3200" dirty="0"/>
            </a:br>
            <a:endParaRPr lang="en-US" altLang="nb-NO" sz="3200" dirty="0"/>
          </a:p>
        </p:txBody>
      </p:sp>
      <p:sp>
        <p:nvSpPr>
          <p:cNvPr id="71683" name="Slide Number Placeholder 3">
            <a:extLst>
              <a:ext uri="{FF2B5EF4-FFF2-40B4-BE49-F238E27FC236}">
                <a16:creationId xmlns:a16="http://schemas.microsoft.com/office/drawing/2014/main" id="{C9E22FDB-074D-FE30-E771-8CFAD1E6FD0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Helvetica" panose="020B0604020202020204" pitchFamily="34" charset="0"/>
              </a:defRPr>
            </a:lvl1pPr>
            <a:lvl2pPr marL="742950" indent="-285750">
              <a:defRPr sz="2800">
                <a:solidFill>
                  <a:schemeClr val="tx1"/>
                </a:solidFill>
                <a:latin typeface="Helvetica" panose="020B0604020202020204" pitchFamily="34" charset="0"/>
              </a:defRPr>
            </a:lvl2pPr>
            <a:lvl3pPr marL="1143000" indent="-228600">
              <a:defRPr sz="2800">
                <a:solidFill>
                  <a:schemeClr val="tx1"/>
                </a:solidFill>
                <a:latin typeface="Helvetica" panose="020B0604020202020204" pitchFamily="34" charset="0"/>
              </a:defRPr>
            </a:lvl3pPr>
            <a:lvl4pPr marL="1600200" indent="-228600">
              <a:defRPr sz="2800">
                <a:solidFill>
                  <a:schemeClr val="tx1"/>
                </a:solidFill>
                <a:latin typeface="Helvetica" panose="020B0604020202020204" pitchFamily="34" charset="0"/>
              </a:defRPr>
            </a:lvl4pPr>
            <a:lvl5pPr marL="2057400" indent="-228600">
              <a:defRPr sz="2800">
                <a:solidFill>
                  <a:schemeClr val="tx1"/>
                </a:solidFill>
                <a:latin typeface="Helvetica" panose="020B0604020202020204" pitchFamily="34" charset="0"/>
              </a:defRPr>
            </a:lvl5pPr>
            <a:lvl6pPr marL="2514600" indent="-228600" eaLnBrk="0" fontAlgn="base" hangingPunct="0">
              <a:spcBef>
                <a:spcPct val="0"/>
              </a:spcBef>
              <a:spcAft>
                <a:spcPct val="0"/>
              </a:spcAft>
              <a:defRPr sz="2800">
                <a:solidFill>
                  <a:schemeClr val="tx1"/>
                </a:solidFill>
                <a:latin typeface="Helvetica" panose="020B0604020202020204" pitchFamily="34" charset="0"/>
              </a:defRPr>
            </a:lvl6pPr>
            <a:lvl7pPr marL="2971800" indent="-228600" eaLnBrk="0" fontAlgn="base" hangingPunct="0">
              <a:spcBef>
                <a:spcPct val="0"/>
              </a:spcBef>
              <a:spcAft>
                <a:spcPct val="0"/>
              </a:spcAft>
              <a:defRPr sz="2800">
                <a:solidFill>
                  <a:schemeClr val="tx1"/>
                </a:solidFill>
                <a:latin typeface="Helvetica" panose="020B0604020202020204" pitchFamily="34" charset="0"/>
              </a:defRPr>
            </a:lvl7pPr>
            <a:lvl8pPr marL="3429000" indent="-228600" eaLnBrk="0" fontAlgn="base" hangingPunct="0">
              <a:spcBef>
                <a:spcPct val="0"/>
              </a:spcBef>
              <a:spcAft>
                <a:spcPct val="0"/>
              </a:spcAft>
              <a:defRPr sz="2800">
                <a:solidFill>
                  <a:schemeClr val="tx1"/>
                </a:solidFill>
                <a:latin typeface="Helvetica" panose="020B0604020202020204" pitchFamily="34" charset="0"/>
              </a:defRPr>
            </a:lvl8pPr>
            <a:lvl9pPr marL="3886200" indent="-228600" eaLnBrk="0" fontAlgn="base" hangingPunct="0">
              <a:spcBef>
                <a:spcPct val="0"/>
              </a:spcBef>
              <a:spcAft>
                <a:spcPct val="0"/>
              </a:spcAft>
              <a:defRPr sz="2800">
                <a:solidFill>
                  <a:schemeClr val="tx1"/>
                </a:solidFill>
                <a:latin typeface="Helvetica" panose="020B0604020202020204" pitchFamily="34" charset="0"/>
              </a:defRPr>
            </a:lvl9pPr>
          </a:lstStyle>
          <a:p>
            <a:fld id="{426D1F1E-0225-415D-8CF6-0F6B16E28351}" type="slidenum">
              <a:rPr lang="en-US" altLang="nb-NO" sz="1200">
                <a:solidFill>
                  <a:srgbClr val="898989"/>
                </a:solidFill>
                <a:latin typeface="Calibri" panose="020F0502020204030204" pitchFamily="34" charset="0"/>
              </a:rPr>
              <a:pPr/>
              <a:t>25</a:t>
            </a:fld>
            <a:endParaRPr lang="en-US" altLang="nb-NO" sz="1200">
              <a:solidFill>
                <a:srgbClr val="898989"/>
              </a:solidFill>
              <a:latin typeface="Calibri" panose="020F0502020204030204" pitchFamily="34" charset="0"/>
            </a:endParaRPr>
          </a:p>
        </p:txBody>
      </p:sp>
      <p:sp>
        <p:nvSpPr>
          <p:cNvPr id="71684" name="Content Placeholder 2">
            <a:extLst>
              <a:ext uri="{FF2B5EF4-FFF2-40B4-BE49-F238E27FC236}">
                <a16:creationId xmlns:a16="http://schemas.microsoft.com/office/drawing/2014/main" id="{C1243D8B-C684-12B9-7426-7130A4C08496}"/>
              </a:ext>
            </a:extLst>
          </p:cNvPr>
          <p:cNvSpPr txBox="1">
            <a:spLocks/>
          </p:cNvSpPr>
          <p:nvPr/>
        </p:nvSpPr>
        <p:spPr bwMode="auto">
          <a:xfrm>
            <a:off x="1887538" y="1746250"/>
            <a:ext cx="8323262" cy="437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4290" rIns="0" bIns="34290"/>
          <a:lstStyle>
            <a:lvl1pPr marL="90488" indent="-90488">
              <a:spcBef>
                <a:spcPct val="20000"/>
              </a:spcBef>
              <a:buFont typeface="Arial" panose="020B0604020202020204" pitchFamily="34" charset="0"/>
              <a:buChar char="•"/>
              <a:defRPr sz="3200">
                <a:solidFill>
                  <a:schemeClr val="tx1"/>
                </a:solidFill>
                <a:latin typeface="Calibri" panose="020F0502020204030204" pitchFamily="34" charset="0"/>
              </a:defRPr>
            </a:lvl1pPr>
            <a:lvl2pPr marL="914400" indent="-1825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371600" indent="-1825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828800" indent="-1825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286000" indent="-1825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743200" indent="-1825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3200400" indent="-1825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657600" indent="-1825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4114800" indent="-1825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1200"/>
              </a:spcBef>
              <a:spcAft>
                <a:spcPts val="200"/>
              </a:spcAft>
              <a:buClr>
                <a:schemeClr val="accent1"/>
              </a:buClr>
              <a:buFont typeface="Calibri" panose="020F0502020204030204" pitchFamily="34" charset="0"/>
              <a:buChar char=" "/>
            </a:pPr>
            <a:endParaRPr lang="nb-NO" altLang="nb-NO" sz="2100" b="1">
              <a:solidFill>
                <a:srgbClr val="4BACC6"/>
              </a:solidFill>
            </a:endParaRPr>
          </a:p>
        </p:txBody>
      </p:sp>
      <p:sp>
        <p:nvSpPr>
          <p:cNvPr id="6" name="Rounded Rectangle 5">
            <a:extLst>
              <a:ext uri="{FF2B5EF4-FFF2-40B4-BE49-F238E27FC236}">
                <a16:creationId xmlns:a16="http://schemas.microsoft.com/office/drawing/2014/main" id="{146CCF13-0904-E2D3-28FB-F22D55BF309A}"/>
              </a:ext>
            </a:extLst>
          </p:cNvPr>
          <p:cNvSpPr/>
          <p:nvPr/>
        </p:nvSpPr>
        <p:spPr>
          <a:xfrm>
            <a:off x="4270375" y="2203450"/>
            <a:ext cx="3810000" cy="355600"/>
          </a:xfrm>
          <a:prstGeom prst="round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t>Implementation Hybrid Trial</a:t>
            </a:r>
          </a:p>
        </p:txBody>
      </p:sp>
      <p:sp>
        <p:nvSpPr>
          <p:cNvPr id="7" name="Rounded Rectangle 6">
            <a:extLst>
              <a:ext uri="{FF2B5EF4-FFF2-40B4-BE49-F238E27FC236}">
                <a16:creationId xmlns:a16="http://schemas.microsoft.com/office/drawing/2014/main" id="{C8A43EE4-3F27-5ADD-01D3-F52F2CC091EE}"/>
              </a:ext>
            </a:extLst>
          </p:cNvPr>
          <p:cNvSpPr/>
          <p:nvPr/>
        </p:nvSpPr>
        <p:spPr>
          <a:xfrm>
            <a:off x="4303713" y="4857751"/>
            <a:ext cx="3810000" cy="354013"/>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Dose-Response Analysis</a:t>
            </a:r>
          </a:p>
        </p:txBody>
      </p:sp>
      <p:sp>
        <p:nvSpPr>
          <p:cNvPr id="8" name="Rounded Rectangle 7">
            <a:extLst>
              <a:ext uri="{FF2B5EF4-FFF2-40B4-BE49-F238E27FC236}">
                <a16:creationId xmlns:a16="http://schemas.microsoft.com/office/drawing/2014/main" id="{C05A9A32-5E40-0D0F-B3E5-4A97494D8FD9}"/>
              </a:ext>
            </a:extLst>
          </p:cNvPr>
          <p:cNvSpPr/>
          <p:nvPr/>
        </p:nvSpPr>
        <p:spPr>
          <a:xfrm>
            <a:off x="4270375" y="2644775"/>
            <a:ext cx="3810000" cy="355600"/>
          </a:xfrm>
          <a:prstGeom prst="round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t>Stepped Wedge Design</a:t>
            </a:r>
          </a:p>
        </p:txBody>
      </p:sp>
      <p:sp>
        <p:nvSpPr>
          <p:cNvPr id="9" name="Rounded Rectangle 8">
            <a:extLst>
              <a:ext uri="{FF2B5EF4-FFF2-40B4-BE49-F238E27FC236}">
                <a16:creationId xmlns:a16="http://schemas.microsoft.com/office/drawing/2014/main" id="{AF6FCADA-DE27-802B-7E73-7D81FA80BC69}"/>
              </a:ext>
            </a:extLst>
          </p:cNvPr>
          <p:cNvSpPr/>
          <p:nvPr/>
        </p:nvSpPr>
        <p:spPr>
          <a:xfrm>
            <a:off x="4270375" y="3087688"/>
            <a:ext cx="3810000" cy="355600"/>
          </a:xfrm>
          <a:prstGeom prst="round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dirty="0"/>
              <a:t>Regression Discontinuity Design</a:t>
            </a:r>
          </a:p>
        </p:txBody>
      </p:sp>
      <p:sp>
        <p:nvSpPr>
          <p:cNvPr id="10" name="Rounded Rectangle 9">
            <a:extLst>
              <a:ext uri="{FF2B5EF4-FFF2-40B4-BE49-F238E27FC236}">
                <a16:creationId xmlns:a16="http://schemas.microsoft.com/office/drawing/2014/main" id="{CAC2DAA1-4B55-3859-4DE2-D2C6CFD2DE5E}"/>
              </a:ext>
            </a:extLst>
          </p:cNvPr>
          <p:cNvSpPr/>
          <p:nvPr/>
        </p:nvSpPr>
        <p:spPr>
          <a:xfrm>
            <a:off x="4303713" y="3530601"/>
            <a:ext cx="3810000" cy="354013"/>
          </a:xfrm>
          <a:prstGeom prst="round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dirty="0"/>
              <a:t>Instrumental Variable Analysis</a:t>
            </a:r>
          </a:p>
        </p:txBody>
      </p:sp>
      <p:sp>
        <p:nvSpPr>
          <p:cNvPr id="11" name="Rounded Rectangle 10">
            <a:extLst>
              <a:ext uri="{FF2B5EF4-FFF2-40B4-BE49-F238E27FC236}">
                <a16:creationId xmlns:a16="http://schemas.microsoft.com/office/drawing/2014/main" id="{DA79F51C-2160-E0C3-366A-840312AA97CC}"/>
              </a:ext>
            </a:extLst>
          </p:cNvPr>
          <p:cNvSpPr/>
          <p:nvPr/>
        </p:nvSpPr>
        <p:spPr>
          <a:xfrm>
            <a:off x="4303713" y="3971925"/>
            <a:ext cx="3810000" cy="355600"/>
          </a:xfrm>
          <a:prstGeom prst="round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dirty="0"/>
              <a:t>Difference in Differences Analysis</a:t>
            </a:r>
          </a:p>
        </p:txBody>
      </p:sp>
      <p:sp>
        <p:nvSpPr>
          <p:cNvPr id="12" name="Rounded Rectangle 11">
            <a:extLst>
              <a:ext uri="{FF2B5EF4-FFF2-40B4-BE49-F238E27FC236}">
                <a16:creationId xmlns:a16="http://schemas.microsoft.com/office/drawing/2014/main" id="{46C0FDF8-7E43-C261-2AAF-D80593C79EF0}"/>
              </a:ext>
            </a:extLst>
          </p:cNvPr>
          <p:cNvSpPr/>
          <p:nvPr/>
        </p:nvSpPr>
        <p:spPr>
          <a:xfrm>
            <a:off x="4303713" y="4414838"/>
            <a:ext cx="3810000" cy="3556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Time Series Analysis</a:t>
            </a:r>
          </a:p>
        </p:txBody>
      </p:sp>
      <p:sp>
        <p:nvSpPr>
          <p:cNvPr id="13" name="Rounded Rectangle 12">
            <a:extLst>
              <a:ext uri="{FF2B5EF4-FFF2-40B4-BE49-F238E27FC236}">
                <a16:creationId xmlns:a16="http://schemas.microsoft.com/office/drawing/2014/main" id="{A41123E5-8F87-2470-D0B1-59C91A3FF401}"/>
              </a:ext>
            </a:extLst>
          </p:cNvPr>
          <p:cNvSpPr/>
          <p:nvPr/>
        </p:nvSpPr>
        <p:spPr>
          <a:xfrm>
            <a:off x="4303713" y="5299075"/>
            <a:ext cx="3810000" cy="3556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Pre-Post / Correlation Analysis</a:t>
            </a:r>
          </a:p>
        </p:txBody>
      </p:sp>
      <p:sp>
        <p:nvSpPr>
          <p:cNvPr id="71693" name="TextBox 13">
            <a:extLst>
              <a:ext uri="{FF2B5EF4-FFF2-40B4-BE49-F238E27FC236}">
                <a16:creationId xmlns:a16="http://schemas.microsoft.com/office/drawing/2014/main" id="{FA67CA12-E973-CA3F-86EE-92435DB0B4F0}"/>
              </a:ext>
            </a:extLst>
          </p:cNvPr>
          <p:cNvSpPr txBox="1">
            <a:spLocks noChangeArrowheads="1"/>
          </p:cNvSpPr>
          <p:nvPr/>
        </p:nvSpPr>
        <p:spPr bwMode="auto">
          <a:xfrm rot="16200000">
            <a:off x="2232819" y="3836194"/>
            <a:ext cx="23002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Helvetica" panose="020B0604020202020204" pitchFamily="34" charset="0"/>
              </a:defRPr>
            </a:lvl1pPr>
            <a:lvl2pPr marL="742950" indent="-285750">
              <a:defRPr sz="2800">
                <a:solidFill>
                  <a:schemeClr val="tx1"/>
                </a:solidFill>
                <a:latin typeface="Helvetica" panose="020B0604020202020204" pitchFamily="34" charset="0"/>
              </a:defRPr>
            </a:lvl2pPr>
            <a:lvl3pPr marL="1143000" indent="-228600">
              <a:defRPr sz="2800">
                <a:solidFill>
                  <a:schemeClr val="tx1"/>
                </a:solidFill>
                <a:latin typeface="Helvetica" panose="020B0604020202020204" pitchFamily="34" charset="0"/>
              </a:defRPr>
            </a:lvl3pPr>
            <a:lvl4pPr marL="1600200" indent="-228600">
              <a:defRPr sz="2800">
                <a:solidFill>
                  <a:schemeClr val="tx1"/>
                </a:solidFill>
                <a:latin typeface="Helvetica" panose="020B0604020202020204" pitchFamily="34" charset="0"/>
              </a:defRPr>
            </a:lvl4pPr>
            <a:lvl5pPr marL="2057400" indent="-228600">
              <a:defRPr sz="2800">
                <a:solidFill>
                  <a:schemeClr val="tx1"/>
                </a:solidFill>
                <a:latin typeface="Helvetica" panose="020B0604020202020204" pitchFamily="34" charset="0"/>
              </a:defRPr>
            </a:lvl5pPr>
            <a:lvl6pPr marL="2514600" indent="-228600" eaLnBrk="0" fontAlgn="base" hangingPunct="0">
              <a:spcBef>
                <a:spcPct val="0"/>
              </a:spcBef>
              <a:spcAft>
                <a:spcPct val="0"/>
              </a:spcAft>
              <a:defRPr sz="2800">
                <a:solidFill>
                  <a:schemeClr val="tx1"/>
                </a:solidFill>
                <a:latin typeface="Helvetica" panose="020B0604020202020204" pitchFamily="34" charset="0"/>
              </a:defRPr>
            </a:lvl6pPr>
            <a:lvl7pPr marL="2971800" indent="-228600" eaLnBrk="0" fontAlgn="base" hangingPunct="0">
              <a:spcBef>
                <a:spcPct val="0"/>
              </a:spcBef>
              <a:spcAft>
                <a:spcPct val="0"/>
              </a:spcAft>
              <a:defRPr sz="2800">
                <a:solidFill>
                  <a:schemeClr val="tx1"/>
                </a:solidFill>
                <a:latin typeface="Helvetica" panose="020B0604020202020204" pitchFamily="34" charset="0"/>
              </a:defRPr>
            </a:lvl7pPr>
            <a:lvl8pPr marL="3429000" indent="-228600" eaLnBrk="0" fontAlgn="base" hangingPunct="0">
              <a:spcBef>
                <a:spcPct val="0"/>
              </a:spcBef>
              <a:spcAft>
                <a:spcPct val="0"/>
              </a:spcAft>
              <a:defRPr sz="2800">
                <a:solidFill>
                  <a:schemeClr val="tx1"/>
                </a:solidFill>
                <a:latin typeface="Helvetica" panose="020B0604020202020204" pitchFamily="34" charset="0"/>
              </a:defRPr>
            </a:lvl8pPr>
            <a:lvl9pPr marL="3886200" indent="-228600" eaLnBrk="0" fontAlgn="base" hangingPunct="0">
              <a:spcBef>
                <a:spcPct val="0"/>
              </a:spcBef>
              <a:spcAft>
                <a:spcPct val="0"/>
              </a:spcAft>
              <a:defRPr sz="2800">
                <a:solidFill>
                  <a:schemeClr val="tx1"/>
                </a:solidFill>
                <a:latin typeface="Helvetica" panose="020B0604020202020204" pitchFamily="34" charset="0"/>
              </a:defRPr>
            </a:lvl9pPr>
          </a:lstStyle>
          <a:p>
            <a:pPr>
              <a:spcBef>
                <a:spcPts val="50"/>
              </a:spcBef>
              <a:buClr>
                <a:schemeClr val="accent1"/>
              </a:buClr>
              <a:buSzPct val="110000"/>
            </a:pPr>
            <a:r>
              <a:rPr lang="en-US" altLang="nb-NO" sz="1800"/>
              <a:t>Strength of evidence</a:t>
            </a:r>
          </a:p>
        </p:txBody>
      </p:sp>
      <p:sp>
        <p:nvSpPr>
          <p:cNvPr id="71694" name="TextBox 14">
            <a:extLst>
              <a:ext uri="{FF2B5EF4-FFF2-40B4-BE49-F238E27FC236}">
                <a16:creationId xmlns:a16="http://schemas.microsoft.com/office/drawing/2014/main" id="{1C621701-35D3-3B4E-0879-56E1FDAE5B47}"/>
              </a:ext>
            </a:extLst>
          </p:cNvPr>
          <p:cNvSpPr txBox="1">
            <a:spLocks noChangeArrowheads="1"/>
          </p:cNvSpPr>
          <p:nvPr/>
        </p:nvSpPr>
        <p:spPr bwMode="auto">
          <a:xfrm rot="5400000">
            <a:off x="7484269" y="3801269"/>
            <a:ext cx="332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Helvetica" panose="020B0604020202020204" pitchFamily="34" charset="0"/>
              </a:defRPr>
            </a:lvl1pPr>
            <a:lvl2pPr marL="742950" indent="-285750">
              <a:defRPr sz="2800">
                <a:solidFill>
                  <a:schemeClr val="tx1"/>
                </a:solidFill>
                <a:latin typeface="Helvetica" panose="020B0604020202020204" pitchFamily="34" charset="0"/>
              </a:defRPr>
            </a:lvl2pPr>
            <a:lvl3pPr marL="1143000" indent="-228600">
              <a:defRPr sz="2800">
                <a:solidFill>
                  <a:schemeClr val="tx1"/>
                </a:solidFill>
                <a:latin typeface="Helvetica" panose="020B0604020202020204" pitchFamily="34" charset="0"/>
              </a:defRPr>
            </a:lvl3pPr>
            <a:lvl4pPr marL="1600200" indent="-228600">
              <a:defRPr sz="2800">
                <a:solidFill>
                  <a:schemeClr val="tx1"/>
                </a:solidFill>
                <a:latin typeface="Helvetica" panose="020B0604020202020204" pitchFamily="34" charset="0"/>
              </a:defRPr>
            </a:lvl4pPr>
            <a:lvl5pPr marL="2057400" indent="-228600">
              <a:defRPr sz="2800">
                <a:solidFill>
                  <a:schemeClr val="tx1"/>
                </a:solidFill>
                <a:latin typeface="Helvetica" panose="020B0604020202020204" pitchFamily="34" charset="0"/>
              </a:defRPr>
            </a:lvl5pPr>
            <a:lvl6pPr marL="2514600" indent="-228600" eaLnBrk="0" fontAlgn="base" hangingPunct="0">
              <a:spcBef>
                <a:spcPct val="0"/>
              </a:spcBef>
              <a:spcAft>
                <a:spcPct val="0"/>
              </a:spcAft>
              <a:defRPr sz="2800">
                <a:solidFill>
                  <a:schemeClr val="tx1"/>
                </a:solidFill>
                <a:latin typeface="Helvetica" panose="020B0604020202020204" pitchFamily="34" charset="0"/>
              </a:defRPr>
            </a:lvl6pPr>
            <a:lvl7pPr marL="2971800" indent="-228600" eaLnBrk="0" fontAlgn="base" hangingPunct="0">
              <a:spcBef>
                <a:spcPct val="0"/>
              </a:spcBef>
              <a:spcAft>
                <a:spcPct val="0"/>
              </a:spcAft>
              <a:defRPr sz="2800">
                <a:solidFill>
                  <a:schemeClr val="tx1"/>
                </a:solidFill>
                <a:latin typeface="Helvetica" panose="020B0604020202020204" pitchFamily="34" charset="0"/>
              </a:defRPr>
            </a:lvl7pPr>
            <a:lvl8pPr marL="3429000" indent="-228600" eaLnBrk="0" fontAlgn="base" hangingPunct="0">
              <a:spcBef>
                <a:spcPct val="0"/>
              </a:spcBef>
              <a:spcAft>
                <a:spcPct val="0"/>
              </a:spcAft>
              <a:defRPr sz="2800">
                <a:solidFill>
                  <a:schemeClr val="tx1"/>
                </a:solidFill>
                <a:latin typeface="Helvetica" panose="020B0604020202020204" pitchFamily="34" charset="0"/>
              </a:defRPr>
            </a:lvl8pPr>
            <a:lvl9pPr marL="3886200" indent="-228600" eaLnBrk="0" fontAlgn="base" hangingPunct="0">
              <a:spcBef>
                <a:spcPct val="0"/>
              </a:spcBef>
              <a:spcAft>
                <a:spcPct val="0"/>
              </a:spcAft>
              <a:defRPr sz="2800">
                <a:solidFill>
                  <a:schemeClr val="tx1"/>
                </a:solidFill>
                <a:latin typeface="Helvetica" panose="020B0604020202020204" pitchFamily="34" charset="0"/>
              </a:defRPr>
            </a:lvl9pPr>
          </a:lstStyle>
          <a:p>
            <a:pPr>
              <a:spcBef>
                <a:spcPts val="50"/>
              </a:spcBef>
              <a:buClr>
                <a:schemeClr val="accent1"/>
              </a:buClr>
              <a:buSzPct val="110000"/>
            </a:pPr>
            <a:r>
              <a:rPr lang="en-US" altLang="nb-NO" sz="1800"/>
              <a:t>Feasibility with secondary data</a:t>
            </a:r>
          </a:p>
        </p:txBody>
      </p:sp>
      <p:sp>
        <p:nvSpPr>
          <p:cNvPr id="16" name="TextBox 15">
            <a:extLst>
              <a:ext uri="{FF2B5EF4-FFF2-40B4-BE49-F238E27FC236}">
                <a16:creationId xmlns:a16="http://schemas.microsoft.com/office/drawing/2014/main" id="{7B1FF5AE-5894-B80E-53E2-FE18A1F2F32E}"/>
              </a:ext>
            </a:extLst>
          </p:cNvPr>
          <p:cNvSpPr txBox="1"/>
          <p:nvPr/>
        </p:nvSpPr>
        <p:spPr>
          <a:xfrm rot="5400000">
            <a:off x="7674770" y="2278857"/>
            <a:ext cx="1068387" cy="260350"/>
          </a:xfrm>
          <a:prstGeom prst="rect">
            <a:avLst/>
          </a:prstGeom>
          <a:noFill/>
        </p:spPr>
        <p:txBody>
          <a:bodyPr wrap="none">
            <a:spAutoFit/>
          </a:bodyPr>
          <a:lstStyle/>
          <a:p>
            <a:pPr>
              <a:spcBef>
                <a:spcPts val="54"/>
              </a:spcBef>
              <a:buClr>
                <a:schemeClr val="accent1"/>
              </a:buClr>
              <a:buSzPct val="110000"/>
              <a:defRPr/>
            </a:pPr>
            <a:r>
              <a:rPr lang="en-US" sz="1100" b="1" dirty="0">
                <a:solidFill>
                  <a:schemeClr val="accent3"/>
                </a:solidFill>
              </a:rPr>
              <a:t>Experimental</a:t>
            </a:r>
          </a:p>
        </p:txBody>
      </p:sp>
      <p:sp>
        <p:nvSpPr>
          <p:cNvPr id="71696" name="TextBox 16">
            <a:extLst>
              <a:ext uri="{FF2B5EF4-FFF2-40B4-BE49-F238E27FC236}">
                <a16:creationId xmlns:a16="http://schemas.microsoft.com/office/drawing/2014/main" id="{3BFF7080-38FC-4136-5EAF-F8B3E2E17CC5}"/>
              </a:ext>
            </a:extLst>
          </p:cNvPr>
          <p:cNvSpPr txBox="1">
            <a:spLocks noChangeArrowheads="1"/>
          </p:cNvSpPr>
          <p:nvPr/>
        </p:nvSpPr>
        <p:spPr bwMode="auto">
          <a:xfrm rot="5400000">
            <a:off x="7495382" y="3577432"/>
            <a:ext cx="142398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Helvetica" panose="020B0604020202020204" pitchFamily="34" charset="0"/>
              </a:defRPr>
            </a:lvl1pPr>
            <a:lvl2pPr marL="742950" indent="-285750">
              <a:defRPr sz="2800">
                <a:solidFill>
                  <a:schemeClr val="tx1"/>
                </a:solidFill>
                <a:latin typeface="Helvetica" panose="020B0604020202020204" pitchFamily="34" charset="0"/>
              </a:defRPr>
            </a:lvl2pPr>
            <a:lvl3pPr marL="1143000" indent="-228600">
              <a:defRPr sz="2800">
                <a:solidFill>
                  <a:schemeClr val="tx1"/>
                </a:solidFill>
                <a:latin typeface="Helvetica" panose="020B0604020202020204" pitchFamily="34" charset="0"/>
              </a:defRPr>
            </a:lvl3pPr>
            <a:lvl4pPr marL="1600200" indent="-228600">
              <a:defRPr sz="2800">
                <a:solidFill>
                  <a:schemeClr val="tx1"/>
                </a:solidFill>
                <a:latin typeface="Helvetica" panose="020B0604020202020204" pitchFamily="34" charset="0"/>
              </a:defRPr>
            </a:lvl4pPr>
            <a:lvl5pPr marL="2057400" indent="-228600">
              <a:defRPr sz="2800">
                <a:solidFill>
                  <a:schemeClr val="tx1"/>
                </a:solidFill>
                <a:latin typeface="Helvetica" panose="020B0604020202020204" pitchFamily="34" charset="0"/>
              </a:defRPr>
            </a:lvl5pPr>
            <a:lvl6pPr marL="2514600" indent="-228600" eaLnBrk="0" fontAlgn="base" hangingPunct="0">
              <a:spcBef>
                <a:spcPct val="0"/>
              </a:spcBef>
              <a:spcAft>
                <a:spcPct val="0"/>
              </a:spcAft>
              <a:defRPr sz="2800">
                <a:solidFill>
                  <a:schemeClr val="tx1"/>
                </a:solidFill>
                <a:latin typeface="Helvetica" panose="020B0604020202020204" pitchFamily="34" charset="0"/>
              </a:defRPr>
            </a:lvl6pPr>
            <a:lvl7pPr marL="2971800" indent="-228600" eaLnBrk="0" fontAlgn="base" hangingPunct="0">
              <a:spcBef>
                <a:spcPct val="0"/>
              </a:spcBef>
              <a:spcAft>
                <a:spcPct val="0"/>
              </a:spcAft>
              <a:defRPr sz="2800">
                <a:solidFill>
                  <a:schemeClr val="tx1"/>
                </a:solidFill>
                <a:latin typeface="Helvetica" panose="020B0604020202020204" pitchFamily="34" charset="0"/>
              </a:defRPr>
            </a:lvl7pPr>
            <a:lvl8pPr marL="3429000" indent="-228600" eaLnBrk="0" fontAlgn="base" hangingPunct="0">
              <a:spcBef>
                <a:spcPct val="0"/>
              </a:spcBef>
              <a:spcAft>
                <a:spcPct val="0"/>
              </a:spcAft>
              <a:defRPr sz="2800">
                <a:solidFill>
                  <a:schemeClr val="tx1"/>
                </a:solidFill>
                <a:latin typeface="Helvetica" panose="020B0604020202020204" pitchFamily="34" charset="0"/>
              </a:defRPr>
            </a:lvl8pPr>
            <a:lvl9pPr marL="3886200" indent="-228600" eaLnBrk="0" fontAlgn="base" hangingPunct="0">
              <a:spcBef>
                <a:spcPct val="0"/>
              </a:spcBef>
              <a:spcAft>
                <a:spcPct val="0"/>
              </a:spcAft>
              <a:defRPr sz="2800">
                <a:solidFill>
                  <a:schemeClr val="tx1"/>
                </a:solidFill>
                <a:latin typeface="Helvetica" panose="020B0604020202020204" pitchFamily="34" charset="0"/>
              </a:defRPr>
            </a:lvl9pPr>
          </a:lstStyle>
          <a:p>
            <a:pPr>
              <a:spcBef>
                <a:spcPts val="50"/>
              </a:spcBef>
              <a:buClr>
                <a:schemeClr val="accent1"/>
              </a:buClr>
              <a:buSzPct val="110000"/>
            </a:pPr>
            <a:r>
              <a:rPr lang="en-US" altLang="nb-NO" sz="1100">
                <a:solidFill>
                  <a:schemeClr val="accent2"/>
                </a:solidFill>
              </a:rPr>
              <a:t>Quasi-Experimental</a:t>
            </a:r>
          </a:p>
        </p:txBody>
      </p:sp>
      <p:sp>
        <p:nvSpPr>
          <p:cNvPr id="18" name="TextBox 17">
            <a:extLst>
              <a:ext uri="{FF2B5EF4-FFF2-40B4-BE49-F238E27FC236}">
                <a16:creationId xmlns:a16="http://schemas.microsoft.com/office/drawing/2014/main" id="{9EB6524C-D5BF-B93A-388F-4D779B4A198E}"/>
              </a:ext>
            </a:extLst>
          </p:cNvPr>
          <p:cNvSpPr txBox="1"/>
          <p:nvPr/>
        </p:nvSpPr>
        <p:spPr>
          <a:xfrm rot="5400000">
            <a:off x="7619207" y="4931570"/>
            <a:ext cx="1179513" cy="257175"/>
          </a:xfrm>
          <a:prstGeom prst="rect">
            <a:avLst/>
          </a:prstGeom>
          <a:noFill/>
        </p:spPr>
        <p:txBody>
          <a:bodyPr>
            <a:spAutoFit/>
          </a:bodyPr>
          <a:lstStyle/>
          <a:p>
            <a:pPr>
              <a:spcBef>
                <a:spcPts val="54"/>
              </a:spcBef>
              <a:buClr>
                <a:schemeClr val="accent1"/>
              </a:buClr>
              <a:buSzPct val="110000"/>
              <a:defRPr/>
            </a:pPr>
            <a:r>
              <a:rPr lang="en-US" sz="1050" dirty="0">
                <a:solidFill>
                  <a:schemeClr val="accent6">
                    <a:lumMod val="75000"/>
                  </a:schemeClr>
                </a:solidFill>
              </a:rPr>
              <a:t>Observational</a:t>
            </a:r>
          </a:p>
        </p:txBody>
      </p:sp>
      <p:sp>
        <p:nvSpPr>
          <p:cNvPr id="19" name="Flowchart: Merge 18">
            <a:extLst>
              <a:ext uri="{FF2B5EF4-FFF2-40B4-BE49-F238E27FC236}">
                <a16:creationId xmlns:a16="http://schemas.microsoft.com/office/drawing/2014/main" id="{5A377043-EBCF-5783-664E-CB4F01469130}"/>
              </a:ext>
            </a:extLst>
          </p:cNvPr>
          <p:cNvSpPr/>
          <p:nvPr/>
        </p:nvSpPr>
        <p:spPr>
          <a:xfrm>
            <a:off x="3575051" y="2381250"/>
            <a:ext cx="468313" cy="3195638"/>
          </a:xfrm>
          <a:prstGeom prst="flowChartMerg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Flowchart: Merge 19">
            <a:extLst>
              <a:ext uri="{FF2B5EF4-FFF2-40B4-BE49-F238E27FC236}">
                <a16:creationId xmlns:a16="http://schemas.microsoft.com/office/drawing/2014/main" id="{FFDE82BD-5C12-D487-56E8-5D320E7C2FB9}"/>
              </a:ext>
            </a:extLst>
          </p:cNvPr>
          <p:cNvSpPr/>
          <p:nvPr/>
        </p:nvSpPr>
        <p:spPr>
          <a:xfrm rot="10800000">
            <a:off x="8493126" y="2276475"/>
            <a:ext cx="466725" cy="3195638"/>
          </a:xfrm>
          <a:prstGeom prst="flowChartMerg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ounded Rectangle 20">
            <a:extLst>
              <a:ext uri="{FF2B5EF4-FFF2-40B4-BE49-F238E27FC236}">
                <a16:creationId xmlns:a16="http://schemas.microsoft.com/office/drawing/2014/main" id="{CB9016C8-1D58-BA87-22C3-3D4FDF711DCD}"/>
              </a:ext>
            </a:extLst>
          </p:cNvPr>
          <p:cNvSpPr/>
          <p:nvPr/>
        </p:nvSpPr>
        <p:spPr>
          <a:xfrm>
            <a:off x="4262438" y="1789113"/>
            <a:ext cx="3808412" cy="355600"/>
          </a:xfrm>
          <a:prstGeom prst="round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t>Randomized Control Trial</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EC63CA24-BA5A-257E-7248-D476228B631A}"/>
              </a:ext>
            </a:extLst>
          </p:cNvPr>
          <p:cNvSpPr>
            <a:spLocks noGrp="1" noChangeArrowheads="1"/>
          </p:cNvSpPr>
          <p:nvPr>
            <p:ph type="title"/>
          </p:nvPr>
        </p:nvSpPr>
        <p:spPr/>
        <p:txBody>
          <a:bodyPr>
            <a:normAutofit/>
          </a:bodyPr>
          <a:lstStyle/>
          <a:p>
            <a:pPr eaLnBrk="1" hangingPunct="1">
              <a:defRPr/>
            </a:pPr>
            <a:r>
              <a:rPr lang="en-US" sz="3600" b="1" dirty="0">
                <a:solidFill>
                  <a:schemeClr val="accent1"/>
                </a:solidFill>
              </a:rPr>
              <a:t>Types of impact Evaluation Designs</a:t>
            </a:r>
          </a:p>
        </p:txBody>
      </p:sp>
      <p:sp>
        <p:nvSpPr>
          <p:cNvPr id="72707" name="Rectangle 3">
            <a:extLst>
              <a:ext uri="{FF2B5EF4-FFF2-40B4-BE49-F238E27FC236}">
                <a16:creationId xmlns:a16="http://schemas.microsoft.com/office/drawing/2014/main" id="{524CC2A9-E33A-465E-EDDF-5FEAC6710969}"/>
              </a:ext>
            </a:extLst>
          </p:cNvPr>
          <p:cNvSpPr>
            <a:spLocks noGrp="1" noChangeArrowheads="1"/>
          </p:cNvSpPr>
          <p:nvPr>
            <p:ph idx="1"/>
          </p:nvPr>
        </p:nvSpPr>
        <p:spPr/>
        <p:txBody>
          <a:bodyPr/>
          <a:lstStyle/>
          <a:p>
            <a:pPr eaLnBrk="1" hangingPunct="1">
              <a:lnSpc>
                <a:spcPct val="90000"/>
              </a:lnSpc>
            </a:pPr>
            <a:r>
              <a:rPr lang="en-US" altLang="en-US"/>
              <a:t>Experimental</a:t>
            </a:r>
          </a:p>
          <a:p>
            <a:pPr lvl="1" eaLnBrk="1" hangingPunct="1">
              <a:lnSpc>
                <a:spcPct val="90000"/>
              </a:lnSpc>
            </a:pPr>
            <a:r>
              <a:rPr lang="en-US" altLang="en-US"/>
              <a:t>Strongest for demonstrating causality, most expensive</a:t>
            </a:r>
          </a:p>
          <a:p>
            <a:pPr lvl="1" eaLnBrk="1" hangingPunct="1">
              <a:lnSpc>
                <a:spcPct val="90000"/>
              </a:lnSpc>
            </a:pPr>
            <a:r>
              <a:rPr lang="en-US" altLang="en-US"/>
              <a:t>Subtypes - </a:t>
            </a:r>
            <a:r>
              <a:rPr lang="en-US" altLang="nb-NO"/>
              <a:t>stepped wedge</a:t>
            </a:r>
            <a:r>
              <a:rPr lang="en-US" altLang="en-US"/>
              <a:t>, hybrid</a:t>
            </a:r>
          </a:p>
          <a:p>
            <a:pPr eaLnBrk="1" hangingPunct="1">
              <a:lnSpc>
                <a:spcPct val="90000"/>
              </a:lnSpc>
            </a:pPr>
            <a:r>
              <a:rPr lang="en-US" altLang="en-US"/>
              <a:t>Quasi-experimental</a:t>
            </a:r>
          </a:p>
          <a:p>
            <a:pPr lvl="1" eaLnBrk="1" hangingPunct="1">
              <a:lnSpc>
                <a:spcPct val="90000"/>
              </a:lnSpc>
            </a:pPr>
            <a:r>
              <a:rPr lang="en-US" altLang="en-US"/>
              <a:t>Weaker for demonstrating causality, less expensive</a:t>
            </a:r>
          </a:p>
          <a:p>
            <a:pPr eaLnBrk="1" hangingPunct="1">
              <a:lnSpc>
                <a:spcPct val="90000"/>
              </a:lnSpc>
            </a:pPr>
            <a:r>
              <a:rPr lang="en-US" altLang="en-US"/>
              <a:t>Non-experimental</a:t>
            </a:r>
          </a:p>
          <a:p>
            <a:pPr lvl="1" eaLnBrk="1" hangingPunct="1">
              <a:lnSpc>
                <a:spcPct val="90000"/>
              </a:lnSpc>
            </a:pPr>
            <a:r>
              <a:rPr lang="en-US" altLang="en-US"/>
              <a:t>Weakest for demonstrating causality, least expensive</a:t>
            </a: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F616E-742D-4557-62C2-859970B2D7A0}"/>
              </a:ext>
            </a:extLst>
          </p:cNvPr>
          <p:cNvSpPr>
            <a:spLocks noGrp="1"/>
          </p:cNvSpPr>
          <p:nvPr>
            <p:ph type="ctrTitle"/>
          </p:nvPr>
        </p:nvSpPr>
        <p:spPr/>
        <p:txBody>
          <a:bodyPr/>
          <a:lstStyle/>
          <a:p>
            <a:r>
              <a:rPr lang="en-US" altLang="en-US" b="1" dirty="0">
                <a:solidFill>
                  <a:schemeClr val="accent1"/>
                </a:solidFill>
                <a:latin typeface="Amasis MT Pro Black" panose="02040A04050005020304" pitchFamily="18" charset="0"/>
                <a:ea typeface="+mj-ea"/>
                <a:cs typeface="+mj-cs"/>
              </a:rPr>
              <a:t>Non-experimental Design</a:t>
            </a:r>
            <a:endParaRPr lang="nb-NO" b="1" dirty="0">
              <a:solidFill>
                <a:schemeClr val="accent1"/>
              </a:solidFill>
              <a:latin typeface="Amasis MT Pro Black" panose="02040A04050005020304" pitchFamily="18" charset="0"/>
              <a:ea typeface="+mj-ea"/>
              <a:cs typeface="+mj-cs"/>
            </a:endParaRPr>
          </a:p>
        </p:txBody>
      </p:sp>
      <p:sp>
        <p:nvSpPr>
          <p:cNvPr id="74756" name="Slide Number Placeholder 3">
            <a:extLst>
              <a:ext uri="{FF2B5EF4-FFF2-40B4-BE49-F238E27FC236}">
                <a16:creationId xmlns:a16="http://schemas.microsoft.com/office/drawing/2014/main" id="{BC021FEC-EDAF-5D39-D181-DA87C28B5A28}"/>
              </a:ext>
            </a:extLst>
          </p:cNvPr>
          <p:cNvSpPr>
            <a:spLocks noGrp="1"/>
          </p:cNvSpPr>
          <p:nvPr>
            <p:ph type="sldNum" sz="quarter" idx="4294967295"/>
          </p:nvPr>
        </p:nvSpPr>
        <p:spPr bwMode="auto">
          <a:xfrm>
            <a:off x="11734800" y="182563"/>
            <a:ext cx="457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Helvetica" panose="020B0604020202020204" pitchFamily="34" charset="0"/>
              </a:defRPr>
            </a:lvl1pPr>
            <a:lvl2pPr marL="742950" indent="-285750">
              <a:defRPr sz="2800">
                <a:solidFill>
                  <a:schemeClr val="tx1"/>
                </a:solidFill>
                <a:latin typeface="Helvetica" panose="020B0604020202020204" pitchFamily="34" charset="0"/>
              </a:defRPr>
            </a:lvl2pPr>
            <a:lvl3pPr marL="1143000" indent="-228600">
              <a:defRPr sz="2800">
                <a:solidFill>
                  <a:schemeClr val="tx1"/>
                </a:solidFill>
                <a:latin typeface="Helvetica" panose="020B0604020202020204" pitchFamily="34" charset="0"/>
              </a:defRPr>
            </a:lvl3pPr>
            <a:lvl4pPr marL="1600200" indent="-228600">
              <a:defRPr sz="2800">
                <a:solidFill>
                  <a:schemeClr val="tx1"/>
                </a:solidFill>
                <a:latin typeface="Helvetica" panose="020B0604020202020204" pitchFamily="34" charset="0"/>
              </a:defRPr>
            </a:lvl4pPr>
            <a:lvl5pPr marL="2057400" indent="-228600">
              <a:defRPr sz="2800">
                <a:solidFill>
                  <a:schemeClr val="tx1"/>
                </a:solidFill>
                <a:latin typeface="Helvetica" panose="020B0604020202020204" pitchFamily="34" charset="0"/>
              </a:defRPr>
            </a:lvl5pPr>
            <a:lvl6pPr marL="2514600" indent="-228600" eaLnBrk="0" fontAlgn="base" hangingPunct="0">
              <a:spcBef>
                <a:spcPct val="0"/>
              </a:spcBef>
              <a:spcAft>
                <a:spcPct val="0"/>
              </a:spcAft>
              <a:defRPr sz="2800">
                <a:solidFill>
                  <a:schemeClr val="tx1"/>
                </a:solidFill>
                <a:latin typeface="Helvetica" panose="020B0604020202020204" pitchFamily="34" charset="0"/>
              </a:defRPr>
            </a:lvl6pPr>
            <a:lvl7pPr marL="2971800" indent="-228600" eaLnBrk="0" fontAlgn="base" hangingPunct="0">
              <a:spcBef>
                <a:spcPct val="0"/>
              </a:spcBef>
              <a:spcAft>
                <a:spcPct val="0"/>
              </a:spcAft>
              <a:defRPr sz="2800">
                <a:solidFill>
                  <a:schemeClr val="tx1"/>
                </a:solidFill>
                <a:latin typeface="Helvetica" panose="020B0604020202020204" pitchFamily="34" charset="0"/>
              </a:defRPr>
            </a:lvl7pPr>
            <a:lvl8pPr marL="3429000" indent="-228600" eaLnBrk="0" fontAlgn="base" hangingPunct="0">
              <a:spcBef>
                <a:spcPct val="0"/>
              </a:spcBef>
              <a:spcAft>
                <a:spcPct val="0"/>
              </a:spcAft>
              <a:defRPr sz="2800">
                <a:solidFill>
                  <a:schemeClr val="tx1"/>
                </a:solidFill>
                <a:latin typeface="Helvetica" panose="020B0604020202020204" pitchFamily="34" charset="0"/>
              </a:defRPr>
            </a:lvl8pPr>
            <a:lvl9pPr marL="3886200" indent="-228600" eaLnBrk="0" fontAlgn="base" hangingPunct="0">
              <a:spcBef>
                <a:spcPct val="0"/>
              </a:spcBef>
              <a:spcAft>
                <a:spcPct val="0"/>
              </a:spcAft>
              <a:defRPr sz="2800">
                <a:solidFill>
                  <a:schemeClr val="tx1"/>
                </a:solidFill>
                <a:latin typeface="Helvetica" panose="020B0604020202020204" pitchFamily="34" charset="0"/>
              </a:defRPr>
            </a:lvl9pPr>
          </a:lstStyle>
          <a:p>
            <a:fld id="{F55ABB3D-3027-4D24-B6DE-67A69C0FF25F}" type="slidenum">
              <a:rPr lang="en-US" altLang="en-US" sz="1200">
                <a:solidFill>
                  <a:srgbClr val="898989"/>
                </a:solidFill>
                <a:latin typeface="Calibri" panose="020F0502020204030204" pitchFamily="34" charset="0"/>
              </a:rPr>
              <a:pPr/>
              <a:t>27</a:t>
            </a:fld>
            <a:endParaRPr lang="en-US" altLang="en-US" sz="1200">
              <a:solidFill>
                <a:srgbClr val="898989"/>
              </a:solidFill>
              <a:latin typeface="Calibri" panose="020F0502020204030204" pitchFamily="34" charset="0"/>
            </a:endParaRPr>
          </a:p>
        </p:txBody>
      </p:sp>
      <p:sp>
        <p:nvSpPr>
          <p:cNvPr id="5" name="Subtitle 4">
            <a:extLst>
              <a:ext uri="{FF2B5EF4-FFF2-40B4-BE49-F238E27FC236}">
                <a16:creationId xmlns:a16="http://schemas.microsoft.com/office/drawing/2014/main" id="{07FD3275-2A51-CF32-50F1-23C765B5A8C7}"/>
              </a:ext>
            </a:extLst>
          </p:cNvPr>
          <p:cNvSpPr>
            <a:spLocks noGrp="1"/>
          </p:cNvSpPr>
          <p:nvPr>
            <p:ph type="subTitle" idx="1"/>
          </p:nvPr>
        </p:nvSpPr>
        <p:spPr/>
        <p:txBody>
          <a:bodyPr/>
          <a:lstStyle/>
          <a:p>
            <a:endParaRPr lang="nb-NO"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8F5BF52D-D7AA-4B81-0881-F03ECE220202}"/>
              </a:ext>
            </a:extLst>
          </p:cNvPr>
          <p:cNvSpPr>
            <a:spLocks noGrp="1" noChangeArrowheads="1"/>
          </p:cNvSpPr>
          <p:nvPr>
            <p:ph type="title"/>
          </p:nvPr>
        </p:nvSpPr>
        <p:spPr/>
        <p:txBody>
          <a:bodyPr>
            <a:normAutofit/>
          </a:bodyPr>
          <a:lstStyle/>
          <a:p>
            <a:pPr eaLnBrk="1" hangingPunct="1">
              <a:defRPr/>
            </a:pPr>
            <a:r>
              <a:rPr lang="en-US" sz="3600" b="1" dirty="0">
                <a:solidFill>
                  <a:schemeClr val="accent1"/>
                </a:solidFill>
              </a:rPr>
              <a:t>Non-Experimental:</a:t>
            </a:r>
            <a:br>
              <a:rPr lang="en-US" sz="3600" b="1" dirty="0">
                <a:solidFill>
                  <a:schemeClr val="accent1"/>
                </a:solidFill>
              </a:rPr>
            </a:br>
            <a:r>
              <a:rPr lang="en-US" sz="3600" b="1" dirty="0">
                <a:solidFill>
                  <a:schemeClr val="accent1"/>
                </a:solidFill>
              </a:rPr>
              <a:t>Pretest-Posttest (before-after intervention)</a:t>
            </a:r>
          </a:p>
        </p:txBody>
      </p:sp>
      <p:sp>
        <p:nvSpPr>
          <p:cNvPr id="75779" name="Text Box 3">
            <a:extLst>
              <a:ext uri="{FF2B5EF4-FFF2-40B4-BE49-F238E27FC236}">
                <a16:creationId xmlns:a16="http://schemas.microsoft.com/office/drawing/2014/main" id="{E79A8EB9-5511-8378-99C4-E1BF01573C84}"/>
              </a:ext>
            </a:extLst>
          </p:cNvPr>
          <p:cNvSpPr txBox="1">
            <a:spLocks noChangeArrowheads="1"/>
          </p:cNvSpPr>
          <p:nvPr/>
        </p:nvSpPr>
        <p:spPr bwMode="auto">
          <a:xfrm>
            <a:off x="2438400" y="2667000"/>
            <a:ext cx="28194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500">
                <a:solidFill>
                  <a:srgbClr val="040778"/>
                </a:solidFill>
                <a:latin typeface="Tahoma" panose="020B0604030504040204" pitchFamily="34" charset="0"/>
                <a:cs typeface="Arial" panose="020B0604020202020204" pitchFamily="34" charset="0"/>
              </a:rPr>
              <a:t>Intervention group</a:t>
            </a:r>
          </a:p>
        </p:txBody>
      </p:sp>
      <p:sp>
        <p:nvSpPr>
          <p:cNvPr id="75780" name="Text Box 4">
            <a:extLst>
              <a:ext uri="{FF2B5EF4-FFF2-40B4-BE49-F238E27FC236}">
                <a16:creationId xmlns:a16="http://schemas.microsoft.com/office/drawing/2014/main" id="{1A1E9D94-9CEE-DE81-AEDD-C5A96228872E}"/>
              </a:ext>
            </a:extLst>
          </p:cNvPr>
          <p:cNvSpPr txBox="1">
            <a:spLocks noChangeArrowheads="1"/>
          </p:cNvSpPr>
          <p:nvPr/>
        </p:nvSpPr>
        <p:spPr bwMode="auto">
          <a:xfrm>
            <a:off x="5135564" y="2667000"/>
            <a:ext cx="385603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a:latin typeface="Tahoma" panose="020B0604030504040204" pitchFamily="34" charset="0"/>
                <a:cs typeface="Arial" panose="020B0604020202020204" pitchFamily="34" charset="0"/>
              </a:rPr>
              <a:t>  </a:t>
            </a:r>
            <a:r>
              <a:rPr lang="en-US" altLang="en-US" sz="2500">
                <a:latin typeface="Tahoma" panose="020B0604030504040204" pitchFamily="34" charset="0"/>
                <a:cs typeface="Arial" panose="020B0604020202020204" pitchFamily="34" charset="0"/>
              </a:rPr>
              <a:t>O</a:t>
            </a:r>
            <a:r>
              <a:rPr lang="en-US" altLang="en-US" sz="2500" baseline="-25000">
                <a:latin typeface="Tahoma" panose="020B0604030504040204" pitchFamily="34" charset="0"/>
                <a:cs typeface="Arial" panose="020B0604020202020204" pitchFamily="34" charset="0"/>
              </a:rPr>
              <a:t>1     </a:t>
            </a:r>
            <a:r>
              <a:rPr lang="en-US" altLang="en-US" sz="2500">
                <a:latin typeface="Tahoma" panose="020B0604030504040204" pitchFamily="34" charset="0"/>
                <a:cs typeface="Arial" panose="020B0604020202020204" pitchFamily="34" charset="0"/>
              </a:rPr>
              <a:t>         X            O</a:t>
            </a:r>
            <a:r>
              <a:rPr lang="en-US" altLang="en-US" sz="2500" baseline="-25000">
                <a:latin typeface="Tahoma" panose="020B0604030504040204" pitchFamily="34" charset="0"/>
                <a:cs typeface="Arial" panose="020B0604020202020204" pitchFamily="34" charset="0"/>
              </a:rPr>
              <a:t>2</a:t>
            </a:r>
            <a:endParaRPr lang="en-US" altLang="en-US" sz="2500">
              <a:latin typeface="Tahoma" panose="020B0604030504040204" pitchFamily="34" charset="0"/>
              <a:cs typeface="Arial" panose="020B0604020202020204" pitchFamily="34" charset="0"/>
            </a:endParaRPr>
          </a:p>
        </p:txBody>
      </p:sp>
      <p:sp>
        <p:nvSpPr>
          <p:cNvPr id="75781" name="Line 5">
            <a:extLst>
              <a:ext uri="{FF2B5EF4-FFF2-40B4-BE49-F238E27FC236}">
                <a16:creationId xmlns:a16="http://schemas.microsoft.com/office/drawing/2014/main" id="{5E92F104-449D-E197-7CB6-F9EEDF9DFC39}"/>
              </a:ext>
            </a:extLst>
          </p:cNvPr>
          <p:cNvSpPr>
            <a:spLocks noChangeShapeType="1"/>
          </p:cNvSpPr>
          <p:nvPr/>
        </p:nvSpPr>
        <p:spPr bwMode="auto">
          <a:xfrm>
            <a:off x="5791200" y="2514600"/>
            <a:ext cx="2743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b-NO"/>
          </a:p>
        </p:txBody>
      </p:sp>
      <p:sp>
        <p:nvSpPr>
          <p:cNvPr id="75782" name="Text Box 6">
            <a:extLst>
              <a:ext uri="{FF2B5EF4-FFF2-40B4-BE49-F238E27FC236}">
                <a16:creationId xmlns:a16="http://schemas.microsoft.com/office/drawing/2014/main" id="{2B8C1079-5CCC-BAD6-71BD-24A0B91FEDF8}"/>
              </a:ext>
            </a:extLst>
          </p:cNvPr>
          <p:cNvSpPr txBox="1">
            <a:spLocks noChangeArrowheads="1"/>
          </p:cNvSpPr>
          <p:nvPr/>
        </p:nvSpPr>
        <p:spPr bwMode="auto">
          <a:xfrm>
            <a:off x="6781800" y="2057401"/>
            <a:ext cx="83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a:latin typeface="Tahoma" panose="020B0604030504040204" pitchFamily="34" charset="0"/>
                <a:cs typeface="Arial" panose="020B0604020202020204" pitchFamily="34" charset="0"/>
              </a:rPr>
              <a:t>Time</a:t>
            </a: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AF8544BD-1D3D-D385-1375-3052830D4C4D}"/>
              </a:ext>
            </a:extLst>
          </p:cNvPr>
          <p:cNvSpPr>
            <a:spLocks noGrp="1" noChangeArrowheads="1"/>
          </p:cNvSpPr>
          <p:nvPr>
            <p:ph type="title"/>
          </p:nvPr>
        </p:nvSpPr>
        <p:spPr/>
        <p:txBody>
          <a:bodyPr>
            <a:normAutofit/>
          </a:bodyPr>
          <a:lstStyle/>
          <a:p>
            <a:pPr eaLnBrk="1" hangingPunct="1">
              <a:defRPr/>
            </a:pPr>
            <a:r>
              <a:rPr lang="en-US" sz="3600" b="1" dirty="0">
                <a:solidFill>
                  <a:schemeClr val="accent1"/>
                </a:solidFill>
              </a:rPr>
              <a:t>Summary of Non-Experimental Designs</a:t>
            </a:r>
          </a:p>
        </p:txBody>
      </p:sp>
      <p:sp>
        <p:nvSpPr>
          <p:cNvPr id="77827" name="Rectangle 3">
            <a:extLst>
              <a:ext uri="{FF2B5EF4-FFF2-40B4-BE49-F238E27FC236}">
                <a16:creationId xmlns:a16="http://schemas.microsoft.com/office/drawing/2014/main" id="{DF7A73FB-10DB-296E-0DA3-EEAD2E9C92B4}"/>
              </a:ext>
            </a:extLst>
          </p:cNvPr>
          <p:cNvSpPr>
            <a:spLocks noGrp="1" noChangeArrowheads="1"/>
          </p:cNvSpPr>
          <p:nvPr>
            <p:ph idx="4294967295"/>
          </p:nvPr>
        </p:nvSpPr>
        <p:spPr>
          <a:xfrm>
            <a:off x="1727200" y="1395412"/>
            <a:ext cx="9103360" cy="4304347"/>
          </a:xfrm>
        </p:spPr>
        <p:txBody>
          <a:bodyPr/>
          <a:lstStyle/>
          <a:p>
            <a:pPr marL="812800" indent="-812800" defTabSz="1014413">
              <a:buClr>
                <a:schemeClr val="tx1"/>
              </a:buClr>
              <a:buNone/>
            </a:pPr>
            <a:r>
              <a:rPr lang="en-US" altLang="en-US" sz="2400" dirty="0">
                <a:solidFill>
                  <a:srgbClr val="040778"/>
                </a:solidFill>
              </a:rPr>
              <a:t>One-Group, Pre- and Post-test (before-after)</a:t>
            </a:r>
            <a:endParaRPr lang="en-US" altLang="en-US" dirty="0">
              <a:solidFill>
                <a:srgbClr val="040778"/>
              </a:solidFill>
            </a:endParaRPr>
          </a:p>
          <a:p>
            <a:pPr marL="812800" indent="-812800" defTabSz="1014413">
              <a:buClr>
                <a:schemeClr val="tx1"/>
              </a:buClr>
              <a:buFontTx/>
              <a:buAutoNum type="romanUcPeriod" startAt="3"/>
            </a:pPr>
            <a:endParaRPr lang="en-US" altLang="en-US" dirty="0"/>
          </a:p>
          <a:p>
            <a:pPr marL="812800" indent="-812800" defTabSz="1014413">
              <a:buClr>
                <a:schemeClr val="tx1"/>
              </a:buClr>
              <a:buFontTx/>
              <a:buAutoNum type="romanUcPeriod" startAt="3"/>
            </a:pPr>
            <a:endParaRPr lang="en-US" altLang="en-US" dirty="0"/>
          </a:p>
          <a:p>
            <a:pPr marL="812800" indent="-812800" defTabSz="1014413">
              <a:buClr>
                <a:schemeClr val="tx1"/>
              </a:buClr>
              <a:buNone/>
            </a:pPr>
            <a:endParaRPr lang="en-US" altLang="en-US" sz="900" dirty="0"/>
          </a:p>
          <a:p>
            <a:pPr marL="812800" indent="-812800" defTabSz="1014413">
              <a:buClr>
                <a:schemeClr val="tx1"/>
              </a:buClr>
              <a:buNone/>
            </a:pPr>
            <a:endParaRPr lang="en-US" altLang="en-US" sz="2400" dirty="0"/>
          </a:p>
          <a:p>
            <a:pPr marL="812800" indent="-812800" defTabSz="1014413">
              <a:buClr>
                <a:schemeClr val="tx1"/>
              </a:buClr>
              <a:buNone/>
            </a:pPr>
            <a:endParaRPr lang="en-US" altLang="en-US" sz="2400" dirty="0">
              <a:solidFill>
                <a:srgbClr val="040778"/>
              </a:solidFill>
            </a:endParaRPr>
          </a:p>
          <a:p>
            <a:pPr marL="812800" indent="-812800" defTabSz="1014413">
              <a:buClr>
                <a:schemeClr val="tx1"/>
              </a:buClr>
              <a:buNone/>
            </a:pPr>
            <a:r>
              <a:rPr lang="en-US" altLang="en-US" sz="2400" dirty="0">
                <a:solidFill>
                  <a:srgbClr val="040778"/>
                </a:solidFill>
              </a:rPr>
              <a:t>One-Group, Post-test (after intervention) Only</a:t>
            </a:r>
          </a:p>
        </p:txBody>
      </p:sp>
      <p:sp>
        <p:nvSpPr>
          <p:cNvPr id="77828" name="Rectangle 4">
            <a:extLst>
              <a:ext uri="{FF2B5EF4-FFF2-40B4-BE49-F238E27FC236}">
                <a16:creationId xmlns:a16="http://schemas.microsoft.com/office/drawing/2014/main" id="{E5D2A4C2-AC00-2783-DCB2-CEE7D71AF6BB}"/>
              </a:ext>
            </a:extLst>
          </p:cNvPr>
          <p:cNvSpPr>
            <a:spLocks noChangeArrowheads="1"/>
          </p:cNvSpPr>
          <p:nvPr/>
        </p:nvSpPr>
        <p:spPr bwMode="auto">
          <a:xfrm>
            <a:off x="1817689" y="4589463"/>
            <a:ext cx="8099425" cy="963612"/>
          </a:xfrm>
          <a:prstGeom prst="rect">
            <a:avLst/>
          </a:prstGeom>
          <a:solidFill>
            <a:srgbClr val="FFFF99"/>
          </a:solidFill>
          <a:ln w="57150">
            <a:solidFill>
              <a:srgbClr val="0000FF"/>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2800">
              <a:latin typeface="Helvetica" panose="020B0604020202020204" pitchFamily="34" charset="0"/>
            </a:endParaRPr>
          </a:p>
        </p:txBody>
      </p:sp>
      <p:sp>
        <p:nvSpPr>
          <p:cNvPr id="77829" name="Text Box 5">
            <a:extLst>
              <a:ext uri="{FF2B5EF4-FFF2-40B4-BE49-F238E27FC236}">
                <a16:creationId xmlns:a16="http://schemas.microsoft.com/office/drawing/2014/main" id="{98BBCE8B-A747-48DB-ACDC-4FF0C7BDDECE}"/>
              </a:ext>
            </a:extLst>
          </p:cNvPr>
          <p:cNvSpPr txBox="1">
            <a:spLocks noChangeArrowheads="1"/>
          </p:cNvSpPr>
          <p:nvPr/>
        </p:nvSpPr>
        <p:spPr bwMode="auto">
          <a:xfrm>
            <a:off x="1889125" y="4842034"/>
            <a:ext cx="25400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479" tIns="41239" rIns="82479" bIns="41239">
            <a:spAutoFit/>
          </a:bodyPr>
          <a:lstStyle>
            <a:lvl1pPr defTabSz="8255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55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55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55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55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55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55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55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55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1600" b="1" dirty="0">
                <a:solidFill>
                  <a:srgbClr val="FF0066"/>
                </a:solidFill>
                <a:latin typeface="Arial" panose="020B0604020202020204" pitchFamily="34" charset="0"/>
              </a:rPr>
              <a:t>IMPLEMENT PROGRAM</a:t>
            </a:r>
          </a:p>
        </p:txBody>
      </p:sp>
      <p:sp>
        <p:nvSpPr>
          <p:cNvPr id="77830" name="Text Box 6">
            <a:extLst>
              <a:ext uri="{FF2B5EF4-FFF2-40B4-BE49-F238E27FC236}">
                <a16:creationId xmlns:a16="http://schemas.microsoft.com/office/drawing/2014/main" id="{E1C1008D-8D55-C1E5-31DA-F039444D7E29}"/>
              </a:ext>
            </a:extLst>
          </p:cNvPr>
          <p:cNvSpPr txBox="1">
            <a:spLocks noChangeArrowheads="1"/>
          </p:cNvSpPr>
          <p:nvPr/>
        </p:nvSpPr>
        <p:spPr bwMode="auto">
          <a:xfrm>
            <a:off x="4722813" y="4846005"/>
            <a:ext cx="47371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479" tIns="41239" rIns="82479" bIns="41239">
            <a:spAutoFit/>
          </a:bodyPr>
          <a:lstStyle>
            <a:lvl1pPr defTabSz="8255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55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55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55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55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55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55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55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55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1600" b="1" dirty="0">
                <a:solidFill>
                  <a:srgbClr val="FF0066"/>
                </a:solidFill>
                <a:latin typeface="Arial" panose="020B0604020202020204" pitchFamily="34" charset="0"/>
              </a:rPr>
              <a:t>ASSESS TARGET GROUP AFTER PROGRAM</a:t>
            </a:r>
            <a:r>
              <a:rPr lang="en-US" altLang="en-US" sz="1600" dirty="0">
                <a:solidFill>
                  <a:srgbClr val="FF0066"/>
                </a:solidFill>
                <a:latin typeface="Arial" panose="020B0604020202020204" pitchFamily="34" charset="0"/>
              </a:rPr>
              <a:t> </a:t>
            </a:r>
          </a:p>
        </p:txBody>
      </p:sp>
      <p:sp>
        <p:nvSpPr>
          <p:cNvPr id="77831" name="Line 7">
            <a:extLst>
              <a:ext uri="{FF2B5EF4-FFF2-40B4-BE49-F238E27FC236}">
                <a16:creationId xmlns:a16="http://schemas.microsoft.com/office/drawing/2014/main" id="{5A0CE66B-68E9-DD28-850E-49CA117600E8}"/>
              </a:ext>
            </a:extLst>
          </p:cNvPr>
          <p:cNvSpPr>
            <a:spLocks noChangeShapeType="1"/>
          </p:cNvSpPr>
          <p:nvPr/>
        </p:nvSpPr>
        <p:spPr bwMode="auto">
          <a:xfrm>
            <a:off x="4727575" y="4589462"/>
            <a:ext cx="0" cy="963613"/>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77832" name="Rectangle 8">
            <a:extLst>
              <a:ext uri="{FF2B5EF4-FFF2-40B4-BE49-F238E27FC236}">
                <a16:creationId xmlns:a16="http://schemas.microsoft.com/office/drawing/2014/main" id="{220FFFE1-D357-3769-4AB2-73780CFD2C64}"/>
              </a:ext>
            </a:extLst>
          </p:cNvPr>
          <p:cNvSpPr>
            <a:spLocks noChangeArrowheads="1"/>
          </p:cNvSpPr>
          <p:nvPr/>
        </p:nvSpPr>
        <p:spPr bwMode="auto">
          <a:xfrm>
            <a:off x="1817688" y="1998663"/>
            <a:ext cx="8305800" cy="1377950"/>
          </a:xfrm>
          <a:prstGeom prst="rect">
            <a:avLst/>
          </a:prstGeom>
          <a:solidFill>
            <a:srgbClr val="FFFF99"/>
          </a:solidFill>
          <a:ln w="57150">
            <a:solidFill>
              <a:srgbClr val="0000FF"/>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2800">
              <a:latin typeface="Helvetica" panose="020B0604020202020204" pitchFamily="34" charset="0"/>
            </a:endParaRPr>
          </a:p>
        </p:txBody>
      </p:sp>
      <p:sp>
        <p:nvSpPr>
          <p:cNvPr id="77833" name="Text Box 9">
            <a:extLst>
              <a:ext uri="{FF2B5EF4-FFF2-40B4-BE49-F238E27FC236}">
                <a16:creationId xmlns:a16="http://schemas.microsoft.com/office/drawing/2014/main" id="{3F8AF200-8660-32D0-FA18-1E02D79624AC}"/>
              </a:ext>
            </a:extLst>
          </p:cNvPr>
          <p:cNvSpPr txBox="1">
            <a:spLocks noChangeArrowheads="1"/>
          </p:cNvSpPr>
          <p:nvPr/>
        </p:nvSpPr>
        <p:spPr bwMode="auto">
          <a:xfrm>
            <a:off x="2182813" y="4806950"/>
            <a:ext cx="1922462"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479" tIns="41239" rIns="82479" bIns="41239">
            <a:spAutoFit/>
          </a:bodyPr>
          <a:lstStyle>
            <a:lvl1pPr defTabSz="8255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55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55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55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55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55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55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55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55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endParaRPr lang="en-US" altLang="en-US" sz="1600">
              <a:latin typeface="Arial" panose="020B0604020202020204" pitchFamily="34" charset="0"/>
            </a:endParaRPr>
          </a:p>
        </p:txBody>
      </p:sp>
      <p:sp>
        <p:nvSpPr>
          <p:cNvPr id="77834" name="Text Box 10">
            <a:extLst>
              <a:ext uri="{FF2B5EF4-FFF2-40B4-BE49-F238E27FC236}">
                <a16:creationId xmlns:a16="http://schemas.microsoft.com/office/drawing/2014/main" id="{7457F4A9-3B93-8967-53EA-1BC0800C3A3B}"/>
              </a:ext>
            </a:extLst>
          </p:cNvPr>
          <p:cNvSpPr txBox="1">
            <a:spLocks noChangeArrowheads="1"/>
          </p:cNvSpPr>
          <p:nvPr/>
        </p:nvSpPr>
        <p:spPr bwMode="auto">
          <a:xfrm>
            <a:off x="2074864" y="2154239"/>
            <a:ext cx="2060575"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479" tIns="41239" rIns="82479" bIns="41239">
            <a:spAutoFit/>
          </a:bodyPr>
          <a:lstStyle>
            <a:lvl1pPr defTabSz="8255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55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55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55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55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55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55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55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55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1600" b="1">
                <a:solidFill>
                  <a:srgbClr val="FF0066"/>
                </a:solidFill>
                <a:latin typeface="Arial" panose="020B0604020202020204" pitchFamily="34" charset="0"/>
              </a:rPr>
              <a:t>ASSESS TARGET GROUP BEFORE PROGRAM</a:t>
            </a:r>
          </a:p>
        </p:txBody>
      </p:sp>
      <p:sp>
        <p:nvSpPr>
          <p:cNvPr id="77835" name="Text Box 11">
            <a:extLst>
              <a:ext uri="{FF2B5EF4-FFF2-40B4-BE49-F238E27FC236}">
                <a16:creationId xmlns:a16="http://schemas.microsoft.com/office/drawing/2014/main" id="{2665B1EE-0C10-D204-B726-CDBA9DA8F1F3}"/>
              </a:ext>
            </a:extLst>
          </p:cNvPr>
          <p:cNvSpPr txBox="1">
            <a:spLocks noChangeArrowheads="1"/>
          </p:cNvSpPr>
          <p:nvPr/>
        </p:nvSpPr>
        <p:spPr bwMode="auto">
          <a:xfrm>
            <a:off x="4408488" y="2360614"/>
            <a:ext cx="2678112"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479" tIns="41239" rIns="82479" bIns="41239">
            <a:spAutoFit/>
          </a:bodyPr>
          <a:lstStyle>
            <a:lvl1pPr defTabSz="8255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55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55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55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55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55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55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55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55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1600" b="1">
                <a:solidFill>
                  <a:srgbClr val="FF0066"/>
                </a:solidFill>
                <a:latin typeface="Arial" panose="020B0604020202020204" pitchFamily="34" charset="0"/>
              </a:rPr>
              <a:t>IMPLEMENT PROGRAM</a:t>
            </a:r>
          </a:p>
        </p:txBody>
      </p:sp>
      <p:sp>
        <p:nvSpPr>
          <p:cNvPr id="77836" name="Text Box 12">
            <a:extLst>
              <a:ext uri="{FF2B5EF4-FFF2-40B4-BE49-F238E27FC236}">
                <a16:creationId xmlns:a16="http://schemas.microsoft.com/office/drawing/2014/main" id="{CA53A9C3-9851-5235-A24F-97AD76E492B3}"/>
              </a:ext>
            </a:extLst>
          </p:cNvPr>
          <p:cNvSpPr txBox="1">
            <a:spLocks noChangeArrowheads="1"/>
          </p:cNvSpPr>
          <p:nvPr/>
        </p:nvSpPr>
        <p:spPr bwMode="auto">
          <a:xfrm>
            <a:off x="7086600" y="2222500"/>
            <a:ext cx="28146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479" tIns="41239" rIns="82479" bIns="41239">
            <a:spAutoFit/>
          </a:bodyPr>
          <a:lstStyle>
            <a:lvl1pPr defTabSz="8255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55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55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55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55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55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55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55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55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1600" b="1">
                <a:solidFill>
                  <a:srgbClr val="FF0066"/>
                </a:solidFill>
                <a:latin typeface="Arial" panose="020B0604020202020204" pitchFamily="34" charset="0"/>
              </a:rPr>
              <a:t>ASSESS TARGET GROUP AFTER PROGRAM</a:t>
            </a:r>
          </a:p>
        </p:txBody>
      </p:sp>
      <p:sp>
        <p:nvSpPr>
          <p:cNvPr id="77837" name="Line 13">
            <a:extLst>
              <a:ext uri="{FF2B5EF4-FFF2-40B4-BE49-F238E27FC236}">
                <a16:creationId xmlns:a16="http://schemas.microsoft.com/office/drawing/2014/main" id="{34E7C5CC-D82B-6841-2E88-A622EA664F73}"/>
              </a:ext>
            </a:extLst>
          </p:cNvPr>
          <p:cNvSpPr>
            <a:spLocks noChangeShapeType="1"/>
          </p:cNvSpPr>
          <p:nvPr/>
        </p:nvSpPr>
        <p:spPr bwMode="auto">
          <a:xfrm>
            <a:off x="4287838" y="1998664"/>
            <a:ext cx="0" cy="137795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77838" name="Line 14">
            <a:extLst>
              <a:ext uri="{FF2B5EF4-FFF2-40B4-BE49-F238E27FC236}">
                <a16:creationId xmlns:a16="http://schemas.microsoft.com/office/drawing/2014/main" id="{DA80ACB9-8D38-A448-A8B6-B83C1028A407}"/>
              </a:ext>
            </a:extLst>
          </p:cNvPr>
          <p:cNvSpPr>
            <a:spLocks noChangeShapeType="1"/>
          </p:cNvSpPr>
          <p:nvPr/>
        </p:nvSpPr>
        <p:spPr bwMode="auto">
          <a:xfrm>
            <a:off x="7086600" y="2033589"/>
            <a:ext cx="0" cy="130810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nb-NO"/>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334C0C3-9C92-DD2E-65D0-036E1479A876}"/>
              </a:ext>
            </a:extLst>
          </p:cNvPr>
          <p:cNvSpPr>
            <a:spLocks noGrp="1" noChangeArrowheads="1"/>
          </p:cNvSpPr>
          <p:nvPr>
            <p:ph type="title"/>
          </p:nvPr>
        </p:nvSpPr>
        <p:spPr/>
        <p:txBody>
          <a:bodyPr rtlCol="0">
            <a:normAutofit/>
          </a:bodyPr>
          <a:lstStyle/>
          <a:p>
            <a:pPr defTabSz="825500">
              <a:defRPr/>
            </a:pPr>
            <a:r>
              <a:rPr lang="en-US" b="1" dirty="0"/>
              <a:t> </a:t>
            </a:r>
            <a:br>
              <a:rPr lang="en-US" b="1" dirty="0"/>
            </a:br>
            <a:r>
              <a:rPr lang="en-US" dirty="0">
                <a:solidFill>
                  <a:schemeClr val="accent1"/>
                </a:solidFill>
              </a:rPr>
              <a:t>Contents</a:t>
            </a:r>
          </a:p>
        </p:txBody>
      </p:sp>
      <p:sp>
        <p:nvSpPr>
          <p:cNvPr id="12291" name="Rectangle 3">
            <a:extLst>
              <a:ext uri="{FF2B5EF4-FFF2-40B4-BE49-F238E27FC236}">
                <a16:creationId xmlns:a16="http://schemas.microsoft.com/office/drawing/2014/main" id="{2DF08666-3362-DDBB-1F47-8F893D8F66EC}"/>
              </a:ext>
            </a:extLst>
          </p:cNvPr>
          <p:cNvSpPr>
            <a:spLocks noGrp="1" noChangeArrowheads="1"/>
          </p:cNvSpPr>
          <p:nvPr>
            <p:ph idx="1"/>
          </p:nvPr>
        </p:nvSpPr>
        <p:spPr>
          <a:xfrm>
            <a:off x="933409" y="1877059"/>
            <a:ext cx="10151151" cy="3103881"/>
          </a:xfrm>
        </p:spPr>
        <p:txBody>
          <a:bodyPr/>
          <a:lstStyle/>
          <a:p>
            <a:pPr eaLnBrk="1" hangingPunct="1">
              <a:buFontTx/>
              <a:buNone/>
            </a:pPr>
            <a:r>
              <a:rPr lang="en-US" altLang="en-US" dirty="0">
                <a:latin typeface="Arial" panose="020B0604020202020204" pitchFamily="34" charset="0"/>
              </a:rPr>
              <a:t>At the end of the session, participants will be able to: </a:t>
            </a:r>
          </a:p>
          <a:p>
            <a:pPr lvl="1" eaLnBrk="1" hangingPunct="1"/>
            <a:r>
              <a:rPr lang="en-US" altLang="en-US" dirty="0">
                <a:latin typeface="Arial" panose="020B0604020202020204" pitchFamily="34" charset="0"/>
              </a:rPr>
              <a:t>Define key concepts of Monitoring and Evaluation</a:t>
            </a:r>
          </a:p>
          <a:p>
            <a:pPr lvl="1" eaLnBrk="1" hangingPunct="1"/>
            <a:r>
              <a:rPr lang="en-US" altLang="en-US" dirty="0">
                <a:latin typeface="Arial" panose="020B0604020202020204" pitchFamily="34" charset="0"/>
              </a:rPr>
              <a:t>Identify key characteristics of indicators</a:t>
            </a:r>
          </a:p>
          <a:p>
            <a:pPr lvl="1" eaLnBrk="1" hangingPunct="1"/>
            <a:r>
              <a:rPr lang="en-US" altLang="en-US" dirty="0">
                <a:latin typeface="Arial" panose="020B0604020202020204" pitchFamily="34" charset="0"/>
              </a:rPr>
              <a:t>Understand key implementation effectiveness indicators </a:t>
            </a:r>
          </a:p>
          <a:p>
            <a:pPr lvl="1" eaLnBrk="1" hangingPunct="1"/>
            <a:r>
              <a:rPr lang="en-US" altLang="en-US" dirty="0">
                <a:latin typeface="Arial" panose="020B0604020202020204" pitchFamily="34" charset="0"/>
              </a:rPr>
              <a:t>Understand concepts and methods related to evaluation</a:t>
            </a: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endParaRPr lang="en-US" altLang="en-US" sz="2600" dirty="0">
              <a:latin typeface="Arial" panose="020B0604020202020204" pitchFamily="34" charset="0"/>
            </a:endParaRPr>
          </a:p>
          <a:p>
            <a:pPr eaLnBrk="1" hangingPunct="1">
              <a:buFontTx/>
              <a:buNone/>
            </a:pPr>
            <a:endParaRPr lang="en-US" altLang="en-US" sz="2600" dirty="0">
              <a:latin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61CD6BB0-E16B-E07C-5225-DBF4CA73C04B}"/>
              </a:ext>
            </a:extLst>
          </p:cNvPr>
          <p:cNvSpPr>
            <a:spLocks noGrp="1" noChangeArrowheads="1"/>
          </p:cNvSpPr>
          <p:nvPr>
            <p:ph type="title"/>
          </p:nvPr>
        </p:nvSpPr>
        <p:spPr/>
        <p:txBody>
          <a:bodyPr>
            <a:normAutofit/>
          </a:bodyPr>
          <a:lstStyle/>
          <a:p>
            <a:pPr eaLnBrk="1" hangingPunct="1">
              <a:defRPr/>
            </a:pPr>
            <a:r>
              <a:rPr lang="en-US" sz="3600" b="1" dirty="0">
                <a:solidFill>
                  <a:schemeClr val="accent1"/>
                </a:solidFill>
              </a:rPr>
              <a:t>Limitations of Non-Experimental: Pretest-Posttest (before-after) Design</a:t>
            </a:r>
          </a:p>
        </p:txBody>
      </p:sp>
      <p:sp>
        <p:nvSpPr>
          <p:cNvPr id="106499" name="Rectangle 3">
            <a:extLst>
              <a:ext uri="{FF2B5EF4-FFF2-40B4-BE49-F238E27FC236}">
                <a16:creationId xmlns:a16="http://schemas.microsoft.com/office/drawing/2014/main" id="{586F8C13-18C7-02B7-54B9-6B999E7DA844}"/>
              </a:ext>
            </a:extLst>
          </p:cNvPr>
          <p:cNvSpPr>
            <a:spLocks noGrp="1" noChangeArrowheads="1"/>
          </p:cNvSpPr>
          <p:nvPr>
            <p:ph idx="1"/>
          </p:nvPr>
        </p:nvSpPr>
        <p:spPr/>
        <p:txBody>
          <a:bodyPr/>
          <a:lstStyle/>
          <a:p>
            <a:pPr eaLnBrk="1" hangingPunct="1"/>
            <a:r>
              <a:rPr lang="en-US" altLang="en-US" dirty="0"/>
              <a:t>Don’t know what kind of results might have been obtained without the program</a:t>
            </a:r>
          </a:p>
          <a:p>
            <a:pPr eaLnBrk="1" hangingPunct="1"/>
            <a:r>
              <a:rPr lang="en-US" altLang="en-US" dirty="0"/>
              <a:t>Causal attribution not possible</a:t>
            </a:r>
          </a:p>
          <a:p>
            <a:pPr eaLnBrk="1" hangingPunct="1"/>
            <a:r>
              <a:rPr lang="en-US" altLang="en-US" dirty="0"/>
              <a:t>Cannot detect small but important changes, therefore</a:t>
            </a:r>
          </a:p>
          <a:p>
            <a:pPr lvl="1" eaLnBrk="1" hangingPunct="1"/>
            <a:r>
              <a:rPr lang="en-US" altLang="en-US" dirty="0"/>
              <a:t>Need to describe program in detail</a:t>
            </a:r>
          </a:p>
          <a:p>
            <a:pPr lvl="1" eaLnBrk="1" hangingPunct="1"/>
            <a:r>
              <a:rPr lang="en-US" altLang="en-US" dirty="0"/>
              <a:t>Need to assess whether program was implemented as planned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649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6499">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6499">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6499">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64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10649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983E4496-D06B-F493-69FF-77606F0D7296}"/>
              </a:ext>
            </a:extLst>
          </p:cNvPr>
          <p:cNvSpPr>
            <a:spLocks noGrp="1" noChangeArrowheads="1"/>
          </p:cNvSpPr>
          <p:nvPr>
            <p:ph type="title"/>
          </p:nvPr>
        </p:nvSpPr>
        <p:spPr/>
        <p:txBody>
          <a:bodyPr>
            <a:normAutofit/>
          </a:bodyPr>
          <a:lstStyle/>
          <a:p>
            <a:pPr eaLnBrk="1" hangingPunct="1">
              <a:defRPr/>
            </a:pPr>
            <a:r>
              <a:rPr lang="en-US" sz="3600" b="1" dirty="0">
                <a:solidFill>
                  <a:schemeClr val="accent1"/>
                </a:solidFill>
              </a:rPr>
              <a:t>Non-Experimental Design: Time Series</a:t>
            </a:r>
          </a:p>
        </p:txBody>
      </p:sp>
      <p:sp>
        <p:nvSpPr>
          <p:cNvPr id="81923" name="Text Box 3">
            <a:extLst>
              <a:ext uri="{FF2B5EF4-FFF2-40B4-BE49-F238E27FC236}">
                <a16:creationId xmlns:a16="http://schemas.microsoft.com/office/drawing/2014/main" id="{50DA54B1-B6D4-6014-CD43-3D849CE1CBFB}"/>
              </a:ext>
            </a:extLst>
          </p:cNvPr>
          <p:cNvSpPr txBox="1">
            <a:spLocks noChangeArrowheads="1"/>
          </p:cNvSpPr>
          <p:nvPr/>
        </p:nvSpPr>
        <p:spPr bwMode="auto">
          <a:xfrm>
            <a:off x="2057400" y="23495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a:solidFill>
                  <a:srgbClr val="040778"/>
                </a:solidFill>
                <a:latin typeface="Tahoma" panose="020B0604030504040204" pitchFamily="34" charset="0"/>
                <a:cs typeface="Arial" panose="020B0604020202020204" pitchFamily="34" charset="0"/>
              </a:rPr>
              <a:t>Intervention  group</a:t>
            </a:r>
          </a:p>
        </p:txBody>
      </p:sp>
      <p:sp>
        <p:nvSpPr>
          <p:cNvPr id="81924" name="Text Box 4">
            <a:extLst>
              <a:ext uri="{FF2B5EF4-FFF2-40B4-BE49-F238E27FC236}">
                <a16:creationId xmlns:a16="http://schemas.microsoft.com/office/drawing/2014/main" id="{99292BEF-F296-9AA4-297F-89BAF4AA26F1}"/>
              </a:ext>
            </a:extLst>
          </p:cNvPr>
          <p:cNvSpPr txBox="1">
            <a:spLocks noChangeArrowheads="1"/>
          </p:cNvSpPr>
          <p:nvPr/>
        </p:nvSpPr>
        <p:spPr bwMode="auto">
          <a:xfrm>
            <a:off x="5065714" y="2438401"/>
            <a:ext cx="3925887" cy="43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200">
                <a:latin typeface="Tahoma" panose="020B0604030504040204" pitchFamily="34" charset="0"/>
                <a:cs typeface="Arial" panose="020B0604020202020204" pitchFamily="34" charset="0"/>
              </a:rPr>
              <a:t>O</a:t>
            </a:r>
            <a:r>
              <a:rPr lang="en-US" altLang="en-US" sz="2200" baseline="-25000">
                <a:latin typeface="Tahoma" panose="020B0604030504040204" pitchFamily="34" charset="0"/>
                <a:cs typeface="Arial" panose="020B0604020202020204" pitchFamily="34" charset="0"/>
              </a:rPr>
              <a:t>1    </a:t>
            </a:r>
            <a:r>
              <a:rPr lang="en-US" altLang="en-US" sz="2200">
                <a:latin typeface="Tahoma" panose="020B0604030504040204" pitchFamily="34" charset="0"/>
                <a:cs typeface="Arial" panose="020B0604020202020204" pitchFamily="34" charset="0"/>
              </a:rPr>
              <a:t>O</a:t>
            </a:r>
            <a:r>
              <a:rPr lang="en-US" altLang="en-US" sz="2200" baseline="-25000">
                <a:latin typeface="Tahoma" panose="020B0604030504040204" pitchFamily="34" charset="0"/>
                <a:cs typeface="Arial" panose="020B0604020202020204" pitchFamily="34" charset="0"/>
              </a:rPr>
              <a:t>2</a:t>
            </a:r>
            <a:r>
              <a:rPr lang="en-US" altLang="en-US" sz="2200">
                <a:latin typeface="Tahoma" panose="020B0604030504040204" pitchFamily="34" charset="0"/>
                <a:cs typeface="Arial" panose="020B0604020202020204" pitchFamily="34" charset="0"/>
              </a:rPr>
              <a:t>   O</a:t>
            </a:r>
            <a:r>
              <a:rPr lang="en-US" altLang="en-US" sz="2200" baseline="-25000">
                <a:latin typeface="Tahoma" panose="020B0604030504040204" pitchFamily="34" charset="0"/>
                <a:cs typeface="Arial" panose="020B0604020202020204" pitchFamily="34" charset="0"/>
              </a:rPr>
              <a:t>3</a:t>
            </a:r>
            <a:r>
              <a:rPr lang="en-US" altLang="en-US" sz="2200">
                <a:latin typeface="Tahoma" panose="020B0604030504040204" pitchFamily="34" charset="0"/>
                <a:cs typeface="Arial" panose="020B0604020202020204" pitchFamily="34" charset="0"/>
              </a:rPr>
              <a:t>  X   O</a:t>
            </a:r>
            <a:r>
              <a:rPr lang="en-US" altLang="en-US" sz="2200" baseline="-25000">
                <a:latin typeface="Tahoma" panose="020B0604030504040204" pitchFamily="34" charset="0"/>
                <a:cs typeface="Arial" panose="020B0604020202020204" pitchFamily="34" charset="0"/>
              </a:rPr>
              <a:t>4</a:t>
            </a:r>
            <a:r>
              <a:rPr lang="en-US" altLang="en-US" sz="2200">
                <a:latin typeface="Tahoma" panose="020B0604030504040204" pitchFamily="34" charset="0"/>
                <a:cs typeface="Arial" panose="020B0604020202020204" pitchFamily="34" charset="0"/>
              </a:rPr>
              <a:t>   O</a:t>
            </a:r>
            <a:r>
              <a:rPr lang="en-US" altLang="en-US" sz="2200" baseline="-25000">
                <a:latin typeface="Tahoma" panose="020B0604030504040204" pitchFamily="34" charset="0"/>
                <a:cs typeface="Arial" panose="020B0604020202020204" pitchFamily="34" charset="0"/>
              </a:rPr>
              <a:t>5</a:t>
            </a:r>
            <a:r>
              <a:rPr lang="en-US" altLang="en-US" sz="2200">
                <a:latin typeface="Tahoma" panose="020B0604030504040204" pitchFamily="34" charset="0"/>
                <a:cs typeface="Arial" panose="020B0604020202020204" pitchFamily="34" charset="0"/>
              </a:rPr>
              <a:t>   O</a:t>
            </a:r>
            <a:r>
              <a:rPr lang="en-US" altLang="en-US" sz="2200" baseline="-25000">
                <a:latin typeface="Tahoma" panose="020B0604030504040204" pitchFamily="34" charset="0"/>
                <a:cs typeface="Arial" panose="020B0604020202020204" pitchFamily="34" charset="0"/>
              </a:rPr>
              <a:t>6           </a:t>
            </a:r>
            <a:endParaRPr lang="en-US" altLang="en-US" sz="2200">
              <a:latin typeface="Tahoma" panose="020B0604030504040204" pitchFamily="34" charset="0"/>
              <a:cs typeface="Arial" panose="020B0604020202020204" pitchFamily="34" charset="0"/>
            </a:endParaRPr>
          </a:p>
        </p:txBody>
      </p:sp>
      <p:sp>
        <p:nvSpPr>
          <p:cNvPr id="81925" name="Line 5">
            <a:extLst>
              <a:ext uri="{FF2B5EF4-FFF2-40B4-BE49-F238E27FC236}">
                <a16:creationId xmlns:a16="http://schemas.microsoft.com/office/drawing/2014/main" id="{1A996995-C858-75AB-E7E7-E0F29434B190}"/>
              </a:ext>
            </a:extLst>
          </p:cNvPr>
          <p:cNvSpPr>
            <a:spLocks noChangeShapeType="1"/>
          </p:cNvSpPr>
          <p:nvPr/>
        </p:nvSpPr>
        <p:spPr bwMode="auto">
          <a:xfrm>
            <a:off x="5135564" y="2328863"/>
            <a:ext cx="35004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b-NO"/>
          </a:p>
        </p:txBody>
      </p:sp>
      <p:sp>
        <p:nvSpPr>
          <p:cNvPr id="81926" name="Text Box 6">
            <a:extLst>
              <a:ext uri="{FF2B5EF4-FFF2-40B4-BE49-F238E27FC236}">
                <a16:creationId xmlns:a16="http://schemas.microsoft.com/office/drawing/2014/main" id="{7933C2C7-2C7D-73F3-DC39-C4AE6152F762}"/>
              </a:ext>
            </a:extLst>
          </p:cNvPr>
          <p:cNvSpPr txBox="1">
            <a:spLocks noChangeArrowheads="1"/>
          </p:cNvSpPr>
          <p:nvPr/>
        </p:nvSpPr>
        <p:spPr bwMode="auto">
          <a:xfrm>
            <a:off x="6848421" y="1655764"/>
            <a:ext cx="800211" cy="43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200">
                <a:latin typeface="Tahoma" panose="020B0604030504040204" pitchFamily="34" charset="0"/>
                <a:cs typeface="Arial" panose="020B0604020202020204" pitchFamily="34" charset="0"/>
              </a:rPr>
              <a:t>Time</a:t>
            </a:r>
          </a:p>
        </p:txBody>
      </p:sp>
      <p:sp>
        <p:nvSpPr>
          <p:cNvPr id="81927" name="Text Box 7">
            <a:extLst>
              <a:ext uri="{FF2B5EF4-FFF2-40B4-BE49-F238E27FC236}">
                <a16:creationId xmlns:a16="http://schemas.microsoft.com/office/drawing/2014/main" id="{D3DF7F0B-D27D-A348-A6F3-CBDEEA5D3CE8}"/>
              </a:ext>
            </a:extLst>
          </p:cNvPr>
          <p:cNvSpPr txBox="1">
            <a:spLocks noChangeArrowheads="1"/>
          </p:cNvSpPr>
          <p:nvPr/>
        </p:nvSpPr>
        <p:spPr bwMode="auto">
          <a:xfrm>
            <a:off x="2971800" y="3581400"/>
            <a:ext cx="5943600" cy="52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endParaRPr lang="en-US" altLang="en-US" sz="2800">
              <a:latin typeface="Tahoma" panose="020B0604030504040204" pitchFamily="34" charset="0"/>
              <a:cs typeface="Arial" panose="020B0604020202020204" pitchFamily="34" charset="0"/>
            </a:endParaRPr>
          </a:p>
        </p:txBody>
      </p:sp>
      <p:sp>
        <p:nvSpPr>
          <p:cNvPr id="81928" name="Text Box 8">
            <a:extLst>
              <a:ext uri="{FF2B5EF4-FFF2-40B4-BE49-F238E27FC236}">
                <a16:creationId xmlns:a16="http://schemas.microsoft.com/office/drawing/2014/main" id="{DAE7CB47-36A8-F639-A7CE-D18B28530342}"/>
              </a:ext>
            </a:extLst>
          </p:cNvPr>
          <p:cNvSpPr txBox="1">
            <a:spLocks noChangeArrowheads="1"/>
          </p:cNvSpPr>
          <p:nvPr/>
        </p:nvSpPr>
        <p:spPr bwMode="auto">
          <a:xfrm>
            <a:off x="2438400" y="2895601"/>
            <a:ext cx="6858000" cy="1661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endParaRPr lang="en-US" altLang="en-US" sz="2400">
              <a:latin typeface="Tahoma" panose="020B0604030504040204" pitchFamily="34" charset="0"/>
              <a:cs typeface="Arial" panose="020B0604020202020204" pitchFamily="34" charset="0"/>
            </a:endParaRPr>
          </a:p>
          <a:p>
            <a:pPr algn="ctr" eaLnBrk="1" hangingPunct="1">
              <a:spcBef>
                <a:spcPct val="50000"/>
              </a:spcBef>
              <a:buFontTx/>
              <a:buNone/>
            </a:pPr>
            <a:endParaRPr lang="en-US" altLang="en-US" sz="2400">
              <a:latin typeface="Tahoma" panose="020B0604030504040204" pitchFamily="34" charset="0"/>
              <a:cs typeface="Arial" panose="020B0604020202020204" pitchFamily="34" charset="0"/>
            </a:endParaRPr>
          </a:p>
          <a:p>
            <a:pPr algn="ctr" eaLnBrk="1" hangingPunct="1">
              <a:spcBef>
                <a:spcPct val="50000"/>
              </a:spcBef>
              <a:buFontTx/>
              <a:buNone/>
            </a:pPr>
            <a:endParaRPr lang="en-US" altLang="en-US" sz="2800">
              <a:latin typeface="Tahoma" panose="020B0604030504040204" pitchFamily="34" charset="0"/>
              <a:cs typeface="Arial" panose="020B0604020202020204" pitchFamily="34" charset="0"/>
            </a:endParaRPr>
          </a:p>
        </p:txBody>
      </p:sp>
      <p:sp>
        <p:nvSpPr>
          <p:cNvPr id="81929" name="Text Box 9">
            <a:extLst>
              <a:ext uri="{FF2B5EF4-FFF2-40B4-BE49-F238E27FC236}">
                <a16:creationId xmlns:a16="http://schemas.microsoft.com/office/drawing/2014/main" id="{2A18EEB7-8026-6782-A185-518F451459E5}"/>
              </a:ext>
            </a:extLst>
          </p:cNvPr>
          <p:cNvSpPr txBox="1">
            <a:spLocks noChangeArrowheads="1"/>
          </p:cNvSpPr>
          <p:nvPr/>
        </p:nvSpPr>
        <p:spPr bwMode="auto">
          <a:xfrm>
            <a:off x="721361" y="3076577"/>
            <a:ext cx="9498014"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b="1" dirty="0">
                <a:latin typeface="Arial" panose="020B0604020202020204" pitchFamily="34" charset="0"/>
              </a:rPr>
              <a:t>Options</a:t>
            </a:r>
            <a:r>
              <a:rPr lang="en-US" altLang="en-US" sz="2000" dirty="0">
                <a:latin typeface="Arial" panose="020B0604020202020204" pitchFamily="34" charset="0"/>
              </a:rPr>
              <a:t>:</a:t>
            </a:r>
          </a:p>
          <a:p>
            <a:pPr lvl="1" eaLnBrk="1" hangingPunct="1">
              <a:spcBef>
                <a:spcPct val="50000"/>
              </a:spcBef>
              <a:buFontTx/>
              <a:buChar char="•"/>
            </a:pPr>
            <a:r>
              <a:rPr lang="en-US" altLang="en-US" sz="2000" dirty="0">
                <a:latin typeface="Arial" panose="020B0604020202020204" pitchFamily="34" charset="0"/>
              </a:rPr>
              <a:t> Same group of people measured many times</a:t>
            </a:r>
          </a:p>
          <a:p>
            <a:pPr lvl="2" eaLnBrk="1" hangingPunct="1">
              <a:spcBef>
                <a:spcPct val="50000"/>
              </a:spcBef>
              <a:buFontTx/>
              <a:buChar char="•"/>
            </a:pPr>
            <a:r>
              <a:rPr lang="en-US" altLang="en-US" sz="2000" i="1" dirty="0">
                <a:latin typeface="Arial" panose="020B0604020202020204" pitchFamily="34" charset="0"/>
              </a:rPr>
              <a:t> (longitudinal time series)</a:t>
            </a:r>
          </a:p>
          <a:p>
            <a:pPr lvl="1" eaLnBrk="1" hangingPunct="1">
              <a:spcBef>
                <a:spcPct val="50000"/>
              </a:spcBef>
              <a:buFontTx/>
              <a:buChar char="•"/>
            </a:pPr>
            <a:r>
              <a:rPr lang="en-US" altLang="en-US" sz="2000" dirty="0">
                <a:latin typeface="Arial" panose="020B0604020202020204" pitchFamily="34" charset="0"/>
              </a:rPr>
              <a:t>Successive groups of different people</a:t>
            </a:r>
          </a:p>
          <a:p>
            <a:pPr lvl="2" eaLnBrk="1" hangingPunct="1">
              <a:spcBef>
                <a:spcPct val="50000"/>
              </a:spcBef>
              <a:buFontTx/>
              <a:buChar char="•"/>
            </a:pPr>
            <a:r>
              <a:rPr lang="en-US" altLang="en-US" sz="2000" i="1" dirty="0">
                <a:latin typeface="Arial" panose="020B0604020202020204" pitchFamily="34" charset="0"/>
              </a:rPr>
              <a:t>(successive group time series)</a:t>
            </a:r>
          </a:p>
          <a:p>
            <a:pPr lvl="1" eaLnBrk="1" hangingPunct="1">
              <a:spcBef>
                <a:spcPct val="50000"/>
              </a:spcBef>
              <a:buFontTx/>
              <a:buChar char="•"/>
            </a:pPr>
            <a:r>
              <a:rPr lang="en-US" altLang="en-US" sz="2000" dirty="0">
                <a:latin typeface="Arial" panose="020B0604020202020204" pitchFamily="34" charset="0"/>
              </a:rPr>
              <a:t> Time series with comparison group</a:t>
            </a:r>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a:extLst>
              <a:ext uri="{FF2B5EF4-FFF2-40B4-BE49-F238E27FC236}">
                <a16:creationId xmlns:a16="http://schemas.microsoft.com/office/drawing/2014/main" id="{2BB6D2EB-8D29-34C7-28D5-243F6884D360}"/>
              </a:ext>
            </a:extLst>
          </p:cNvPr>
          <p:cNvSpPr>
            <a:spLocks noGrp="1" noChangeArrowheads="1"/>
          </p:cNvSpPr>
          <p:nvPr>
            <p:ph type="title"/>
          </p:nvPr>
        </p:nvSpPr>
        <p:spPr/>
        <p:txBody>
          <a:bodyPr>
            <a:normAutofit/>
          </a:bodyPr>
          <a:lstStyle/>
          <a:p>
            <a:pPr eaLnBrk="1" hangingPunct="1">
              <a:defRPr/>
            </a:pPr>
            <a:r>
              <a:rPr lang="en-US" sz="3600" b="1" dirty="0">
                <a:solidFill>
                  <a:schemeClr val="accent1"/>
                </a:solidFill>
              </a:rPr>
              <a:t>Effect of Program Intervention I</a:t>
            </a:r>
          </a:p>
        </p:txBody>
      </p:sp>
      <p:sp>
        <p:nvSpPr>
          <p:cNvPr id="83973" name="Text Box 7">
            <a:extLst>
              <a:ext uri="{FF2B5EF4-FFF2-40B4-BE49-F238E27FC236}">
                <a16:creationId xmlns:a16="http://schemas.microsoft.com/office/drawing/2014/main" id="{9C581B55-61EC-DD39-9865-003F242A4B40}"/>
              </a:ext>
            </a:extLst>
          </p:cNvPr>
          <p:cNvSpPr txBox="1">
            <a:spLocks noChangeArrowheads="1"/>
          </p:cNvSpPr>
          <p:nvPr/>
        </p:nvSpPr>
        <p:spPr bwMode="auto">
          <a:xfrm>
            <a:off x="5179060" y="5142234"/>
            <a:ext cx="2768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b="1" dirty="0">
                <a:latin typeface="Arial" panose="020B0604020202020204" pitchFamily="34" charset="0"/>
              </a:rPr>
              <a:t>X</a:t>
            </a:r>
          </a:p>
        </p:txBody>
      </p:sp>
      <p:graphicFrame>
        <p:nvGraphicFramePr>
          <p:cNvPr id="3" name="Object 5">
            <a:extLst>
              <a:ext uri="{FF2B5EF4-FFF2-40B4-BE49-F238E27FC236}">
                <a16:creationId xmlns:a16="http://schemas.microsoft.com/office/drawing/2014/main" id="{F8C436A1-A661-FB71-23BE-8F7B212814AE}"/>
              </a:ext>
            </a:extLst>
          </p:cNvPr>
          <p:cNvGraphicFramePr>
            <a:graphicFrameLocks noChangeAspect="1"/>
          </p:cNvGraphicFramePr>
          <p:nvPr>
            <p:extLst>
              <p:ext uri="{D42A27DB-BD31-4B8C-83A1-F6EECF244321}">
                <p14:modId xmlns:p14="http://schemas.microsoft.com/office/powerpoint/2010/main" val="204658595"/>
              </p:ext>
            </p:extLst>
          </p:nvPr>
        </p:nvGraphicFramePr>
        <p:xfrm>
          <a:off x="2390786" y="1690688"/>
          <a:ext cx="7739062" cy="3946525"/>
        </p:xfrm>
        <a:graphic>
          <a:graphicData uri="http://schemas.openxmlformats.org/presentationml/2006/ole">
            <mc:AlternateContent xmlns:mc="http://schemas.openxmlformats.org/markup-compatibility/2006">
              <mc:Choice xmlns:v="urn:schemas-microsoft-com:vml" Requires="v">
                <p:oleObj name="Диаграмма" r:id="rId4" imgW="7748688" imgH="3950550" progId="Excel.Chart.8">
                  <p:embed/>
                </p:oleObj>
              </mc:Choice>
              <mc:Fallback>
                <p:oleObj name="Диаграмма" r:id="rId4" imgW="7748688" imgH="3950550" progId="Excel.Chart.8">
                  <p:embed/>
                  <p:pic>
                    <p:nvPicPr>
                      <p:cNvPr id="3" name="Object 5">
                        <a:extLst>
                          <a:ext uri="{FF2B5EF4-FFF2-40B4-BE49-F238E27FC236}">
                            <a16:creationId xmlns:a16="http://schemas.microsoft.com/office/drawing/2014/main" id="{F8C436A1-A661-FB71-23BE-8F7B212814AE}"/>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0786" y="1690688"/>
                        <a:ext cx="7739062" cy="394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 Box 6">
            <a:extLst>
              <a:ext uri="{FF2B5EF4-FFF2-40B4-BE49-F238E27FC236}">
                <a16:creationId xmlns:a16="http://schemas.microsoft.com/office/drawing/2014/main" id="{71ED3349-DC95-2F07-8FBF-1A503D7A5146}"/>
              </a:ext>
            </a:extLst>
          </p:cNvPr>
          <p:cNvSpPr txBox="1">
            <a:spLocks noChangeArrowheads="1"/>
          </p:cNvSpPr>
          <p:nvPr/>
        </p:nvSpPr>
        <p:spPr bwMode="auto">
          <a:xfrm rot="16200000">
            <a:off x="364332" y="2729697"/>
            <a:ext cx="3098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dirty="0">
                <a:solidFill>
                  <a:schemeClr val="accent1"/>
                </a:solidFill>
                <a:latin typeface="Arial" panose="020B0604020202020204" pitchFamily="34" charset="0"/>
              </a:rPr>
              <a:t>Millions of Condoms Sold</a:t>
            </a:r>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019" name="Object 3">
            <a:extLst>
              <a:ext uri="{FF2B5EF4-FFF2-40B4-BE49-F238E27FC236}">
                <a16:creationId xmlns:a16="http://schemas.microsoft.com/office/drawing/2014/main" id="{97327724-B474-49BE-19B6-51CE1A7EC305}"/>
              </a:ext>
            </a:extLst>
          </p:cNvPr>
          <p:cNvGraphicFramePr>
            <a:graphicFrameLocks noGrp="1" noChangeAspect="1"/>
          </p:cNvGraphicFramePr>
          <p:nvPr>
            <p:ph type="chart" idx="1"/>
            <p:extLst>
              <p:ext uri="{D42A27DB-BD31-4B8C-83A1-F6EECF244321}">
                <p14:modId xmlns:p14="http://schemas.microsoft.com/office/powerpoint/2010/main" val="538217068"/>
              </p:ext>
            </p:extLst>
          </p:nvPr>
        </p:nvGraphicFramePr>
        <p:xfrm>
          <a:off x="2449513" y="1606551"/>
          <a:ext cx="7739062" cy="3946525"/>
        </p:xfrm>
        <a:graphic>
          <a:graphicData uri="http://schemas.openxmlformats.org/presentationml/2006/ole">
            <mc:AlternateContent xmlns:mc="http://schemas.openxmlformats.org/markup-compatibility/2006">
              <mc:Choice xmlns:v="urn:schemas-microsoft-com:vml" Requires="v">
                <p:oleObj name="Диаграмма" r:id="rId4" imgW="7748688" imgH="3950550" progId="Excel.Chart.8">
                  <p:embed/>
                </p:oleObj>
              </mc:Choice>
              <mc:Fallback>
                <p:oleObj name="Диаграмма" r:id="rId4" imgW="7748688" imgH="3950550" progId="Excel.Chart.8">
                  <p:embed/>
                  <p:pic>
                    <p:nvPicPr>
                      <p:cNvPr id="86019" name="Object 3">
                        <a:extLst>
                          <a:ext uri="{FF2B5EF4-FFF2-40B4-BE49-F238E27FC236}">
                            <a16:creationId xmlns:a16="http://schemas.microsoft.com/office/drawing/2014/main" id="{97327724-B474-49BE-19B6-51CE1A7EC305}"/>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9513" y="1606551"/>
                        <a:ext cx="7739062" cy="394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6020" name="Text Box 4">
            <a:extLst>
              <a:ext uri="{FF2B5EF4-FFF2-40B4-BE49-F238E27FC236}">
                <a16:creationId xmlns:a16="http://schemas.microsoft.com/office/drawing/2014/main" id="{BC2DE0E7-6852-28DE-BFBF-E923EA17E504}"/>
              </a:ext>
            </a:extLst>
          </p:cNvPr>
          <p:cNvSpPr txBox="1">
            <a:spLocks noChangeArrowheads="1"/>
          </p:cNvSpPr>
          <p:nvPr/>
        </p:nvSpPr>
        <p:spPr bwMode="auto">
          <a:xfrm rot="16200000">
            <a:off x="269082" y="2939247"/>
            <a:ext cx="3098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a:latin typeface="Arial" panose="020B0604020202020204" pitchFamily="34" charset="0"/>
              </a:rPr>
              <a:t>Millions of Condoms Sold</a:t>
            </a:r>
          </a:p>
        </p:txBody>
      </p:sp>
      <p:sp>
        <p:nvSpPr>
          <p:cNvPr id="86021" name="Text Box 5">
            <a:extLst>
              <a:ext uri="{FF2B5EF4-FFF2-40B4-BE49-F238E27FC236}">
                <a16:creationId xmlns:a16="http://schemas.microsoft.com/office/drawing/2014/main" id="{F6CB1F37-0273-4E35-CCA9-3DDEF7D01585}"/>
              </a:ext>
            </a:extLst>
          </p:cNvPr>
          <p:cNvSpPr txBox="1">
            <a:spLocks noChangeArrowheads="1"/>
          </p:cNvSpPr>
          <p:nvPr/>
        </p:nvSpPr>
        <p:spPr bwMode="auto">
          <a:xfrm>
            <a:off x="6337300" y="4965700"/>
            <a:ext cx="3429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b="1">
                <a:latin typeface="Arial" panose="020B0604020202020204" pitchFamily="34" charset="0"/>
              </a:rPr>
              <a:t>X</a:t>
            </a:r>
          </a:p>
        </p:txBody>
      </p:sp>
      <p:sp>
        <p:nvSpPr>
          <p:cNvPr id="4" name="Rectangle 4">
            <a:extLst>
              <a:ext uri="{FF2B5EF4-FFF2-40B4-BE49-F238E27FC236}">
                <a16:creationId xmlns:a16="http://schemas.microsoft.com/office/drawing/2014/main" id="{E42F6016-FE8F-E8E3-6ABF-0C163047FC23}"/>
              </a:ext>
            </a:extLst>
          </p:cNvPr>
          <p:cNvSpPr>
            <a:spLocks noGrp="1" noChangeArrowheads="1"/>
          </p:cNvSpPr>
          <p:nvPr>
            <p:ph type="title"/>
          </p:nvPr>
        </p:nvSpPr>
        <p:spPr>
          <a:xfrm>
            <a:off x="838200" y="365125"/>
            <a:ext cx="10515600" cy="1325563"/>
          </a:xfrm>
        </p:spPr>
        <p:txBody>
          <a:bodyPr>
            <a:normAutofit/>
          </a:bodyPr>
          <a:lstStyle/>
          <a:p>
            <a:pPr eaLnBrk="1" hangingPunct="1">
              <a:defRPr/>
            </a:pPr>
            <a:r>
              <a:rPr lang="en-US" sz="3600" b="1" dirty="0">
                <a:solidFill>
                  <a:schemeClr val="accent1"/>
                </a:solidFill>
              </a:rPr>
              <a:t>Effect of Program Intervention II</a:t>
            </a:r>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067" name="Object 3">
            <a:extLst>
              <a:ext uri="{FF2B5EF4-FFF2-40B4-BE49-F238E27FC236}">
                <a16:creationId xmlns:a16="http://schemas.microsoft.com/office/drawing/2014/main" id="{52F90C12-A8C9-6686-ACC9-A0ADEAAEA78F}"/>
              </a:ext>
            </a:extLst>
          </p:cNvPr>
          <p:cNvGraphicFramePr>
            <a:graphicFrameLocks noGrp="1" noChangeAspect="1"/>
          </p:cNvGraphicFramePr>
          <p:nvPr>
            <p:ph type="chart" idx="1"/>
          </p:nvPr>
        </p:nvGraphicFramePr>
        <p:xfrm>
          <a:off x="2449513" y="1606551"/>
          <a:ext cx="7739062" cy="3946525"/>
        </p:xfrm>
        <a:graphic>
          <a:graphicData uri="http://schemas.openxmlformats.org/presentationml/2006/ole">
            <mc:AlternateContent xmlns:mc="http://schemas.openxmlformats.org/markup-compatibility/2006">
              <mc:Choice xmlns:v="urn:schemas-microsoft-com:vml" Requires="v">
                <p:oleObj name="Диаграмма" r:id="rId4" imgW="7748688" imgH="3950550" progId="Excel.Chart.8">
                  <p:embed/>
                </p:oleObj>
              </mc:Choice>
              <mc:Fallback>
                <p:oleObj name="Диаграмма" r:id="rId4" imgW="7748688" imgH="3950550" progId="Excel.Chart.8">
                  <p:embed/>
                  <p:pic>
                    <p:nvPicPr>
                      <p:cNvPr id="88067" name="Object 3">
                        <a:extLst>
                          <a:ext uri="{FF2B5EF4-FFF2-40B4-BE49-F238E27FC236}">
                            <a16:creationId xmlns:a16="http://schemas.microsoft.com/office/drawing/2014/main" id="{52F90C12-A8C9-6686-ACC9-A0ADEAAEA78F}"/>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9513" y="1606551"/>
                        <a:ext cx="7739062" cy="394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8068" name="Text Box 4">
            <a:extLst>
              <a:ext uri="{FF2B5EF4-FFF2-40B4-BE49-F238E27FC236}">
                <a16:creationId xmlns:a16="http://schemas.microsoft.com/office/drawing/2014/main" id="{611FBF9C-10E6-20B1-27F1-832B0F30B4F2}"/>
              </a:ext>
            </a:extLst>
          </p:cNvPr>
          <p:cNvSpPr txBox="1">
            <a:spLocks noChangeArrowheads="1"/>
          </p:cNvSpPr>
          <p:nvPr/>
        </p:nvSpPr>
        <p:spPr bwMode="auto">
          <a:xfrm rot="16200000">
            <a:off x="364332" y="2878922"/>
            <a:ext cx="3098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a:latin typeface="Arial" panose="020B0604020202020204" pitchFamily="34" charset="0"/>
              </a:rPr>
              <a:t>Millions of Condoms Sold</a:t>
            </a:r>
          </a:p>
        </p:txBody>
      </p:sp>
      <p:sp>
        <p:nvSpPr>
          <p:cNvPr id="88069" name="Text Box 5">
            <a:extLst>
              <a:ext uri="{FF2B5EF4-FFF2-40B4-BE49-F238E27FC236}">
                <a16:creationId xmlns:a16="http://schemas.microsoft.com/office/drawing/2014/main" id="{4C1E6886-255B-CA77-2033-66A11D572BB0}"/>
              </a:ext>
            </a:extLst>
          </p:cNvPr>
          <p:cNvSpPr txBox="1">
            <a:spLocks noChangeArrowheads="1"/>
          </p:cNvSpPr>
          <p:nvPr/>
        </p:nvSpPr>
        <p:spPr bwMode="auto">
          <a:xfrm>
            <a:off x="6337300" y="4965700"/>
            <a:ext cx="3429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b="1">
                <a:latin typeface="Arial" panose="020B0604020202020204" pitchFamily="34" charset="0"/>
              </a:rPr>
              <a:t>X</a:t>
            </a:r>
          </a:p>
        </p:txBody>
      </p:sp>
      <p:sp>
        <p:nvSpPr>
          <p:cNvPr id="4" name="Rectangle 4">
            <a:extLst>
              <a:ext uri="{FF2B5EF4-FFF2-40B4-BE49-F238E27FC236}">
                <a16:creationId xmlns:a16="http://schemas.microsoft.com/office/drawing/2014/main" id="{1BF22935-18DE-AB74-6893-70BF7C654FA8}"/>
              </a:ext>
            </a:extLst>
          </p:cNvPr>
          <p:cNvSpPr>
            <a:spLocks noGrp="1" noChangeArrowheads="1"/>
          </p:cNvSpPr>
          <p:nvPr>
            <p:ph type="title"/>
          </p:nvPr>
        </p:nvSpPr>
        <p:spPr>
          <a:xfrm>
            <a:off x="838200" y="365125"/>
            <a:ext cx="10515600" cy="1325563"/>
          </a:xfrm>
        </p:spPr>
        <p:txBody>
          <a:bodyPr>
            <a:normAutofit/>
          </a:bodyPr>
          <a:lstStyle/>
          <a:p>
            <a:pPr eaLnBrk="1" hangingPunct="1">
              <a:defRPr/>
            </a:pPr>
            <a:r>
              <a:rPr lang="en-US" sz="3600" b="1" dirty="0">
                <a:solidFill>
                  <a:schemeClr val="accent1"/>
                </a:solidFill>
              </a:rPr>
              <a:t>Effect of Program Intervention III</a:t>
            </a:r>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115" name="Object 3">
            <a:extLst>
              <a:ext uri="{FF2B5EF4-FFF2-40B4-BE49-F238E27FC236}">
                <a16:creationId xmlns:a16="http://schemas.microsoft.com/office/drawing/2014/main" id="{294CD035-C906-9E01-3C3E-A526FCA9EC1D}"/>
              </a:ext>
            </a:extLst>
          </p:cNvPr>
          <p:cNvGraphicFramePr>
            <a:graphicFrameLocks noGrp="1" noChangeAspect="1"/>
          </p:cNvGraphicFramePr>
          <p:nvPr>
            <p:ph type="chart" idx="1"/>
          </p:nvPr>
        </p:nvGraphicFramePr>
        <p:xfrm>
          <a:off x="2449513" y="1606551"/>
          <a:ext cx="7739062" cy="3946525"/>
        </p:xfrm>
        <a:graphic>
          <a:graphicData uri="http://schemas.openxmlformats.org/presentationml/2006/ole">
            <mc:AlternateContent xmlns:mc="http://schemas.openxmlformats.org/markup-compatibility/2006">
              <mc:Choice xmlns:v="urn:schemas-microsoft-com:vml" Requires="v">
                <p:oleObj name="Диаграмма" r:id="rId4" imgW="7748688" imgH="3950550" progId="Excel.Chart.8">
                  <p:embed/>
                </p:oleObj>
              </mc:Choice>
              <mc:Fallback>
                <p:oleObj name="Диаграмма" r:id="rId4" imgW="7748688" imgH="3950550" progId="Excel.Chart.8">
                  <p:embed/>
                  <p:pic>
                    <p:nvPicPr>
                      <p:cNvPr id="90115" name="Object 3">
                        <a:extLst>
                          <a:ext uri="{FF2B5EF4-FFF2-40B4-BE49-F238E27FC236}">
                            <a16:creationId xmlns:a16="http://schemas.microsoft.com/office/drawing/2014/main" id="{294CD035-C906-9E01-3C3E-A526FCA9EC1D}"/>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9513" y="1606551"/>
                        <a:ext cx="7739062" cy="394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0116" name="Text Box 4">
            <a:extLst>
              <a:ext uri="{FF2B5EF4-FFF2-40B4-BE49-F238E27FC236}">
                <a16:creationId xmlns:a16="http://schemas.microsoft.com/office/drawing/2014/main" id="{8224BE4E-7BAB-316C-123A-24F85E7AC053}"/>
              </a:ext>
            </a:extLst>
          </p:cNvPr>
          <p:cNvSpPr txBox="1">
            <a:spLocks noChangeArrowheads="1"/>
          </p:cNvSpPr>
          <p:nvPr/>
        </p:nvSpPr>
        <p:spPr bwMode="auto">
          <a:xfrm rot="16200000">
            <a:off x="364332" y="2939247"/>
            <a:ext cx="3098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a:latin typeface="Arial" panose="020B0604020202020204" pitchFamily="34" charset="0"/>
              </a:rPr>
              <a:t>Millions of Condoms Sold</a:t>
            </a:r>
          </a:p>
        </p:txBody>
      </p:sp>
      <p:sp>
        <p:nvSpPr>
          <p:cNvPr id="90117" name="Text Box 5">
            <a:extLst>
              <a:ext uri="{FF2B5EF4-FFF2-40B4-BE49-F238E27FC236}">
                <a16:creationId xmlns:a16="http://schemas.microsoft.com/office/drawing/2014/main" id="{D23D863A-5E59-03D7-1D49-67D7292540C3}"/>
              </a:ext>
            </a:extLst>
          </p:cNvPr>
          <p:cNvSpPr txBox="1">
            <a:spLocks noChangeArrowheads="1"/>
          </p:cNvSpPr>
          <p:nvPr/>
        </p:nvSpPr>
        <p:spPr bwMode="auto">
          <a:xfrm>
            <a:off x="6337300" y="4965700"/>
            <a:ext cx="3429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b="1">
                <a:latin typeface="Arial" panose="020B0604020202020204" pitchFamily="34" charset="0"/>
              </a:rPr>
              <a:t>X</a:t>
            </a:r>
          </a:p>
        </p:txBody>
      </p:sp>
      <p:sp>
        <p:nvSpPr>
          <p:cNvPr id="4" name="Rectangle 4">
            <a:extLst>
              <a:ext uri="{FF2B5EF4-FFF2-40B4-BE49-F238E27FC236}">
                <a16:creationId xmlns:a16="http://schemas.microsoft.com/office/drawing/2014/main" id="{B3688858-DDDA-2B2B-AAF3-6C3BF258E6B3}"/>
              </a:ext>
            </a:extLst>
          </p:cNvPr>
          <p:cNvSpPr>
            <a:spLocks noGrp="1" noChangeArrowheads="1"/>
          </p:cNvSpPr>
          <p:nvPr>
            <p:ph type="title"/>
          </p:nvPr>
        </p:nvSpPr>
        <p:spPr>
          <a:xfrm>
            <a:off x="838200" y="365125"/>
            <a:ext cx="10515600" cy="1325563"/>
          </a:xfrm>
        </p:spPr>
        <p:txBody>
          <a:bodyPr>
            <a:normAutofit/>
          </a:bodyPr>
          <a:lstStyle/>
          <a:p>
            <a:pPr eaLnBrk="1" hangingPunct="1">
              <a:defRPr/>
            </a:pPr>
            <a:r>
              <a:rPr lang="en-US" sz="3600" b="1" dirty="0">
                <a:solidFill>
                  <a:schemeClr val="accent1"/>
                </a:solidFill>
              </a:rPr>
              <a:t>Effect of Program Intervention IV</a:t>
            </a:r>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C7FF20-9C05-96E5-30E0-A69E477E7233}"/>
              </a:ext>
            </a:extLst>
          </p:cNvPr>
          <p:cNvSpPr>
            <a:spLocks noGrp="1"/>
          </p:cNvSpPr>
          <p:nvPr>
            <p:ph type="title"/>
          </p:nvPr>
        </p:nvSpPr>
        <p:spPr>
          <a:xfrm>
            <a:off x="914400" y="274638"/>
            <a:ext cx="9845040" cy="1143000"/>
          </a:xfrm>
        </p:spPr>
        <p:txBody>
          <a:bodyPr>
            <a:normAutofit/>
          </a:bodyPr>
          <a:lstStyle/>
          <a:p>
            <a:pPr eaLnBrk="1" hangingPunct="1">
              <a:defRPr/>
            </a:pPr>
            <a:r>
              <a:rPr lang="en-US" sz="3600" b="1" dirty="0">
                <a:solidFill>
                  <a:schemeClr val="accent1"/>
                </a:solidFill>
              </a:rPr>
              <a:t>Number of pregnant mothers who visited health centers for ANC , SNNPR, 2015.</a:t>
            </a:r>
          </a:p>
        </p:txBody>
      </p:sp>
      <p:sp>
        <p:nvSpPr>
          <p:cNvPr id="92163" name="Chart Placeholder 4">
            <a:extLst>
              <a:ext uri="{FF2B5EF4-FFF2-40B4-BE49-F238E27FC236}">
                <a16:creationId xmlns:a16="http://schemas.microsoft.com/office/drawing/2014/main" id="{44FFA48D-3B14-333D-C4D1-CF39C6292030}"/>
              </a:ext>
            </a:extLst>
          </p:cNvPr>
          <p:cNvSpPr>
            <a:spLocks noGrp="1" noTextEdit="1"/>
          </p:cNvSpPr>
          <p:nvPr>
            <p:ph type="chart" idx="1"/>
          </p:nvPr>
        </p:nvSpPr>
        <p:spPr>
          <a:xfrm>
            <a:off x="2217738" y="1868489"/>
            <a:ext cx="7993062" cy="4579937"/>
          </a:xfrm>
        </p:spPr>
        <p:txBody>
          <a:bodyPr vert="horz" wrap="square" lIns="90487" tIns="44450" rIns="90487" bIns="44450" numCol="1" rtlCol="0" anchor="t" anchorCtr="0" compatLnSpc="1">
            <a:prstTxWarp prst="textNoShape">
              <a:avLst/>
            </a:prstTxWarp>
            <a:normAutofit/>
          </a:bodyPr>
          <a:lstStyle/>
          <a:p>
            <a:endParaRPr lang="nb-NO"/>
          </a:p>
        </p:txBody>
      </p:sp>
      <p:graphicFrame>
        <p:nvGraphicFramePr>
          <p:cNvPr id="6" name="Chart 5">
            <a:extLst>
              <a:ext uri="{FF2B5EF4-FFF2-40B4-BE49-F238E27FC236}">
                <a16:creationId xmlns:a16="http://schemas.microsoft.com/office/drawing/2014/main" id="{F662225C-2E8C-0D2C-83E3-B0C90606E17F}"/>
              </a:ext>
            </a:extLst>
          </p:cNvPr>
          <p:cNvGraphicFramePr/>
          <p:nvPr/>
        </p:nvGraphicFramePr>
        <p:xfrm>
          <a:off x="1997076" y="1655380"/>
          <a:ext cx="8213725" cy="507649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921838-6F7F-55F9-41F1-3EFB24A4FC4D}"/>
              </a:ext>
            </a:extLst>
          </p:cNvPr>
          <p:cNvSpPr>
            <a:spLocks noGrp="1"/>
          </p:cNvSpPr>
          <p:nvPr>
            <p:ph type="title"/>
          </p:nvPr>
        </p:nvSpPr>
        <p:spPr>
          <a:xfrm>
            <a:off x="782320" y="274638"/>
            <a:ext cx="10007600" cy="1143000"/>
          </a:xfrm>
        </p:spPr>
        <p:txBody>
          <a:bodyPr>
            <a:noAutofit/>
          </a:bodyPr>
          <a:lstStyle/>
          <a:p>
            <a:pPr eaLnBrk="1" hangingPunct="1">
              <a:defRPr/>
            </a:pPr>
            <a:r>
              <a:rPr lang="en-US" sz="3600" b="1" dirty="0">
                <a:solidFill>
                  <a:schemeClr val="accent1"/>
                </a:solidFill>
              </a:rPr>
              <a:t>Number of pregnant mothers who delivered in health centers, SNNPR, 2015</a:t>
            </a:r>
          </a:p>
        </p:txBody>
      </p:sp>
      <p:sp>
        <p:nvSpPr>
          <p:cNvPr id="94211" name="Chart Placeholder 4">
            <a:extLst>
              <a:ext uri="{FF2B5EF4-FFF2-40B4-BE49-F238E27FC236}">
                <a16:creationId xmlns:a16="http://schemas.microsoft.com/office/drawing/2014/main" id="{BD9B79BC-F971-4791-6F98-8A0CF8DCA80C}"/>
              </a:ext>
            </a:extLst>
          </p:cNvPr>
          <p:cNvSpPr>
            <a:spLocks noGrp="1" noTextEdit="1"/>
          </p:cNvSpPr>
          <p:nvPr>
            <p:ph type="chart" idx="1"/>
          </p:nvPr>
        </p:nvSpPr>
        <p:spPr>
          <a:xfrm>
            <a:off x="1855788" y="1600201"/>
            <a:ext cx="8355012" cy="4989513"/>
          </a:xfrm>
        </p:spPr>
        <p:txBody>
          <a:bodyPr vert="horz" wrap="square" lIns="90487" tIns="44450" rIns="90487" bIns="44450" numCol="1" rtlCol="0" anchor="t" anchorCtr="0" compatLnSpc="1">
            <a:prstTxWarp prst="textNoShape">
              <a:avLst/>
            </a:prstTxWarp>
            <a:normAutofit/>
          </a:bodyPr>
          <a:lstStyle/>
          <a:p>
            <a:endParaRPr lang="nb-NO"/>
          </a:p>
        </p:txBody>
      </p:sp>
      <p:graphicFrame>
        <p:nvGraphicFramePr>
          <p:cNvPr id="7" name="Chart 6">
            <a:extLst>
              <a:ext uri="{FF2B5EF4-FFF2-40B4-BE49-F238E27FC236}">
                <a16:creationId xmlns:a16="http://schemas.microsoft.com/office/drawing/2014/main" id="{D3AA050D-1679-4211-D4A7-891D53758CC8}"/>
              </a:ext>
            </a:extLst>
          </p:cNvPr>
          <p:cNvGraphicFramePr/>
          <p:nvPr/>
        </p:nvGraphicFramePr>
        <p:xfrm>
          <a:off x="1855788" y="1466056"/>
          <a:ext cx="8229600" cy="5257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5DB57392-E4EC-96CA-9B6F-1121BD440542}"/>
              </a:ext>
            </a:extLst>
          </p:cNvPr>
          <p:cNvSpPr>
            <a:spLocks noGrp="1"/>
          </p:cNvSpPr>
          <p:nvPr>
            <p:ph type="title"/>
          </p:nvPr>
        </p:nvSpPr>
        <p:spPr/>
        <p:txBody>
          <a:bodyPr/>
          <a:lstStyle/>
          <a:p>
            <a:r>
              <a:rPr lang="en-US" altLang="nb-NO" sz="3600" b="1" dirty="0">
                <a:solidFill>
                  <a:schemeClr val="accent1"/>
                </a:solidFill>
              </a:rPr>
              <a:t>An Experimental Design</a:t>
            </a:r>
          </a:p>
        </p:txBody>
      </p:sp>
      <p:sp>
        <p:nvSpPr>
          <p:cNvPr id="95235" name="Slide Number Placeholder 3">
            <a:extLst>
              <a:ext uri="{FF2B5EF4-FFF2-40B4-BE49-F238E27FC236}">
                <a16:creationId xmlns:a16="http://schemas.microsoft.com/office/drawing/2014/main" id="{A6E847C0-E531-5F96-61A0-25D91CCE3D9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Helvetica" panose="020B0604020202020204" pitchFamily="34" charset="0"/>
              </a:defRPr>
            </a:lvl1pPr>
            <a:lvl2pPr marL="742950" indent="-285750">
              <a:defRPr sz="2800">
                <a:solidFill>
                  <a:schemeClr val="tx1"/>
                </a:solidFill>
                <a:latin typeface="Helvetica" panose="020B0604020202020204" pitchFamily="34" charset="0"/>
              </a:defRPr>
            </a:lvl2pPr>
            <a:lvl3pPr marL="1143000" indent="-228600">
              <a:defRPr sz="2800">
                <a:solidFill>
                  <a:schemeClr val="tx1"/>
                </a:solidFill>
                <a:latin typeface="Helvetica" panose="020B0604020202020204" pitchFamily="34" charset="0"/>
              </a:defRPr>
            </a:lvl3pPr>
            <a:lvl4pPr marL="1600200" indent="-228600">
              <a:defRPr sz="2800">
                <a:solidFill>
                  <a:schemeClr val="tx1"/>
                </a:solidFill>
                <a:latin typeface="Helvetica" panose="020B0604020202020204" pitchFamily="34" charset="0"/>
              </a:defRPr>
            </a:lvl4pPr>
            <a:lvl5pPr marL="2057400" indent="-228600">
              <a:defRPr sz="2800">
                <a:solidFill>
                  <a:schemeClr val="tx1"/>
                </a:solidFill>
                <a:latin typeface="Helvetica" panose="020B0604020202020204" pitchFamily="34" charset="0"/>
              </a:defRPr>
            </a:lvl5pPr>
            <a:lvl6pPr marL="2514600" indent="-228600" eaLnBrk="0" fontAlgn="base" hangingPunct="0">
              <a:spcBef>
                <a:spcPct val="0"/>
              </a:spcBef>
              <a:spcAft>
                <a:spcPct val="0"/>
              </a:spcAft>
              <a:defRPr sz="2800">
                <a:solidFill>
                  <a:schemeClr val="tx1"/>
                </a:solidFill>
                <a:latin typeface="Helvetica" panose="020B0604020202020204" pitchFamily="34" charset="0"/>
              </a:defRPr>
            </a:lvl6pPr>
            <a:lvl7pPr marL="2971800" indent="-228600" eaLnBrk="0" fontAlgn="base" hangingPunct="0">
              <a:spcBef>
                <a:spcPct val="0"/>
              </a:spcBef>
              <a:spcAft>
                <a:spcPct val="0"/>
              </a:spcAft>
              <a:defRPr sz="2800">
                <a:solidFill>
                  <a:schemeClr val="tx1"/>
                </a:solidFill>
                <a:latin typeface="Helvetica" panose="020B0604020202020204" pitchFamily="34" charset="0"/>
              </a:defRPr>
            </a:lvl7pPr>
            <a:lvl8pPr marL="3429000" indent="-228600" eaLnBrk="0" fontAlgn="base" hangingPunct="0">
              <a:spcBef>
                <a:spcPct val="0"/>
              </a:spcBef>
              <a:spcAft>
                <a:spcPct val="0"/>
              </a:spcAft>
              <a:defRPr sz="2800">
                <a:solidFill>
                  <a:schemeClr val="tx1"/>
                </a:solidFill>
                <a:latin typeface="Helvetica" panose="020B0604020202020204" pitchFamily="34" charset="0"/>
              </a:defRPr>
            </a:lvl8pPr>
            <a:lvl9pPr marL="3886200" indent="-228600" eaLnBrk="0" fontAlgn="base" hangingPunct="0">
              <a:spcBef>
                <a:spcPct val="0"/>
              </a:spcBef>
              <a:spcAft>
                <a:spcPct val="0"/>
              </a:spcAft>
              <a:defRPr sz="2800">
                <a:solidFill>
                  <a:schemeClr val="tx1"/>
                </a:solidFill>
                <a:latin typeface="Helvetica" panose="020B0604020202020204" pitchFamily="34" charset="0"/>
              </a:defRPr>
            </a:lvl9pPr>
          </a:lstStyle>
          <a:p>
            <a:pPr algn="ctr"/>
            <a:fld id="{961D17AA-D610-4984-AAD1-3CF0B837FE51}" type="slidenum">
              <a:rPr lang="en-US" altLang="nb-NO" sz="1200">
                <a:solidFill>
                  <a:srgbClr val="898989"/>
                </a:solidFill>
                <a:latin typeface="Calibri" panose="020F0502020204030204" pitchFamily="34" charset="0"/>
              </a:rPr>
              <a:pPr algn="ctr"/>
              <a:t>38</a:t>
            </a:fld>
            <a:endParaRPr lang="en-US" altLang="nb-NO" sz="1200">
              <a:solidFill>
                <a:srgbClr val="898989"/>
              </a:solidFill>
              <a:latin typeface="Calibri" panose="020F0502020204030204" pitchFamily="34" charset="0"/>
            </a:endParaRPr>
          </a:p>
        </p:txBody>
      </p:sp>
      <p:pic>
        <p:nvPicPr>
          <p:cNvPr id="95236" name="Picture 63">
            <a:extLst>
              <a:ext uri="{FF2B5EF4-FFF2-40B4-BE49-F238E27FC236}">
                <a16:creationId xmlns:a16="http://schemas.microsoft.com/office/drawing/2014/main" id="{D84303B4-CC48-6476-ECD9-29645996ED04}"/>
              </a:ext>
            </a:extLst>
          </p:cNvPr>
          <p:cNvPicPr>
            <a:picLocks noChangeAspect="1"/>
          </p:cNvPicPr>
          <p:nvPr/>
        </p:nvPicPr>
        <p:blipFill>
          <a:blip r:embed="rId3">
            <a:extLst>
              <a:ext uri="{28A0092B-C50C-407E-A947-70E740481C1C}">
                <a14:useLocalDpi xmlns:a14="http://schemas.microsoft.com/office/drawing/2010/main" val="0"/>
              </a:ext>
            </a:extLst>
          </a:blip>
          <a:srcRect l="28700" t="13805" r="22064" b="3369"/>
          <a:stretch>
            <a:fillRect/>
          </a:stretch>
        </p:blipFill>
        <p:spPr bwMode="auto">
          <a:xfrm>
            <a:off x="2236788" y="2828926"/>
            <a:ext cx="2397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7" name="Picture 64">
            <a:extLst>
              <a:ext uri="{FF2B5EF4-FFF2-40B4-BE49-F238E27FC236}">
                <a16:creationId xmlns:a16="http://schemas.microsoft.com/office/drawing/2014/main" id="{2BF67D00-9029-9C13-3930-5D37FCE3EB58}"/>
              </a:ext>
            </a:extLst>
          </p:cNvPr>
          <p:cNvPicPr>
            <a:picLocks noChangeAspect="1"/>
          </p:cNvPicPr>
          <p:nvPr/>
        </p:nvPicPr>
        <p:blipFill>
          <a:blip r:embed="rId4">
            <a:extLst>
              <a:ext uri="{28A0092B-C50C-407E-A947-70E740481C1C}">
                <a14:useLocalDpi xmlns:a14="http://schemas.microsoft.com/office/drawing/2010/main" val="0"/>
              </a:ext>
            </a:extLst>
          </a:blip>
          <a:srcRect l="29349" t="17026" r="19852" b="6825"/>
          <a:stretch>
            <a:fillRect/>
          </a:stretch>
        </p:blipFill>
        <p:spPr bwMode="auto">
          <a:xfrm>
            <a:off x="4968876" y="2830514"/>
            <a:ext cx="239713"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TextBox 65">
            <a:extLst>
              <a:ext uri="{FF2B5EF4-FFF2-40B4-BE49-F238E27FC236}">
                <a16:creationId xmlns:a16="http://schemas.microsoft.com/office/drawing/2014/main" id="{59942B7C-56E4-653C-7930-AE6AE90AD852}"/>
              </a:ext>
            </a:extLst>
          </p:cNvPr>
          <p:cNvSpPr txBox="1"/>
          <p:nvPr/>
        </p:nvSpPr>
        <p:spPr>
          <a:xfrm>
            <a:off x="2446338" y="2930525"/>
            <a:ext cx="1681162" cy="338138"/>
          </a:xfrm>
          <a:prstGeom prst="rect">
            <a:avLst/>
          </a:prstGeom>
          <a:noFill/>
        </p:spPr>
        <p:txBody>
          <a:bodyPr>
            <a:spAutoFit/>
          </a:bodyPr>
          <a:lstStyle/>
          <a:p>
            <a:pPr>
              <a:spcBef>
                <a:spcPts val="54"/>
              </a:spcBef>
              <a:buClr>
                <a:schemeClr val="accent1"/>
              </a:buClr>
              <a:buSzPct val="110000"/>
              <a:defRPr/>
            </a:pPr>
            <a:r>
              <a:rPr lang="en-US" sz="1600" dirty="0">
                <a:solidFill>
                  <a:schemeClr val="accent5"/>
                </a:solidFill>
              </a:rPr>
              <a:t>No Intervention</a:t>
            </a:r>
          </a:p>
        </p:txBody>
      </p:sp>
      <p:sp>
        <p:nvSpPr>
          <p:cNvPr id="67" name="TextBox 66">
            <a:extLst>
              <a:ext uri="{FF2B5EF4-FFF2-40B4-BE49-F238E27FC236}">
                <a16:creationId xmlns:a16="http://schemas.microsoft.com/office/drawing/2014/main" id="{316ABC8A-23AD-E8DA-18B5-BA22EAC801A0}"/>
              </a:ext>
            </a:extLst>
          </p:cNvPr>
          <p:cNvSpPr txBox="1"/>
          <p:nvPr/>
        </p:nvSpPr>
        <p:spPr>
          <a:xfrm>
            <a:off x="5181601" y="2930525"/>
            <a:ext cx="1679575" cy="338138"/>
          </a:xfrm>
          <a:prstGeom prst="rect">
            <a:avLst/>
          </a:prstGeom>
          <a:noFill/>
        </p:spPr>
        <p:txBody>
          <a:bodyPr>
            <a:spAutoFit/>
          </a:bodyPr>
          <a:lstStyle/>
          <a:p>
            <a:pPr>
              <a:spcBef>
                <a:spcPts val="54"/>
              </a:spcBef>
              <a:buClr>
                <a:schemeClr val="accent1"/>
              </a:buClr>
              <a:buSzPct val="110000"/>
              <a:defRPr/>
            </a:pPr>
            <a:r>
              <a:rPr lang="en-US" sz="1600" dirty="0">
                <a:solidFill>
                  <a:schemeClr val="accent5"/>
                </a:solidFill>
              </a:rPr>
              <a:t>Intervention</a:t>
            </a:r>
          </a:p>
        </p:txBody>
      </p:sp>
      <p:grpSp>
        <p:nvGrpSpPr>
          <p:cNvPr id="95240" name="Group 77">
            <a:extLst>
              <a:ext uri="{FF2B5EF4-FFF2-40B4-BE49-F238E27FC236}">
                <a16:creationId xmlns:a16="http://schemas.microsoft.com/office/drawing/2014/main" id="{CF96A80F-C1B0-DEA4-8F9F-182A434D966F}"/>
              </a:ext>
            </a:extLst>
          </p:cNvPr>
          <p:cNvGrpSpPr>
            <a:grpSpLocks/>
          </p:cNvGrpSpPr>
          <p:nvPr/>
        </p:nvGrpSpPr>
        <p:grpSpPr bwMode="auto">
          <a:xfrm>
            <a:off x="2417764" y="3665538"/>
            <a:ext cx="1817687" cy="2019300"/>
            <a:chOff x="797782" y="2193896"/>
            <a:chExt cx="2123662" cy="2358249"/>
          </a:xfrm>
        </p:grpSpPr>
        <p:pic>
          <p:nvPicPr>
            <p:cNvPr id="95277" name="Picture 78">
              <a:extLst>
                <a:ext uri="{FF2B5EF4-FFF2-40B4-BE49-F238E27FC236}">
                  <a16:creationId xmlns:a16="http://schemas.microsoft.com/office/drawing/2014/main" id="{38CEF795-AC12-51C5-71D8-FBB7D7CC98AF}"/>
                </a:ext>
              </a:extLst>
            </p:cNvPr>
            <p:cNvPicPr>
              <a:picLocks noChangeAspect="1"/>
            </p:cNvPicPr>
            <p:nvPr/>
          </p:nvPicPr>
          <p:blipFill>
            <a:blip r:embed="rId3">
              <a:extLst>
                <a:ext uri="{28A0092B-C50C-407E-A947-70E740481C1C}">
                  <a14:useLocalDpi xmlns:a14="http://schemas.microsoft.com/office/drawing/2010/main" val="0"/>
                </a:ext>
              </a:extLst>
            </a:blip>
            <a:srcRect l="28700" t="13805" r="22064" b="3369"/>
            <a:stretch>
              <a:fillRect/>
            </a:stretch>
          </p:blipFill>
          <p:spPr bwMode="auto">
            <a:xfrm>
              <a:off x="797782" y="2193896"/>
              <a:ext cx="304800" cy="662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78" name="Picture 79">
              <a:extLst>
                <a:ext uri="{FF2B5EF4-FFF2-40B4-BE49-F238E27FC236}">
                  <a16:creationId xmlns:a16="http://schemas.microsoft.com/office/drawing/2014/main" id="{C3E44F01-4FB1-A0B0-E213-0B7BF1F13FA8}"/>
                </a:ext>
              </a:extLst>
            </p:cNvPr>
            <p:cNvPicPr>
              <a:picLocks noChangeAspect="1"/>
            </p:cNvPicPr>
            <p:nvPr/>
          </p:nvPicPr>
          <p:blipFill>
            <a:blip r:embed="rId3">
              <a:extLst>
                <a:ext uri="{28A0092B-C50C-407E-A947-70E740481C1C}">
                  <a14:useLocalDpi xmlns:a14="http://schemas.microsoft.com/office/drawing/2010/main" val="0"/>
                </a:ext>
              </a:extLst>
            </a:blip>
            <a:srcRect l="28700" t="13805" r="22064" b="3369"/>
            <a:stretch>
              <a:fillRect/>
            </a:stretch>
          </p:blipFill>
          <p:spPr bwMode="auto">
            <a:xfrm>
              <a:off x="1161554" y="2193896"/>
              <a:ext cx="304800" cy="662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79" name="Picture 80">
              <a:extLst>
                <a:ext uri="{FF2B5EF4-FFF2-40B4-BE49-F238E27FC236}">
                  <a16:creationId xmlns:a16="http://schemas.microsoft.com/office/drawing/2014/main" id="{1C978158-8290-9536-36BE-5CCAF7B0442F}"/>
                </a:ext>
              </a:extLst>
            </p:cNvPr>
            <p:cNvPicPr>
              <a:picLocks noChangeAspect="1"/>
            </p:cNvPicPr>
            <p:nvPr/>
          </p:nvPicPr>
          <p:blipFill>
            <a:blip r:embed="rId3">
              <a:extLst>
                <a:ext uri="{28A0092B-C50C-407E-A947-70E740481C1C}">
                  <a14:useLocalDpi xmlns:a14="http://schemas.microsoft.com/office/drawing/2010/main" val="0"/>
                </a:ext>
              </a:extLst>
            </a:blip>
            <a:srcRect l="28700" t="13805" r="22064" b="3369"/>
            <a:stretch>
              <a:fillRect/>
            </a:stretch>
          </p:blipFill>
          <p:spPr bwMode="auto">
            <a:xfrm>
              <a:off x="1525326" y="2193896"/>
              <a:ext cx="304800" cy="662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80" name="Picture 81">
              <a:extLst>
                <a:ext uri="{FF2B5EF4-FFF2-40B4-BE49-F238E27FC236}">
                  <a16:creationId xmlns:a16="http://schemas.microsoft.com/office/drawing/2014/main" id="{24AF2858-90E8-9A3B-54D9-91BA76DF88C3}"/>
                </a:ext>
              </a:extLst>
            </p:cNvPr>
            <p:cNvPicPr>
              <a:picLocks noChangeAspect="1"/>
            </p:cNvPicPr>
            <p:nvPr/>
          </p:nvPicPr>
          <p:blipFill>
            <a:blip r:embed="rId3">
              <a:extLst>
                <a:ext uri="{28A0092B-C50C-407E-A947-70E740481C1C}">
                  <a14:useLocalDpi xmlns:a14="http://schemas.microsoft.com/office/drawing/2010/main" val="0"/>
                </a:ext>
              </a:extLst>
            </a:blip>
            <a:srcRect l="28700" t="13805" r="22064" b="3369"/>
            <a:stretch>
              <a:fillRect/>
            </a:stretch>
          </p:blipFill>
          <p:spPr bwMode="auto">
            <a:xfrm>
              <a:off x="1889098" y="2193896"/>
              <a:ext cx="304800" cy="662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81" name="Picture 82">
              <a:extLst>
                <a:ext uri="{FF2B5EF4-FFF2-40B4-BE49-F238E27FC236}">
                  <a16:creationId xmlns:a16="http://schemas.microsoft.com/office/drawing/2014/main" id="{3ACB6D98-4C9D-F755-FE08-C7374D08A41E}"/>
                </a:ext>
              </a:extLst>
            </p:cNvPr>
            <p:cNvPicPr>
              <a:picLocks noChangeAspect="1"/>
            </p:cNvPicPr>
            <p:nvPr/>
          </p:nvPicPr>
          <p:blipFill>
            <a:blip r:embed="rId3">
              <a:extLst>
                <a:ext uri="{28A0092B-C50C-407E-A947-70E740481C1C}">
                  <a14:useLocalDpi xmlns:a14="http://schemas.microsoft.com/office/drawing/2010/main" val="0"/>
                </a:ext>
              </a:extLst>
            </a:blip>
            <a:srcRect l="28700" t="13805" r="22064" b="3369"/>
            <a:stretch>
              <a:fillRect/>
            </a:stretch>
          </p:blipFill>
          <p:spPr bwMode="auto">
            <a:xfrm>
              <a:off x="2252870" y="2193896"/>
              <a:ext cx="304800" cy="662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82" name="Picture 83">
              <a:extLst>
                <a:ext uri="{FF2B5EF4-FFF2-40B4-BE49-F238E27FC236}">
                  <a16:creationId xmlns:a16="http://schemas.microsoft.com/office/drawing/2014/main" id="{2887B22B-856D-0CF4-8B8A-9CDD78ECCE60}"/>
                </a:ext>
              </a:extLst>
            </p:cNvPr>
            <p:cNvPicPr>
              <a:picLocks noChangeAspect="1"/>
            </p:cNvPicPr>
            <p:nvPr/>
          </p:nvPicPr>
          <p:blipFill>
            <a:blip r:embed="rId3">
              <a:extLst>
                <a:ext uri="{28A0092B-C50C-407E-A947-70E740481C1C}">
                  <a14:useLocalDpi xmlns:a14="http://schemas.microsoft.com/office/drawing/2010/main" val="0"/>
                </a:ext>
              </a:extLst>
            </a:blip>
            <a:srcRect l="28700" t="13805" r="22064" b="3369"/>
            <a:stretch>
              <a:fillRect/>
            </a:stretch>
          </p:blipFill>
          <p:spPr bwMode="auto">
            <a:xfrm>
              <a:off x="2616644" y="2193896"/>
              <a:ext cx="304800" cy="662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83" name="Picture 84">
              <a:extLst>
                <a:ext uri="{FF2B5EF4-FFF2-40B4-BE49-F238E27FC236}">
                  <a16:creationId xmlns:a16="http://schemas.microsoft.com/office/drawing/2014/main" id="{7E897327-B625-22D0-A28C-1EC71D1956D0}"/>
                </a:ext>
              </a:extLst>
            </p:cNvPr>
            <p:cNvPicPr>
              <a:picLocks noChangeAspect="1"/>
            </p:cNvPicPr>
            <p:nvPr/>
          </p:nvPicPr>
          <p:blipFill>
            <a:blip r:embed="rId3">
              <a:extLst>
                <a:ext uri="{28A0092B-C50C-407E-A947-70E740481C1C}">
                  <a14:useLocalDpi xmlns:a14="http://schemas.microsoft.com/office/drawing/2010/main" val="0"/>
                </a:ext>
              </a:extLst>
            </a:blip>
            <a:srcRect l="28700" t="13805" r="22064" b="3369"/>
            <a:stretch>
              <a:fillRect/>
            </a:stretch>
          </p:blipFill>
          <p:spPr bwMode="auto">
            <a:xfrm>
              <a:off x="797782" y="3041716"/>
              <a:ext cx="304800" cy="662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84" name="Picture 85">
              <a:extLst>
                <a:ext uri="{FF2B5EF4-FFF2-40B4-BE49-F238E27FC236}">
                  <a16:creationId xmlns:a16="http://schemas.microsoft.com/office/drawing/2014/main" id="{F1D74E07-9D3D-5242-FE32-03A14F348FD7}"/>
                </a:ext>
              </a:extLst>
            </p:cNvPr>
            <p:cNvPicPr>
              <a:picLocks noChangeAspect="1"/>
            </p:cNvPicPr>
            <p:nvPr/>
          </p:nvPicPr>
          <p:blipFill>
            <a:blip r:embed="rId3">
              <a:extLst>
                <a:ext uri="{28A0092B-C50C-407E-A947-70E740481C1C}">
                  <a14:useLocalDpi xmlns:a14="http://schemas.microsoft.com/office/drawing/2010/main" val="0"/>
                </a:ext>
              </a:extLst>
            </a:blip>
            <a:srcRect l="28700" t="13805" r="22064" b="3369"/>
            <a:stretch>
              <a:fillRect/>
            </a:stretch>
          </p:blipFill>
          <p:spPr bwMode="auto">
            <a:xfrm>
              <a:off x="1161554" y="3041716"/>
              <a:ext cx="304800" cy="662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85" name="Picture 86">
              <a:extLst>
                <a:ext uri="{FF2B5EF4-FFF2-40B4-BE49-F238E27FC236}">
                  <a16:creationId xmlns:a16="http://schemas.microsoft.com/office/drawing/2014/main" id="{4CDAF51B-4412-25A8-C8F0-8B14AE455CA0}"/>
                </a:ext>
              </a:extLst>
            </p:cNvPr>
            <p:cNvPicPr>
              <a:picLocks noChangeAspect="1"/>
            </p:cNvPicPr>
            <p:nvPr/>
          </p:nvPicPr>
          <p:blipFill>
            <a:blip r:embed="rId3">
              <a:extLst>
                <a:ext uri="{28A0092B-C50C-407E-A947-70E740481C1C}">
                  <a14:useLocalDpi xmlns:a14="http://schemas.microsoft.com/office/drawing/2010/main" val="0"/>
                </a:ext>
              </a:extLst>
            </a:blip>
            <a:srcRect l="28700" t="13805" r="22064" b="3369"/>
            <a:stretch>
              <a:fillRect/>
            </a:stretch>
          </p:blipFill>
          <p:spPr bwMode="auto">
            <a:xfrm>
              <a:off x="1525326" y="3041716"/>
              <a:ext cx="304800" cy="662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86" name="Picture 87">
              <a:extLst>
                <a:ext uri="{FF2B5EF4-FFF2-40B4-BE49-F238E27FC236}">
                  <a16:creationId xmlns:a16="http://schemas.microsoft.com/office/drawing/2014/main" id="{B306BA15-25C5-20B1-4FC3-243F559EBCE6}"/>
                </a:ext>
              </a:extLst>
            </p:cNvPr>
            <p:cNvPicPr>
              <a:picLocks noChangeAspect="1"/>
            </p:cNvPicPr>
            <p:nvPr/>
          </p:nvPicPr>
          <p:blipFill>
            <a:blip r:embed="rId3">
              <a:extLst>
                <a:ext uri="{28A0092B-C50C-407E-A947-70E740481C1C}">
                  <a14:useLocalDpi xmlns:a14="http://schemas.microsoft.com/office/drawing/2010/main" val="0"/>
                </a:ext>
              </a:extLst>
            </a:blip>
            <a:srcRect l="28700" t="13805" r="22064" b="3369"/>
            <a:stretch>
              <a:fillRect/>
            </a:stretch>
          </p:blipFill>
          <p:spPr bwMode="auto">
            <a:xfrm>
              <a:off x="1889098" y="3041716"/>
              <a:ext cx="304800" cy="662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87" name="Picture 88">
              <a:extLst>
                <a:ext uri="{FF2B5EF4-FFF2-40B4-BE49-F238E27FC236}">
                  <a16:creationId xmlns:a16="http://schemas.microsoft.com/office/drawing/2014/main" id="{1431DBE3-87AE-1B78-6C46-B72C735873E3}"/>
                </a:ext>
              </a:extLst>
            </p:cNvPr>
            <p:cNvPicPr>
              <a:picLocks noChangeAspect="1"/>
            </p:cNvPicPr>
            <p:nvPr/>
          </p:nvPicPr>
          <p:blipFill>
            <a:blip r:embed="rId3">
              <a:extLst>
                <a:ext uri="{28A0092B-C50C-407E-A947-70E740481C1C}">
                  <a14:useLocalDpi xmlns:a14="http://schemas.microsoft.com/office/drawing/2010/main" val="0"/>
                </a:ext>
              </a:extLst>
            </a:blip>
            <a:srcRect l="28700" t="13805" r="22064" b="3369"/>
            <a:stretch>
              <a:fillRect/>
            </a:stretch>
          </p:blipFill>
          <p:spPr bwMode="auto">
            <a:xfrm>
              <a:off x="2252870" y="3041716"/>
              <a:ext cx="304800" cy="662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88" name="Picture 89">
              <a:extLst>
                <a:ext uri="{FF2B5EF4-FFF2-40B4-BE49-F238E27FC236}">
                  <a16:creationId xmlns:a16="http://schemas.microsoft.com/office/drawing/2014/main" id="{C879A3A1-457B-1624-6E35-DB41DEE0F54F}"/>
                </a:ext>
              </a:extLst>
            </p:cNvPr>
            <p:cNvPicPr>
              <a:picLocks noChangeAspect="1"/>
            </p:cNvPicPr>
            <p:nvPr/>
          </p:nvPicPr>
          <p:blipFill>
            <a:blip r:embed="rId3">
              <a:extLst>
                <a:ext uri="{28A0092B-C50C-407E-A947-70E740481C1C}">
                  <a14:useLocalDpi xmlns:a14="http://schemas.microsoft.com/office/drawing/2010/main" val="0"/>
                </a:ext>
              </a:extLst>
            </a:blip>
            <a:srcRect l="28700" t="13805" r="22064" b="3369"/>
            <a:stretch>
              <a:fillRect/>
            </a:stretch>
          </p:blipFill>
          <p:spPr bwMode="auto">
            <a:xfrm>
              <a:off x="2616644" y="3041716"/>
              <a:ext cx="304800" cy="662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89" name="Picture 90">
              <a:extLst>
                <a:ext uri="{FF2B5EF4-FFF2-40B4-BE49-F238E27FC236}">
                  <a16:creationId xmlns:a16="http://schemas.microsoft.com/office/drawing/2014/main" id="{FF16D103-C69A-F865-C0CF-D3AF93C6E7E0}"/>
                </a:ext>
              </a:extLst>
            </p:cNvPr>
            <p:cNvPicPr>
              <a:picLocks noChangeAspect="1"/>
            </p:cNvPicPr>
            <p:nvPr/>
          </p:nvPicPr>
          <p:blipFill>
            <a:blip r:embed="rId3">
              <a:extLst>
                <a:ext uri="{28A0092B-C50C-407E-A947-70E740481C1C}">
                  <a14:useLocalDpi xmlns:a14="http://schemas.microsoft.com/office/drawing/2010/main" val="0"/>
                </a:ext>
              </a:extLst>
            </a:blip>
            <a:srcRect l="28700" t="13805" r="22064" b="3369"/>
            <a:stretch>
              <a:fillRect/>
            </a:stretch>
          </p:blipFill>
          <p:spPr bwMode="auto">
            <a:xfrm>
              <a:off x="797782" y="3889536"/>
              <a:ext cx="304800" cy="662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90" name="Picture 91">
              <a:extLst>
                <a:ext uri="{FF2B5EF4-FFF2-40B4-BE49-F238E27FC236}">
                  <a16:creationId xmlns:a16="http://schemas.microsoft.com/office/drawing/2014/main" id="{4233163C-B6A4-DC47-D16F-331DEB21EF21}"/>
                </a:ext>
              </a:extLst>
            </p:cNvPr>
            <p:cNvPicPr>
              <a:picLocks noChangeAspect="1"/>
            </p:cNvPicPr>
            <p:nvPr/>
          </p:nvPicPr>
          <p:blipFill>
            <a:blip r:embed="rId3">
              <a:extLst>
                <a:ext uri="{28A0092B-C50C-407E-A947-70E740481C1C}">
                  <a14:useLocalDpi xmlns:a14="http://schemas.microsoft.com/office/drawing/2010/main" val="0"/>
                </a:ext>
              </a:extLst>
            </a:blip>
            <a:srcRect l="28700" t="13805" r="22064" b="3369"/>
            <a:stretch>
              <a:fillRect/>
            </a:stretch>
          </p:blipFill>
          <p:spPr bwMode="auto">
            <a:xfrm>
              <a:off x="1161554" y="3889536"/>
              <a:ext cx="304800" cy="662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91" name="Picture 92">
              <a:extLst>
                <a:ext uri="{FF2B5EF4-FFF2-40B4-BE49-F238E27FC236}">
                  <a16:creationId xmlns:a16="http://schemas.microsoft.com/office/drawing/2014/main" id="{86D23424-B5C2-29CE-49E3-32B9BFB039A5}"/>
                </a:ext>
              </a:extLst>
            </p:cNvPr>
            <p:cNvPicPr>
              <a:picLocks noChangeAspect="1"/>
            </p:cNvPicPr>
            <p:nvPr/>
          </p:nvPicPr>
          <p:blipFill>
            <a:blip r:embed="rId3">
              <a:extLst>
                <a:ext uri="{28A0092B-C50C-407E-A947-70E740481C1C}">
                  <a14:useLocalDpi xmlns:a14="http://schemas.microsoft.com/office/drawing/2010/main" val="0"/>
                </a:ext>
              </a:extLst>
            </a:blip>
            <a:srcRect l="28700" t="13805" r="22064" b="3369"/>
            <a:stretch>
              <a:fillRect/>
            </a:stretch>
          </p:blipFill>
          <p:spPr bwMode="auto">
            <a:xfrm>
              <a:off x="1525326" y="3889536"/>
              <a:ext cx="304800" cy="662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92" name="Picture 93">
              <a:extLst>
                <a:ext uri="{FF2B5EF4-FFF2-40B4-BE49-F238E27FC236}">
                  <a16:creationId xmlns:a16="http://schemas.microsoft.com/office/drawing/2014/main" id="{3814DA4C-DBE0-2639-73A4-882FCD01A9B6}"/>
                </a:ext>
              </a:extLst>
            </p:cNvPr>
            <p:cNvPicPr>
              <a:picLocks noChangeAspect="1"/>
            </p:cNvPicPr>
            <p:nvPr/>
          </p:nvPicPr>
          <p:blipFill>
            <a:blip r:embed="rId3">
              <a:extLst>
                <a:ext uri="{28A0092B-C50C-407E-A947-70E740481C1C}">
                  <a14:useLocalDpi xmlns:a14="http://schemas.microsoft.com/office/drawing/2010/main" val="0"/>
                </a:ext>
              </a:extLst>
            </a:blip>
            <a:srcRect l="28700" t="13805" r="22064" b="3369"/>
            <a:stretch>
              <a:fillRect/>
            </a:stretch>
          </p:blipFill>
          <p:spPr bwMode="auto">
            <a:xfrm>
              <a:off x="1889098" y="3889536"/>
              <a:ext cx="304800" cy="662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93" name="Picture 94">
              <a:extLst>
                <a:ext uri="{FF2B5EF4-FFF2-40B4-BE49-F238E27FC236}">
                  <a16:creationId xmlns:a16="http://schemas.microsoft.com/office/drawing/2014/main" id="{5DC90689-A6E2-06EE-D807-141CF7263837}"/>
                </a:ext>
              </a:extLst>
            </p:cNvPr>
            <p:cNvPicPr>
              <a:picLocks noChangeAspect="1"/>
            </p:cNvPicPr>
            <p:nvPr/>
          </p:nvPicPr>
          <p:blipFill>
            <a:blip r:embed="rId3">
              <a:extLst>
                <a:ext uri="{28A0092B-C50C-407E-A947-70E740481C1C}">
                  <a14:useLocalDpi xmlns:a14="http://schemas.microsoft.com/office/drawing/2010/main" val="0"/>
                </a:ext>
              </a:extLst>
            </a:blip>
            <a:srcRect l="28700" t="13805" r="22064" b="3369"/>
            <a:stretch>
              <a:fillRect/>
            </a:stretch>
          </p:blipFill>
          <p:spPr bwMode="auto">
            <a:xfrm>
              <a:off x="2252870" y="3889536"/>
              <a:ext cx="304800" cy="662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94" name="Picture 95">
              <a:extLst>
                <a:ext uri="{FF2B5EF4-FFF2-40B4-BE49-F238E27FC236}">
                  <a16:creationId xmlns:a16="http://schemas.microsoft.com/office/drawing/2014/main" id="{B4730D28-CC16-FAAB-8522-1319D3696400}"/>
                </a:ext>
              </a:extLst>
            </p:cNvPr>
            <p:cNvPicPr>
              <a:picLocks noChangeAspect="1"/>
            </p:cNvPicPr>
            <p:nvPr/>
          </p:nvPicPr>
          <p:blipFill>
            <a:blip r:embed="rId3">
              <a:extLst>
                <a:ext uri="{28A0092B-C50C-407E-A947-70E740481C1C}">
                  <a14:useLocalDpi xmlns:a14="http://schemas.microsoft.com/office/drawing/2010/main" val="0"/>
                </a:ext>
              </a:extLst>
            </a:blip>
            <a:srcRect l="28700" t="13805" r="22064" b="3369"/>
            <a:stretch>
              <a:fillRect/>
            </a:stretch>
          </p:blipFill>
          <p:spPr bwMode="auto">
            <a:xfrm>
              <a:off x="2616644" y="3889536"/>
              <a:ext cx="304800" cy="662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7" name="Group 96">
            <a:extLst>
              <a:ext uri="{FF2B5EF4-FFF2-40B4-BE49-F238E27FC236}">
                <a16:creationId xmlns:a16="http://schemas.microsoft.com/office/drawing/2014/main" id="{B5035D48-20E1-92E5-094C-BB3FBF20741A}"/>
              </a:ext>
            </a:extLst>
          </p:cNvPr>
          <p:cNvGrpSpPr>
            <a:grpSpLocks/>
          </p:cNvGrpSpPr>
          <p:nvPr/>
        </p:nvGrpSpPr>
        <p:grpSpPr bwMode="auto">
          <a:xfrm>
            <a:off x="6197600" y="3905250"/>
            <a:ext cx="946150" cy="1779588"/>
            <a:chOff x="4519039" y="2193894"/>
            <a:chExt cx="1106317" cy="2078477"/>
          </a:xfrm>
        </p:grpSpPr>
        <p:pic>
          <p:nvPicPr>
            <p:cNvPr id="95268" name="Picture 97">
              <a:extLst>
                <a:ext uri="{FF2B5EF4-FFF2-40B4-BE49-F238E27FC236}">
                  <a16:creationId xmlns:a16="http://schemas.microsoft.com/office/drawing/2014/main" id="{25EE4F87-B878-ECB8-F877-FEE942275665}"/>
                </a:ext>
              </a:extLst>
            </p:cNvPr>
            <p:cNvPicPr>
              <a:picLocks noChangeAspect="1"/>
            </p:cNvPicPr>
            <p:nvPr/>
          </p:nvPicPr>
          <p:blipFill>
            <a:blip r:embed="rId4">
              <a:extLst>
                <a:ext uri="{28A0092B-C50C-407E-A947-70E740481C1C}">
                  <a14:useLocalDpi xmlns:a14="http://schemas.microsoft.com/office/drawing/2010/main" val="0"/>
                </a:ext>
              </a:extLst>
            </a:blip>
            <a:srcRect l="29349" t="17026" r="19852" b="6825"/>
            <a:stretch>
              <a:fillRect/>
            </a:stretch>
          </p:blipFill>
          <p:spPr bwMode="auto">
            <a:xfrm>
              <a:off x="4519039" y="2193894"/>
              <a:ext cx="304800" cy="659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69" name="Picture 98">
              <a:extLst>
                <a:ext uri="{FF2B5EF4-FFF2-40B4-BE49-F238E27FC236}">
                  <a16:creationId xmlns:a16="http://schemas.microsoft.com/office/drawing/2014/main" id="{3F721E93-1501-5C5C-9F70-88727015C9AC}"/>
                </a:ext>
              </a:extLst>
            </p:cNvPr>
            <p:cNvPicPr>
              <a:picLocks noChangeAspect="1"/>
            </p:cNvPicPr>
            <p:nvPr/>
          </p:nvPicPr>
          <p:blipFill>
            <a:blip r:embed="rId4">
              <a:extLst>
                <a:ext uri="{28A0092B-C50C-407E-A947-70E740481C1C}">
                  <a14:useLocalDpi xmlns:a14="http://schemas.microsoft.com/office/drawing/2010/main" val="0"/>
                </a:ext>
              </a:extLst>
            </a:blip>
            <a:srcRect l="29349" t="17026" r="19852" b="6825"/>
            <a:stretch>
              <a:fillRect/>
            </a:stretch>
          </p:blipFill>
          <p:spPr bwMode="auto">
            <a:xfrm>
              <a:off x="4917929" y="2193894"/>
              <a:ext cx="304800" cy="659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70" name="Picture 99">
              <a:extLst>
                <a:ext uri="{FF2B5EF4-FFF2-40B4-BE49-F238E27FC236}">
                  <a16:creationId xmlns:a16="http://schemas.microsoft.com/office/drawing/2014/main" id="{31AE73C7-24CC-AFDB-D8A2-4D7C1AEB7821}"/>
                </a:ext>
              </a:extLst>
            </p:cNvPr>
            <p:cNvPicPr>
              <a:picLocks noChangeAspect="1"/>
            </p:cNvPicPr>
            <p:nvPr/>
          </p:nvPicPr>
          <p:blipFill>
            <a:blip r:embed="rId4">
              <a:extLst>
                <a:ext uri="{28A0092B-C50C-407E-A947-70E740481C1C}">
                  <a14:useLocalDpi xmlns:a14="http://schemas.microsoft.com/office/drawing/2010/main" val="0"/>
                </a:ext>
              </a:extLst>
            </a:blip>
            <a:srcRect l="29349" t="17026" r="19852" b="6825"/>
            <a:stretch>
              <a:fillRect/>
            </a:stretch>
          </p:blipFill>
          <p:spPr bwMode="auto">
            <a:xfrm>
              <a:off x="5316819" y="2193894"/>
              <a:ext cx="304800" cy="659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71" name="Picture 100">
              <a:extLst>
                <a:ext uri="{FF2B5EF4-FFF2-40B4-BE49-F238E27FC236}">
                  <a16:creationId xmlns:a16="http://schemas.microsoft.com/office/drawing/2014/main" id="{51649505-7774-7494-3CF8-01673C3AE0FF}"/>
                </a:ext>
              </a:extLst>
            </p:cNvPr>
            <p:cNvPicPr>
              <a:picLocks noChangeAspect="1"/>
            </p:cNvPicPr>
            <p:nvPr/>
          </p:nvPicPr>
          <p:blipFill>
            <a:blip r:embed="rId4">
              <a:extLst>
                <a:ext uri="{28A0092B-C50C-407E-A947-70E740481C1C}">
                  <a14:useLocalDpi xmlns:a14="http://schemas.microsoft.com/office/drawing/2010/main" val="0"/>
                </a:ext>
              </a:extLst>
            </a:blip>
            <a:srcRect l="29349" t="17026" r="19852" b="6825"/>
            <a:stretch>
              <a:fillRect/>
            </a:stretch>
          </p:blipFill>
          <p:spPr bwMode="auto">
            <a:xfrm>
              <a:off x="4522776" y="2903153"/>
              <a:ext cx="304800" cy="659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72" name="Picture 101">
              <a:extLst>
                <a:ext uri="{FF2B5EF4-FFF2-40B4-BE49-F238E27FC236}">
                  <a16:creationId xmlns:a16="http://schemas.microsoft.com/office/drawing/2014/main" id="{7801F290-2C98-D4C0-9B0A-2E5EF0BA7E33}"/>
                </a:ext>
              </a:extLst>
            </p:cNvPr>
            <p:cNvPicPr>
              <a:picLocks noChangeAspect="1"/>
            </p:cNvPicPr>
            <p:nvPr/>
          </p:nvPicPr>
          <p:blipFill>
            <a:blip r:embed="rId4">
              <a:extLst>
                <a:ext uri="{28A0092B-C50C-407E-A947-70E740481C1C}">
                  <a14:useLocalDpi xmlns:a14="http://schemas.microsoft.com/office/drawing/2010/main" val="0"/>
                </a:ext>
              </a:extLst>
            </a:blip>
            <a:srcRect l="29349" t="17026" r="19852" b="6825"/>
            <a:stretch>
              <a:fillRect/>
            </a:stretch>
          </p:blipFill>
          <p:spPr bwMode="auto">
            <a:xfrm>
              <a:off x="4921666" y="2903153"/>
              <a:ext cx="304800" cy="659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73" name="Picture 102">
              <a:extLst>
                <a:ext uri="{FF2B5EF4-FFF2-40B4-BE49-F238E27FC236}">
                  <a16:creationId xmlns:a16="http://schemas.microsoft.com/office/drawing/2014/main" id="{2FA6273D-8A94-DB13-56C3-4CF9700819A1}"/>
                </a:ext>
              </a:extLst>
            </p:cNvPr>
            <p:cNvPicPr>
              <a:picLocks noChangeAspect="1"/>
            </p:cNvPicPr>
            <p:nvPr/>
          </p:nvPicPr>
          <p:blipFill>
            <a:blip r:embed="rId4">
              <a:extLst>
                <a:ext uri="{28A0092B-C50C-407E-A947-70E740481C1C}">
                  <a14:useLocalDpi xmlns:a14="http://schemas.microsoft.com/office/drawing/2010/main" val="0"/>
                </a:ext>
              </a:extLst>
            </a:blip>
            <a:srcRect l="29349" t="17026" r="19852" b="6825"/>
            <a:stretch>
              <a:fillRect/>
            </a:stretch>
          </p:blipFill>
          <p:spPr bwMode="auto">
            <a:xfrm>
              <a:off x="5320556" y="2903153"/>
              <a:ext cx="304800" cy="659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74" name="Picture 103">
              <a:extLst>
                <a:ext uri="{FF2B5EF4-FFF2-40B4-BE49-F238E27FC236}">
                  <a16:creationId xmlns:a16="http://schemas.microsoft.com/office/drawing/2014/main" id="{8A68041D-7CE3-7550-5D86-3CE71760EE40}"/>
                </a:ext>
              </a:extLst>
            </p:cNvPr>
            <p:cNvPicPr>
              <a:picLocks noChangeAspect="1"/>
            </p:cNvPicPr>
            <p:nvPr/>
          </p:nvPicPr>
          <p:blipFill>
            <a:blip r:embed="rId4">
              <a:extLst>
                <a:ext uri="{28A0092B-C50C-407E-A947-70E740481C1C}">
                  <a14:useLocalDpi xmlns:a14="http://schemas.microsoft.com/office/drawing/2010/main" val="0"/>
                </a:ext>
              </a:extLst>
            </a:blip>
            <a:srcRect l="29349" t="17026" r="19852" b="6825"/>
            <a:stretch>
              <a:fillRect/>
            </a:stretch>
          </p:blipFill>
          <p:spPr bwMode="auto">
            <a:xfrm>
              <a:off x="4519039" y="3612412"/>
              <a:ext cx="304800" cy="659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75" name="Picture 104">
              <a:extLst>
                <a:ext uri="{FF2B5EF4-FFF2-40B4-BE49-F238E27FC236}">
                  <a16:creationId xmlns:a16="http://schemas.microsoft.com/office/drawing/2014/main" id="{9ABF1C90-E258-7C83-4C2E-3F86E7BE5E21}"/>
                </a:ext>
              </a:extLst>
            </p:cNvPr>
            <p:cNvPicPr>
              <a:picLocks noChangeAspect="1"/>
            </p:cNvPicPr>
            <p:nvPr/>
          </p:nvPicPr>
          <p:blipFill>
            <a:blip r:embed="rId4">
              <a:extLst>
                <a:ext uri="{28A0092B-C50C-407E-A947-70E740481C1C}">
                  <a14:useLocalDpi xmlns:a14="http://schemas.microsoft.com/office/drawing/2010/main" val="0"/>
                </a:ext>
              </a:extLst>
            </a:blip>
            <a:srcRect l="29349" t="17026" r="19852" b="6825"/>
            <a:stretch>
              <a:fillRect/>
            </a:stretch>
          </p:blipFill>
          <p:spPr bwMode="auto">
            <a:xfrm>
              <a:off x="4917929" y="3612412"/>
              <a:ext cx="304800" cy="659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76" name="Picture 105">
              <a:extLst>
                <a:ext uri="{FF2B5EF4-FFF2-40B4-BE49-F238E27FC236}">
                  <a16:creationId xmlns:a16="http://schemas.microsoft.com/office/drawing/2014/main" id="{4DB37085-790A-8105-CF70-59BF2B2FA014}"/>
                </a:ext>
              </a:extLst>
            </p:cNvPr>
            <p:cNvPicPr>
              <a:picLocks noChangeAspect="1"/>
            </p:cNvPicPr>
            <p:nvPr/>
          </p:nvPicPr>
          <p:blipFill>
            <a:blip r:embed="rId4">
              <a:extLst>
                <a:ext uri="{28A0092B-C50C-407E-A947-70E740481C1C}">
                  <a14:useLocalDpi xmlns:a14="http://schemas.microsoft.com/office/drawing/2010/main" val="0"/>
                </a:ext>
              </a:extLst>
            </a:blip>
            <a:srcRect l="29349" t="17026" r="19852" b="6825"/>
            <a:stretch>
              <a:fillRect/>
            </a:stretch>
          </p:blipFill>
          <p:spPr bwMode="auto">
            <a:xfrm>
              <a:off x="5316819" y="3612412"/>
              <a:ext cx="304800" cy="659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7" name="Group 106">
            <a:extLst>
              <a:ext uri="{FF2B5EF4-FFF2-40B4-BE49-F238E27FC236}">
                <a16:creationId xmlns:a16="http://schemas.microsoft.com/office/drawing/2014/main" id="{A656609E-7185-9880-2932-AE40921CFD80}"/>
              </a:ext>
            </a:extLst>
          </p:cNvPr>
          <p:cNvGrpSpPr>
            <a:grpSpLocks/>
          </p:cNvGrpSpPr>
          <p:nvPr/>
        </p:nvGrpSpPr>
        <p:grpSpPr bwMode="auto">
          <a:xfrm>
            <a:off x="2417763" y="3665538"/>
            <a:ext cx="1814512" cy="2019300"/>
            <a:chOff x="797780" y="2193895"/>
            <a:chExt cx="2120253" cy="2358632"/>
          </a:xfrm>
        </p:grpSpPr>
        <p:pic>
          <p:nvPicPr>
            <p:cNvPr id="95259" name="Picture 107">
              <a:extLst>
                <a:ext uri="{FF2B5EF4-FFF2-40B4-BE49-F238E27FC236}">
                  <a16:creationId xmlns:a16="http://schemas.microsoft.com/office/drawing/2014/main" id="{C65AFB6D-4EA5-88AE-D8CF-BB3A6D894FD5}"/>
                </a:ext>
              </a:extLst>
            </p:cNvPr>
            <p:cNvPicPr>
              <a:picLocks noChangeAspect="1"/>
            </p:cNvPicPr>
            <p:nvPr/>
          </p:nvPicPr>
          <p:blipFill>
            <a:blip r:embed="rId4">
              <a:extLst>
                <a:ext uri="{28A0092B-C50C-407E-A947-70E740481C1C}">
                  <a14:useLocalDpi xmlns:a14="http://schemas.microsoft.com/office/drawing/2010/main" val="0"/>
                </a:ext>
              </a:extLst>
            </a:blip>
            <a:srcRect l="29349" t="17026" r="19852" b="6825"/>
            <a:stretch>
              <a:fillRect/>
            </a:stretch>
          </p:blipFill>
          <p:spPr bwMode="auto">
            <a:xfrm>
              <a:off x="797780" y="2193896"/>
              <a:ext cx="304800" cy="659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60" name="Picture 108">
              <a:extLst>
                <a:ext uri="{FF2B5EF4-FFF2-40B4-BE49-F238E27FC236}">
                  <a16:creationId xmlns:a16="http://schemas.microsoft.com/office/drawing/2014/main" id="{C3CFED04-0CD5-A503-20E0-115DC4515B1F}"/>
                </a:ext>
              </a:extLst>
            </p:cNvPr>
            <p:cNvPicPr>
              <a:picLocks noChangeAspect="1"/>
            </p:cNvPicPr>
            <p:nvPr/>
          </p:nvPicPr>
          <p:blipFill>
            <a:blip r:embed="rId4">
              <a:extLst>
                <a:ext uri="{28A0092B-C50C-407E-A947-70E740481C1C}">
                  <a14:useLocalDpi xmlns:a14="http://schemas.microsoft.com/office/drawing/2010/main" val="0"/>
                </a:ext>
              </a:extLst>
            </a:blip>
            <a:srcRect l="29349" t="17026" r="19852" b="6825"/>
            <a:stretch>
              <a:fillRect/>
            </a:stretch>
          </p:blipFill>
          <p:spPr bwMode="auto">
            <a:xfrm>
              <a:off x="1535028" y="2193895"/>
              <a:ext cx="304800" cy="659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61" name="Picture 109">
              <a:extLst>
                <a:ext uri="{FF2B5EF4-FFF2-40B4-BE49-F238E27FC236}">
                  <a16:creationId xmlns:a16="http://schemas.microsoft.com/office/drawing/2014/main" id="{2431C785-0C39-2C8A-158B-78BEC8D56930}"/>
                </a:ext>
              </a:extLst>
            </p:cNvPr>
            <p:cNvPicPr>
              <a:picLocks noChangeAspect="1"/>
            </p:cNvPicPr>
            <p:nvPr/>
          </p:nvPicPr>
          <p:blipFill>
            <a:blip r:embed="rId4">
              <a:extLst>
                <a:ext uri="{28A0092B-C50C-407E-A947-70E740481C1C}">
                  <a14:useLocalDpi xmlns:a14="http://schemas.microsoft.com/office/drawing/2010/main" val="0"/>
                </a:ext>
              </a:extLst>
            </a:blip>
            <a:srcRect l="29349" t="17026" r="19852" b="6825"/>
            <a:stretch>
              <a:fillRect/>
            </a:stretch>
          </p:blipFill>
          <p:spPr bwMode="auto">
            <a:xfrm>
              <a:off x="1152373" y="3041715"/>
              <a:ext cx="304800" cy="659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62" name="Picture 110">
              <a:extLst>
                <a:ext uri="{FF2B5EF4-FFF2-40B4-BE49-F238E27FC236}">
                  <a16:creationId xmlns:a16="http://schemas.microsoft.com/office/drawing/2014/main" id="{782068FD-3C38-DC09-785B-7CC0ABA4053B}"/>
                </a:ext>
              </a:extLst>
            </p:cNvPr>
            <p:cNvPicPr>
              <a:picLocks noChangeAspect="1"/>
            </p:cNvPicPr>
            <p:nvPr/>
          </p:nvPicPr>
          <p:blipFill>
            <a:blip r:embed="rId4">
              <a:extLst>
                <a:ext uri="{28A0092B-C50C-407E-A947-70E740481C1C}">
                  <a14:useLocalDpi xmlns:a14="http://schemas.microsoft.com/office/drawing/2010/main" val="0"/>
                </a:ext>
              </a:extLst>
            </a:blip>
            <a:srcRect l="29349" t="17026" r="19852" b="6825"/>
            <a:stretch>
              <a:fillRect/>
            </a:stretch>
          </p:blipFill>
          <p:spPr bwMode="auto">
            <a:xfrm>
              <a:off x="1898802" y="3041715"/>
              <a:ext cx="304800" cy="659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63" name="Picture 111">
              <a:extLst>
                <a:ext uri="{FF2B5EF4-FFF2-40B4-BE49-F238E27FC236}">
                  <a16:creationId xmlns:a16="http://schemas.microsoft.com/office/drawing/2014/main" id="{F574D833-D1B1-251F-CC98-9A3E20732DD3}"/>
                </a:ext>
              </a:extLst>
            </p:cNvPr>
            <p:cNvPicPr>
              <a:picLocks noChangeAspect="1"/>
            </p:cNvPicPr>
            <p:nvPr/>
          </p:nvPicPr>
          <p:blipFill>
            <a:blip r:embed="rId4">
              <a:extLst>
                <a:ext uri="{28A0092B-C50C-407E-A947-70E740481C1C}">
                  <a14:useLocalDpi xmlns:a14="http://schemas.microsoft.com/office/drawing/2010/main" val="0"/>
                </a:ext>
              </a:extLst>
            </a:blip>
            <a:srcRect l="29349" t="17026" r="19852" b="6825"/>
            <a:stretch>
              <a:fillRect/>
            </a:stretch>
          </p:blipFill>
          <p:spPr bwMode="auto">
            <a:xfrm>
              <a:off x="2256987" y="3041715"/>
              <a:ext cx="304800" cy="659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64" name="Picture 112">
              <a:extLst>
                <a:ext uri="{FF2B5EF4-FFF2-40B4-BE49-F238E27FC236}">
                  <a16:creationId xmlns:a16="http://schemas.microsoft.com/office/drawing/2014/main" id="{BE427F86-EF06-4F04-BB0F-F039F24DF432}"/>
                </a:ext>
              </a:extLst>
            </p:cNvPr>
            <p:cNvPicPr>
              <a:picLocks noChangeAspect="1"/>
            </p:cNvPicPr>
            <p:nvPr/>
          </p:nvPicPr>
          <p:blipFill>
            <a:blip r:embed="rId4">
              <a:extLst>
                <a:ext uri="{28A0092B-C50C-407E-A947-70E740481C1C}">
                  <a14:useLocalDpi xmlns:a14="http://schemas.microsoft.com/office/drawing/2010/main" val="0"/>
                </a:ext>
              </a:extLst>
            </a:blip>
            <a:srcRect l="29349" t="17026" r="19852" b="6825"/>
            <a:stretch>
              <a:fillRect/>
            </a:stretch>
          </p:blipFill>
          <p:spPr bwMode="auto">
            <a:xfrm>
              <a:off x="2613233" y="2197000"/>
              <a:ext cx="304800" cy="659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65" name="Picture 113">
              <a:extLst>
                <a:ext uri="{FF2B5EF4-FFF2-40B4-BE49-F238E27FC236}">
                  <a16:creationId xmlns:a16="http://schemas.microsoft.com/office/drawing/2014/main" id="{634EAADE-4BB4-75EE-2D17-B0A4E2788696}"/>
                </a:ext>
              </a:extLst>
            </p:cNvPr>
            <p:cNvPicPr>
              <a:picLocks noChangeAspect="1"/>
            </p:cNvPicPr>
            <p:nvPr/>
          </p:nvPicPr>
          <p:blipFill>
            <a:blip r:embed="rId4">
              <a:extLst>
                <a:ext uri="{28A0092B-C50C-407E-A947-70E740481C1C}">
                  <a14:useLocalDpi xmlns:a14="http://schemas.microsoft.com/office/drawing/2010/main" val="0"/>
                </a:ext>
              </a:extLst>
            </a:blip>
            <a:srcRect l="29349" t="17026" r="19852" b="6825"/>
            <a:stretch>
              <a:fillRect/>
            </a:stretch>
          </p:blipFill>
          <p:spPr bwMode="auto">
            <a:xfrm>
              <a:off x="1152373" y="3886886"/>
              <a:ext cx="304800" cy="659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66" name="Picture 114">
              <a:extLst>
                <a:ext uri="{FF2B5EF4-FFF2-40B4-BE49-F238E27FC236}">
                  <a16:creationId xmlns:a16="http://schemas.microsoft.com/office/drawing/2014/main" id="{0E4075B0-4434-5DE8-EE49-3208D7E97A67}"/>
                </a:ext>
              </a:extLst>
            </p:cNvPr>
            <p:cNvPicPr>
              <a:picLocks noChangeAspect="1"/>
            </p:cNvPicPr>
            <p:nvPr/>
          </p:nvPicPr>
          <p:blipFill>
            <a:blip r:embed="rId4">
              <a:extLst>
                <a:ext uri="{28A0092B-C50C-407E-A947-70E740481C1C}">
                  <a14:useLocalDpi xmlns:a14="http://schemas.microsoft.com/office/drawing/2010/main" val="0"/>
                </a:ext>
              </a:extLst>
            </a:blip>
            <a:srcRect l="29349" t="17026" r="19852" b="6825"/>
            <a:stretch>
              <a:fillRect/>
            </a:stretch>
          </p:blipFill>
          <p:spPr bwMode="auto">
            <a:xfrm>
              <a:off x="1535028" y="3886886"/>
              <a:ext cx="304800" cy="659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67" name="Picture 115">
              <a:extLst>
                <a:ext uri="{FF2B5EF4-FFF2-40B4-BE49-F238E27FC236}">
                  <a16:creationId xmlns:a16="http://schemas.microsoft.com/office/drawing/2014/main" id="{A7948A1B-A555-CB3E-A1D8-BE8E1552E07B}"/>
                </a:ext>
              </a:extLst>
            </p:cNvPr>
            <p:cNvPicPr>
              <a:picLocks noChangeAspect="1"/>
            </p:cNvPicPr>
            <p:nvPr/>
          </p:nvPicPr>
          <p:blipFill>
            <a:blip r:embed="rId4">
              <a:extLst>
                <a:ext uri="{28A0092B-C50C-407E-A947-70E740481C1C}">
                  <a14:useLocalDpi xmlns:a14="http://schemas.microsoft.com/office/drawing/2010/main" val="0"/>
                </a:ext>
              </a:extLst>
            </a:blip>
            <a:srcRect l="29349" t="17026" r="19852" b="6825"/>
            <a:stretch>
              <a:fillRect/>
            </a:stretch>
          </p:blipFill>
          <p:spPr bwMode="auto">
            <a:xfrm>
              <a:off x="1889098" y="3892568"/>
              <a:ext cx="304800" cy="659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7" name="Right Arrow 116">
            <a:extLst>
              <a:ext uri="{FF2B5EF4-FFF2-40B4-BE49-F238E27FC236}">
                <a16:creationId xmlns:a16="http://schemas.microsoft.com/office/drawing/2014/main" id="{F0BD5F1E-8773-C6A1-060C-F3C02155AB93}"/>
              </a:ext>
            </a:extLst>
          </p:cNvPr>
          <p:cNvSpPr/>
          <p:nvPr/>
        </p:nvSpPr>
        <p:spPr>
          <a:xfrm>
            <a:off x="4819651" y="4513264"/>
            <a:ext cx="836613" cy="4143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9" name="TextBox 118">
            <a:extLst>
              <a:ext uri="{FF2B5EF4-FFF2-40B4-BE49-F238E27FC236}">
                <a16:creationId xmlns:a16="http://schemas.microsoft.com/office/drawing/2014/main" id="{DB963521-528C-F58C-55B7-91AA7FC8E4A2}"/>
              </a:ext>
            </a:extLst>
          </p:cNvPr>
          <p:cNvSpPr txBox="1"/>
          <p:nvPr/>
        </p:nvSpPr>
        <p:spPr>
          <a:xfrm>
            <a:off x="7727950" y="3871914"/>
            <a:ext cx="641350" cy="923925"/>
          </a:xfrm>
          <a:prstGeom prst="rect">
            <a:avLst/>
          </a:prstGeom>
          <a:noFill/>
        </p:spPr>
        <p:txBody>
          <a:bodyPr>
            <a:spAutoFit/>
          </a:bodyPr>
          <a:lstStyle/>
          <a:p>
            <a:pPr>
              <a:spcBef>
                <a:spcPts val="54"/>
              </a:spcBef>
              <a:buClr>
                <a:schemeClr val="accent1"/>
              </a:buClr>
              <a:buSzPct val="110000"/>
              <a:defRPr/>
            </a:pPr>
            <a:r>
              <a:rPr lang="en-US" sz="5400" b="1" dirty="0">
                <a:solidFill>
                  <a:schemeClr val="bg2">
                    <a:lumMod val="50000"/>
                  </a:schemeClr>
                </a:solidFill>
              </a:rPr>
              <a:t>&lt;</a:t>
            </a:r>
            <a:endParaRPr lang="en-US" sz="3300" b="1" dirty="0">
              <a:solidFill>
                <a:schemeClr val="bg2">
                  <a:lumMod val="50000"/>
                </a:schemeClr>
              </a:solidFill>
            </a:endParaRPr>
          </a:p>
        </p:txBody>
      </p:sp>
      <p:sp>
        <p:nvSpPr>
          <p:cNvPr id="120" name="TextBox 119">
            <a:extLst>
              <a:ext uri="{FF2B5EF4-FFF2-40B4-BE49-F238E27FC236}">
                <a16:creationId xmlns:a16="http://schemas.microsoft.com/office/drawing/2014/main" id="{DF08609A-E375-EB4E-81A4-A6C13FF4CEA4}"/>
              </a:ext>
            </a:extLst>
          </p:cNvPr>
          <p:cNvSpPr txBox="1"/>
          <p:nvPr/>
        </p:nvSpPr>
        <p:spPr>
          <a:xfrm>
            <a:off x="6083300" y="3435350"/>
            <a:ext cx="1919288" cy="431800"/>
          </a:xfrm>
          <a:prstGeom prst="rect">
            <a:avLst/>
          </a:prstGeom>
          <a:noFill/>
        </p:spPr>
        <p:txBody>
          <a:bodyPr>
            <a:spAutoFit/>
          </a:bodyPr>
          <a:lstStyle/>
          <a:p>
            <a:pPr>
              <a:spcBef>
                <a:spcPts val="54"/>
              </a:spcBef>
              <a:buClr>
                <a:schemeClr val="accent1"/>
              </a:buClr>
              <a:buSzPct val="110000"/>
              <a:defRPr/>
            </a:pPr>
            <a:r>
              <a:rPr lang="en-US" sz="2200" dirty="0">
                <a:solidFill>
                  <a:schemeClr val="accent5"/>
                </a:solidFill>
              </a:rPr>
              <a:t>outcome</a:t>
            </a:r>
          </a:p>
        </p:txBody>
      </p:sp>
      <p:sp>
        <p:nvSpPr>
          <p:cNvPr id="121" name="TextBox 120">
            <a:extLst>
              <a:ext uri="{FF2B5EF4-FFF2-40B4-BE49-F238E27FC236}">
                <a16:creationId xmlns:a16="http://schemas.microsoft.com/office/drawing/2014/main" id="{879C6C3F-DB6E-1B40-9F0C-C503715DFC69}"/>
              </a:ext>
            </a:extLst>
          </p:cNvPr>
          <p:cNvSpPr txBox="1"/>
          <p:nvPr/>
        </p:nvSpPr>
        <p:spPr>
          <a:xfrm>
            <a:off x="8640763" y="3429000"/>
            <a:ext cx="1776412" cy="400050"/>
          </a:xfrm>
          <a:prstGeom prst="rect">
            <a:avLst/>
          </a:prstGeom>
          <a:noFill/>
        </p:spPr>
        <p:txBody>
          <a:bodyPr>
            <a:spAutoFit/>
          </a:bodyPr>
          <a:lstStyle/>
          <a:p>
            <a:pPr>
              <a:spcBef>
                <a:spcPts val="54"/>
              </a:spcBef>
              <a:buClr>
                <a:schemeClr val="accent1"/>
              </a:buClr>
              <a:buSzPct val="110000"/>
              <a:defRPr/>
            </a:pPr>
            <a:r>
              <a:rPr lang="en-US" sz="2000" dirty="0">
                <a:solidFill>
                  <a:schemeClr val="accent5"/>
                </a:solidFill>
              </a:rPr>
              <a:t>outcome</a:t>
            </a:r>
          </a:p>
        </p:txBody>
      </p:sp>
      <p:grpSp>
        <p:nvGrpSpPr>
          <p:cNvPr id="122" name="Group 121">
            <a:extLst>
              <a:ext uri="{FF2B5EF4-FFF2-40B4-BE49-F238E27FC236}">
                <a16:creationId xmlns:a16="http://schemas.microsoft.com/office/drawing/2014/main" id="{0F64164E-1DBA-6B02-B1EA-F93C41608947}"/>
              </a:ext>
            </a:extLst>
          </p:cNvPr>
          <p:cNvGrpSpPr>
            <a:grpSpLocks/>
          </p:cNvGrpSpPr>
          <p:nvPr/>
        </p:nvGrpSpPr>
        <p:grpSpPr bwMode="auto">
          <a:xfrm>
            <a:off x="8928100" y="3890964"/>
            <a:ext cx="941388" cy="1793875"/>
            <a:chOff x="7038537" y="2658630"/>
            <a:chExt cx="1098843" cy="2095267"/>
          </a:xfrm>
        </p:grpSpPr>
        <p:pic>
          <p:nvPicPr>
            <p:cNvPr id="95250" name="Picture 122">
              <a:extLst>
                <a:ext uri="{FF2B5EF4-FFF2-40B4-BE49-F238E27FC236}">
                  <a16:creationId xmlns:a16="http://schemas.microsoft.com/office/drawing/2014/main" id="{F2E16307-2B93-967C-6BB7-DA17BAE96ABF}"/>
                </a:ext>
              </a:extLst>
            </p:cNvPr>
            <p:cNvPicPr>
              <a:picLocks noChangeAspect="1"/>
            </p:cNvPicPr>
            <p:nvPr/>
          </p:nvPicPr>
          <p:blipFill>
            <a:blip r:embed="rId3">
              <a:extLst>
                <a:ext uri="{28A0092B-C50C-407E-A947-70E740481C1C}">
                  <a14:useLocalDpi xmlns:a14="http://schemas.microsoft.com/office/drawing/2010/main" val="0"/>
                </a:ext>
              </a:extLst>
            </a:blip>
            <a:srcRect l="28700" t="13805" r="22064" b="3369"/>
            <a:stretch>
              <a:fillRect/>
            </a:stretch>
          </p:blipFill>
          <p:spPr bwMode="auto">
            <a:xfrm>
              <a:off x="7038537" y="2658630"/>
              <a:ext cx="304800" cy="662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51" name="Picture 123">
              <a:extLst>
                <a:ext uri="{FF2B5EF4-FFF2-40B4-BE49-F238E27FC236}">
                  <a16:creationId xmlns:a16="http://schemas.microsoft.com/office/drawing/2014/main" id="{140A64C2-8838-CDD9-D1B9-A868BC36CEEB}"/>
                </a:ext>
              </a:extLst>
            </p:cNvPr>
            <p:cNvPicPr>
              <a:picLocks noChangeAspect="1"/>
            </p:cNvPicPr>
            <p:nvPr/>
          </p:nvPicPr>
          <p:blipFill>
            <a:blip r:embed="rId3">
              <a:extLst>
                <a:ext uri="{28A0092B-C50C-407E-A947-70E740481C1C}">
                  <a14:useLocalDpi xmlns:a14="http://schemas.microsoft.com/office/drawing/2010/main" val="0"/>
                </a:ext>
              </a:extLst>
            </a:blip>
            <a:srcRect l="28700" t="13805" r="22064" b="3369"/>
            <a:stretch>
              <a:fillRect/>
            </a:stretch>
          </p:blipFill>
          <p:spPr bwMode="auto">
            <a:xfrm>
              <a:off x="7435559" y="2658630"/>
              <a:ext cx="304800" cy="662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52" name="Picture 124">
              <a:extLst>
                <a:ext uri="{FF2B5EF4-FFF2-40B4-BE49-F238E27FC236}">
                  <a16:creationId xmlns:a16="http://schemas.microsoft.com/office/drawing/2014/main" id="{773DCA05-929D-6FE8-856A-72D501A99D6D}"/>
                </a:ext>
              </a:extLst>
            </p:cNvPr>
            <p:cNvPicPr>
              <a:picLocks noChangeAspect="1"/>
            </p:cNvPicPr>
            <p:nvPr/>
          </p:nvPicPr>
          <p:blipFill>
            <a:blip r:embed="rId3">
              <a:extLst>
                <a:ext uri="{28A0092B-C50C-407E-A947-70E740481C1C}">
                  <a14:useLocalDpi xmlns:a14="http://schemas.microsoft.com/office/drawing/2010/main" val="0"/>
                </a:ext>
              </a:extLst>
            </a:blip>
            <a:srcRect l="28700" t="13805" r="22064" b="3369"/>
            <a:stretch>
              <a:fillRect/>
            </a:stretch>
          </p:blipFill>
          <p:spPr bwMode="auto">
            <a:xfrm>
              <a:off x="7832580" y="2658630"/>
              <a:ext cx="304800" cy="662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53" name="Picture 125">
              <a:extLst>
                <a:ext uri="{FF2B5EF4-FFF2-40B4-BE49-F238E27FC236}">
                  <a16:creationId xmlns:a16="http://schemas.microsoft.com/office/drawing/2014/main" id="{022964F1-1BA4-C8FF-7734-A19C9E076B57}"/>
                </a:ext>
              </a:extLst>
            </p:cNvPr>
            <p:cNvPicPr>
              <a:picLocks noChangeAspect="1"/>
            </p:cNvPicPr>
            <p:nvPr/>
          </p:nvPicPr>
          <p:blipFill>
            <a:blip r:embed="rId3">
              <a:extLst>
                <a:ext uri="{28A0092B-C50C-407E-A947-70E740481C1C}">
                  <a14:useLocalDpi xmlns:a14="http://schemas.microsoft.com/office/drawing/2010/main" val="0"/>
                </a:ext>
              </a:extLst>
            </a:blip>
            <a:srcRect l="28700" t="13805" r="22064" b="3369"/>
            <a:stretch>
              <a:fillRect/>
            </a:stretch>
          </p:blipFill>
          <p:spPr bwMode="auto">
            <a:xfrm>
              <a:off x="7038537" y="3370369"/>
              <a:ext cx="304800" cy="662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54" name="Picture 126">
              <a:extLst>
                <a:ext uri="{FF2B5EF4-FFF2-40B4-BE49-F238E27FC236}">
                  <a16:creationId xmlns:a16="http://schemas.microsoft.com/office/drawing/2014/main" id="{701A64B7-D2D8-DA86-7231-1C90D1803CD7}"/>
                </a:ext>
              </a:extLst>
            </p:cNvPr>
            <p:cNvPicPr>
              <a:picLocks noChangeAspect="1"/>
            </p:cNvPicPr>
            <p:nvPr/>
          </p:nvPicPr>
          <p:blipFill>
            <a:blip r:embed="rId3">
              <a:extLst>
                <a:ext uri="{28A0092B-C50C-407E-A947-70E740481C1C}">
                  <a14:useLocalDpi xmlns:a14="http://schemas.microsoft.com/office/drawing/2010/main" val="0"/>
                </a:ext>
              </a:extLst>
            </a:blip>
            <a:srcRect l="28700" t="13805" r="22064" b="3369"/>
            <a:stretch>
              <a:fillRect/>
            </a:stretch>
          </p:blipFill>
          <p:spPr bwMode="auto">
            <a:xfrm>
              <a:off x="7435559" y="3370369"/>
              <a:ext cx="304800" cy="662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55" name="Picture 127">
              <a:extLst>
                <a:ext uri="{FF2B5EF4-FFF2-40B4-BE49-F238E27FC236}">
                  <a16:creationId xmlns:a16="http://schemas.microsoft.com/office/drawing/2014/main" id="{76B7A5DE-9B86-16EC-C8EB-BF6459EB954B}"/>
                </a:ext>
              </a:extLst>
            </p:cNvPr>
            <p:cNvPicPr>
              <a:picLocks noChangeAspect="1"/>
            </p:cNvPicPr>
            <p:nvPr/>
          </p:nvPicPr>
          <p:blipFill>
            <a:blip r:embed="rId3">
              <a:extLst>
                <a:ext uri="{28A0092B-C50C-407E-A947-70E740481C1C}">
                  <a14:useLocalDpi xmlns:a14="http://schemas.microsoft.com/office/drawing/2010/main" val="0"/>
                </a:ext>
              </a:extLst>
            </a:blip>
            <a:srcRect l="28700" t="13805" r="22064" b="3369"/>
            <a:stretch>
              <a:fillRect/>
            </a:stretch>
          </p:blipFill>
          <p:spPr bwMode="auto">
            <a:xfrm>
              <a:off x="7832580" y="3370369"/>
              <a:ext cx="304800" cy="662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56" name="Picture 128">
              <a:extLst>
                <a:ext uri="{FF2B5EF4-FFF2-40B4-BE49-F238E27FC236}">
                  <a16:creationId xmlns:a16="http://schemas.microsoft.com/office/drawing/2014/main" id="{EF88138A-D1BF-B8CA-6292-03EC8A5B6BBA}"/>
                </a:ext>
              </a:extLst>
            </p:cNvPr>
            <p:cNvPicPr>
              <a:picLocks noChangeAspect="1"/>
            </p:cNvPicPr>
            <p:nvPr/>
          </p:nvPicPr>
          <p:blipFill>
            <a:blip r:embed="rId3">
              <a:extLst>
                <a:ext uri="{28A0092B-C50C-407E-A947-70E740481C1C}">
                  <a14:useLocalDpi xmlns:a14="http://schemas.microsoft.com/office/drawing/2010/main" val="0"/>
                </a:ext>
              </a:extLst>
            </a:blip>
            <a:srcRect l="28700" t="13805" r="22064" b="3369"/>
            <a:stretch>
              <a:fillRect/>
            </a:stretch>
          </p:blipFill>
          <p:spPr bwMode="auto">
            <a:xfrm>
              <a:off x="7038537" y="4091288"/>
              <a:ext cx="304800" cy="662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57" name="Picture 129">
              <a:extLst>
                <a:ext uri="{FF2B5EF4-FFF2-40B4-BE49-F238E27FC236}">
                  <a16:creationId xmlns:a16="http://schemas.microsoft.com/office/drawing/2014/main" id="{0240010A-40BF-B4F6-B6B5-C71B6F452BCC}"/>
                </a:ext>
              </a:extLst>
            </p:cNvPr>
            <p:cNvPicPr>
              <a:picLocks noChangeAspect="1"/>
            </p:cNvPicPr>
            <p:nvPr/>
          </p:nvPicPr>
          <p:blipFill>
            <a:blip r:embed="rId3">
              <a:extLst>
                <a:ext uri="{28A0092B-C50C-407E-A947-70E740481C1C}">
                  <a14:useLocalDpi xmlns:a14="http://schemas.microsoft.com/office/drawing/2010/main" val="0"/>
                </a:ext>
              </a:extLst>
            </a:blip>
            <a:srcRect l="28700" t="13805" r="22064" b="3369"/>
            <a:stretch>
              <a:fillRect/>
            </a:stretch>
          </p:blipFill>
          <p:spPr bwMode="auto">
            <a:xfrm>
              <a:off x="7435559" y="4091288"/>
              <a:ext cx="304800" cy="662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58" name="Picture 130">
              <a:extLst>
                <a:ext uri="{FF2B5EF4-FFF2-40B4-BE49-F238E27FC236}">
                  <a16:creationId xmlns:a16="http://schemas.microsoft.com/office/drawing/2014/main" id="{25C887DB-A9CF-A919-3881-415D1C3544FF}"/>
                </a:ext>
              </a:extLst>
            </p:cNvPr>
            <p:cNvPicPr>
              <a:picLocks noChangeAspect="1"/>
            </p:cNvPicPr>
            <p:nvPr/>
          </p:nvPicPr>
          <p:blipFill>
            <a:blip r:embed="rId3">
              <a:extLst>
                <a:ext uri="{28A0092B-C50C-407E-A947-70E740481C1C}">
                  <a14:useLocalDpi xmlns:a14="http://schemas.microsoft.com/office/drawing/2010/main" val="0"/>
                </a:ext>
              </a:extLst>
            </a:blip>
            <a:srcRect l="28700" t="13805" r="22064" b="3369"/>
            <a:stretch>
              <a:fillRect/>
            </a:stretch>
          </p:blipFill>
          <p:spPr bwMode="auto">
            <a:xfrm>
              <a:off x="7832580" y="4091288"/>
              <a:ext cx="304800" cy="662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8" name="TextBox 67">
            <a:extLst>
              <a:ext uri="{FF2B5EF4-FFF2-40B4-BE49-F238E27FC236}">
                <a16:creationId xmlns:a16="http://schemas.microsoft.com/office/drawing/2014/main" id="{8758FC40-C6A4-E02C-5C7D-AB450FE80BC0}"/>
              </a:ext>
            </a:extLst>
          </p:cNvPr>
          <p:cNvSpPr txBox="1"/>
          <p:nvPr/>
        </p:nvSpPr>
        <p:spPr>
          <a:xfrm>
            <a:off x="7783513" y="4538664"/>
            <a:ext cx="461962" cy="922337"/>
          </a:xfrm>
          <a:prstGeom prst="rect">
            <a:avLst/>
          </a:prstGeom>
          <a:noFill/>
        </p:spPr>
        <p:txBody>
          <a:bodyPr>
            <a:spAutoFit/>
          </a:bodyPr>
          <a:lstStyle/>
          <a:p>
            <a:pPr>
              <a:spcBef>
                <a:spcPts val="54"/>
              </a:spcBef>
              <a:buClr>
                <a:schemeClr val="accent1"/>
              </a:buClr>
              <a:buSzPct val="110000"/>
              <a:defRPr/>
            </a:pPr>
            <a:r>
              <a:rPr lang="en-US" sz="5400" b="1" dirty="0">
                <a:solidFill>
                  <a:schemeClr val="bg2">
                    <a:lumMod val="50000"/>
                  </a:schemeClr>
                </a:solidFill>
              </a:rPr>
              <a:t>&gt;</a:t>
            </a:r>
            <a:endParaRPr lang="en-US" sz="3300" b="1" dirty="0">
              <a:solidFill>
                <a:schemeClr val="bg2">
                  <a:lumMod val="50000"/>
                </a:schemeClr>
              </a:solidFill>
            </a:endParaRPr>
          </a:p>
        </p:txBody>
      </p:sp>
      <p:sp>
        <p:nvSpPr>
          <p:cNvPr id="69" name="TextBox 68">
            <a:extLst>
              <a:ext uri="{FF2B5EF4-FFF2-40B4-BE49-F238E27FC236}">
                <a16:creationId xmlns:a16="http://schemas.microsoft.com/office/drawing/2014/main" id="{B487742B-4E88-8045-0641-F7C97B145154}"/>
              </a:ext>
            </a:extLst>
          </p:cNvPr>
          <p:cNvSpPr txBox="1"/>
          <p:nvPr/>
        </p:nvSpPr>
        <p:spPr>
          <a:xfrm>
            <a:off x="7810500" y="5114926"/>
            <a:ext cx="558800" cy="923925"/>
          </a:xfrm>
          <a:prstGeom prst="rect">
            <a:avLst/>
          </a:prstGeom>
          <a:noFill/>
        </p:spPr>
        <p:txBody>
          <a:bodyPr>
            <a:spAutoFit/>
          </a:bodyPr>
          <a:lstStyle/>
          <a:p>
            <a:pPr>
              <a:spcBef>
                <a:spcPts val="54"/>
              </a:spcBef>
              <a:buClr>
                <a:schemeClr val="accent1"/>
              </a:buClr>
              <a:buSzPct val="110000"/>
              <a:defRPr/>
            </a:pPr>
            <a:r>
              <a:rPr lang="en-US" sz="5400" b="1" dirty="0">
                <a:solidFill>
                  <a:schemeClr val="bg2">
                    <a:lumMod val="50000"/>
                  </a:schemeClr>
                </a:solidFill>
              </a:rPr>
              <a:t>=</a:t>
            </a:r>
            <a:endParaRPr lang="en-US" sz="3300" b="1" dirty="0">
              <a:solidFill>
                <a:schemeClr val="bg2">
                  <a:lumMod val="50000"/>
                </a:schemeClr>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97"/>
                                        </p:tgtEl>
                                        <p:attrNameLst>
                                          <p:attrName>style.visibility</p:attrName>
                                        </p:attrNameLst>
                                      </p:cBhvr>
                                      <p:to>
                                        <p:strVal val="visible"/>
                                      </p:to>
                                    </p:set>
                                    <p:animEffect transition="in" filter="fade">
                                      <p:cBhvr>
                                        <p:cTn id="11" dur="500"/>
                                        <p:tgtEl>
                                          <p:spTgt spid="9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7"/>
                                        </p:tgtEl>
                                        <p:attrNameLst>
                                          <p:attrName>style.visibility</p:attrName>
                                        </p:attrNameLst>
                                      </p:cBhvr>
                                      <p:to>
                                        <p:strVal val="visible"/>
                                      </p:to>
                                    </p:set>
                                    <p:animEffect transition="in" filter="fade">
                                      <p:cBhvr>
                                        <p:cTn id="14" dur="500"/>
                                        <p:tgtEl>
                                          <p:spTgt spid="11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0"/>
                                        </p:tgtEl>
                                        <p:attrNameLst>
                                          <p:attrName>style.visibility</p:attrName>
                                        </p:attrNameLst>
                                      </p:cBhvr>
                                      <p:to>
                                        <p:strVal val="visible"/>
                                      </p:to>
                                    </p:set>
                                    <p:animEffect transition="in" filter="fade">
                                      <p:cBhvr>
                                        <p:cTn id="17" dur="500"/>
                                        <p:tgtEl>
                                          <p:spTgt spid="12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1"/>
                                        </p:tgtEl>
                                        <p:attrNameLst>
                                          <p:attrName>style.visibility</p:attrName>
                                        </p:attrNameLst>
                                      </p:cBhvr>
                                      <p:to>
                                        <p:strVal val="visible"/>
                                      </p:to>
                                    </p:set>
                                    <p:animEffect transition="in" filter="fade">
                                      <p:cBhvr>
                                        <p:cTn id="20" dur="500"/>
                                        <p:tgtEl>
                                          <p:spTgt spid="121"/>
                                        </p:tgtEl>
                                      </p:cBhvr>
                                    </p:animEffect>
                                  </p:childTnLst>
                                </p:cTn>
                              </p:par>
                              <p:par>
                                <p:cTn id="21" presetID="10" presetClass="entr" presetSubtype="0" fill="hold" nodeType="withEffect">
                                  <p:stCondLst>
                                    <p:cond delay="0"/>
                                  </p:stCondLst>
                                  <p:childTnLst>
                                    <p:set>
                                      <p:cBhvr>
                                        <p:cTn id="22" dur="1" fill="hold">
                                          <p:stCondLst>
                                            <p:cond delay="0"/>
                                          </p:stCondLst>
                                        </p:cTn>
                                        <p:tgtEl>
                                          <p:spTgt spid="122"/>
                                        </p:tgtEl>
                                        <p:attrNameLst>
                                          <p:attrName>style.visibility</p:attrName>
                                        </p:attrNameLst>
                                      </p:cBhvr>
                                      <p:to>
                                        <p:strVal val="visible"/>
                                      </p:to>
                                    </p:set>
                                    <p:animEffect transition="in" filter="fade">
                                      <p:cBhvr>
                                        <p:cTn id="23" dur="500"/>
                                        <p:tgtEl>
                                          <p:spTgt spid="12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8"/>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19"/>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19" grpId="0"/>
      <p:bldP spid="120" grpId="0"/>
      <p:bldP spid="121" grpId="0"/>
      <p:bldP spid="68" grpId="0"/>
      <p:bldP spid="6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CC0874F6-19DD-2B35-2ABE-1E2EAEC8E05D}"/>
              </a:ext>
            </a:extLst>
          </p:cNvPr>
          <p:cNvSpPr>
            <a:spLocks noGrp="1" noChangeArrowheads="1"/>
          </p:cNvSpPr>
          <p:nvPr>
            <p:ph type="title"/>
          </p:nvPr>
        </p:nvSpPr>
        <p:spPr>
          <a:xfrm>
            <a:off x="944880" y="274638"/>
            <a:ext cx="9662160" cy="1143000"/>
          </a:xfrm>
        </p:spPr>
        <p:txBody>
          <a:bodyPr>
            <a:normAutofit/>
          </a:bodyPr>
          <a:lstStyle/>
          <a:p>
            <a:pPr eaLnBrk="1" hangingPunct="1">
              <a:defRPr/>
            </a:pPr>
            <a:r>
              <a:rPr lang="en-US" sz="3600" b="1" dirty="0">
                <a:solidFill>
                  <a:schemeClr val="accent1"/>
                </a:solidFill>
              </a:rPr>
              <a:t>An Experimental Design</a:t>
            </a:r>
          </a:p>
        </p:txBody>
      </p:sp>
      <p:sp>
        <p:nvSpPr>
          <p:cNvPr id="97283" name="Text Box 4">
            <a:extLst>
              <a:ext uri="{FF2B5EF4-FFF2-40B4-BE49-F238E27FC236}">
                <a16:creationId xmlns:a16="http://schemas.microsoft.com/office/drawing/2014/main" id="{33E67EB3-90E3-E104-2ACB-047C69CC466A}"/>
              </a:ext>
            </a:extLst>
          </p:cNvPr>
          <p:cNvSpPr txBox="1">
            <a:spLocks noChangeArrowheads="1"/>
          </p:cNvSpPr>
          <p:nvPr/>
        </p:nvSpPr>
        <p:spPr bwMode="auto">
          <a:xfrm>
            <a:off x="2133600" y="5029200"/>
            <a:ext cx="7696200" cy="52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endParaRPr lang="en-US" altLang="en-US" sz="2800">
              <a:latin typeface="Tahoma" panose="020B0604030504040204" pitchFamily="34" charset="0"/>
              <a:cs typeface="Arial" panose="020B0604020202020204" pitchFamily="34" charset="0"/>
            </a:endParaRPr>
          </a:p>
        </p:txBody>
      </p:sp>
      <p:sp>
        <p:nvSpPr>
          <p:cNvPr id="97284" name="Text Box 5">
            <a:extLst>
              <a:ext uri="{FF2B5EF4-FFF2-40B4-BE49-F238E27FC236}">
                <a16:creationId xmlns:a16="http://schemas.microsoft.com/office/drawing/2014/main" id="{4317BC9C-58A6-A29D-3C42-EB91183B1BE4}"/>
              </a:ext>
            </a:extLst>
          </p:cNvPr>
          <p:cNvSpPr txBox="1">
            <a:spLocks noChangeArrowheads="1"/>
          </p:cNvSpPr>
          <p:nvPr/>
        </p:nvSpPr>
        <p:spPr bwMode="auto">
          <a:xfrm>
            <a:off x="3657314" y="5410200"/>
            <a:ext cx="184722" cy="52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2800">
              <a:latin typeface="Tahoma" panose="020B0604030504040204" pitchFamily="34" charset="0"/>
              <a:cs typeface="Arial" panose="020B0604020202020204" pitchFamily="34" charset="0"/>
            </a:endParaRPr>
          </a:p>
        </p:txBody>
      </p:sp>
      <p:sp>
        <p:nvSpPr>
          <p:cNvPr id="97285" name="Line 6">
            <a:extLst>
              <a:ext uri="{FF2B5EF4-FFF2-40B4-BE49-F238E27FC236}">
                <a16:creationId xmlns:a16="http://schemas.microsoft.com/office/drawing/2014/main" id="{975E5374-6BA8-574A-C4A0-76593418A422}"/>
              </a:ext>
            </a:extLst>
          </p:cNvPr>
          <p:cNvSpPr>
            <a:spLocks noChangeShapeType="1"/>
          </p:cNvSpPr>
          <p:nvPr/>
        </p:nvSpPr>
        <p:spPr bwMode="auto">
          <a:xfrm flipV="1">
            <a:off x="3505200" y="3581400"/>
            <a:ext cx="3810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b-NO"/>
          </a:p>
        </p:txBody>
      </p:sp>
      <p:sp>
        <p:nvSpPr>
          <p:cNvPr id="97286" name="Line 7">
            <a:extLst>
              <a:ext uri="{FF2B5EF4-FFF2-40B4-BE49-F238E27FC236}">
                <a16:creationId xmlns:a16="http://schemas.microsoft.com/office/drawing/2014/main" id="{7136A9CB-055C-0AD9-8359-98A1DD86E4EC}"/>
              </a:ext>
            </a:extLst>
          </p:cNvPr>
          <p:cNvSpPr>
            <a:spLocks noChangeShapeType="1"/>
          </p:cNvSpPr>
          <p:nvPr/>
        </p:nvSpPr>
        <p:spPr bwMode="auto">
          <a:xfrm>
            <a:off x="3505200" y="4038600"/>
            <a:ext cx="3810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b-NO"/>
          </a:p>
        </p:txBody>
      </p:sp>
      <p:sp>
        <p:nvSpPr>
          <p:cNvPr id="97287" name="Text Box 8">
            <a:extLst>
              <a:ext uri="{FF2B5EF4-FFF2-40B4-BE49-F238E27FC236}">
                <a16:creationId xmlns:a16="http://schemas.microsoft.com/office/drawing/2014/main" id="{06B4E005-5678-84F8-248B-FE33FFA5E77B}"/>
              </a:ext>
            </a:extLst>
          </p:cNvPr>
          <p:cNvSpPr txBox="1">
            <a:spLocks noChangeArrowheads="1"/>
          </p:cNvSpPr>
          <p:nvPr/>
        </p:nvSpPr>
        <p:spPr bwMode="auto">
          <a:xfrm>
            <a:off x="3968750" y="3222625"/>
            <a:ext cx="2840038"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500">
                <a:latin typeface="Tahoma" panose="020B0604030504040204" pitchFamily="34" charset="0"/>
                <a:cs typeface="Arial" panose="020B0604020202020204" pitchFamily="34" charset="0"/>
              </a:rPr>
              <a:t>Intervention group</a:t>
            </a:r>
          </a:p>
        </p:txBody>
      </p:sp>
      <p:sp>
        <p:nvSpPr>
          <p:cNvPr id="97288" name="Text Box 9">
            <a:extLst>
              <a:ext uri="{FF2B5EF4-FFF2-40B4-BE49-F238E27FC236}">
                <a16:creationId xmlns:a16="http://schemas.microsoft.com/office/drawing/2014/main" id="{F8D602CA-237B-E0A0-EE65-E14CC6135802}"/>
              </a:ext>
            </a:extLst>
          </p:cNvPr>
          <p:cNvSpPr txBox="1">
            <a:spLocks noChangeArrowheads="1"/>
          </p:cNvSpPr>
          <p:nvPr/>
        </p:nvSpPr>
        <p:spPr bwMode="auto">
          <a:xfrm>
            <a:off x="4037014" y="3979864"/>
            <a:ext cx="223202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500">
                <a:latin typeface="Tahoma" panose="020B0604030504040204" pitchFamily="34" charset="0"/>
                <a:cs typeface="Arial" panose="020B0604020202020204" pitchFamily="34" charset="0"/>
              </a:rPr>
              <a:t>Control group</a:t>
            </a:r>
          </a:p>
        </p:txBody>
      </p:sp>
      <p:sp>
        <p:nvSpPr>
          <p:cNvPr id="97289" name="Line 10">
            <a:extLst>
              <a:ext uri="{FF2B5EF4-FFF2-40B4-BE49-F238E27FC236}">
                <a16:creationId xmlns:a16="http://schemas.microsoft.com/office/drawing/2014/main" id="{32673CA0-8CC8-5AB1-7BF4-A5C85A85FD21}"/>
              </a:ext>
            </a:extLst>
          </p:cNvPr>
          <p:cNvSpPr>
            <a:spLocks noChangeShapeType="1"/>
          </p:cNvSpPr>
          <p:nvPr/>
        </p:nvSpPr>
        <p:spPr bwMode="auto">
          <a:xfrm>
            <a:off x="7262813" y="2741613"/>
            <a:ext cx="1905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b-NO"/>
          </a:p>
        </p:txBody>
      </p:sp>
      <p:sp>
        <p:nvSpPr>
          <p:cNvPr id="97290" name="Text Box 11">
            <a:extLst>
              <a:ext uri="{FF2B5EF4-FFF2-40B4-BE49-F238E27FC236}">
                <a16:creationId xmlns:a16="http://schemas.microsoft.com/office/drawing/2014/main" id="{B0BA69C5-46A3-9D99-F4E9-529EE6082318}"/>
              </a:ext>
            </a:extLst>
          </p:cNvPr>
          <p:cNvSpPr txBox="1">
            <a:spLocks noChangeArrowheads="1"/>
          </p:cNvSpPr>
          <p:nvPr/>
        </p:nvSpPr>
        <p:spPr bwMode="auto">
          <a:xfrm>
            <a:off x="7056438" y="3222625"/>
            <a:ext cx="235585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500">
                <a:latin typeface="Tahoma" panose="020B0604030504040204" pitchFamily="34" charset="0"/>
                <a:cs typeface="Arial" panose="020B0604020202020204" pitchFamily="34" charset="0"/>
              </a:rPr>
              <a:t>O</a:t>
            </a:r>
            <a:r>
              <a:rPr lang="en-US" altLang="en-US" sz="2500" baseline="-25000">
                <a:latin typeface="Tahoma" panose="020B0604030504040204" pitchFamily="34" charset="0"/>
                <a:cs typeface="Arial" panose="020B0604020202020204" pitchFamily="34" charset="0"/>
              </a:rPr>
              <a:t>1</a:t>
            </a:r>
            <a:r>
              <a:rPr lang="en-US" altLang="en-US" sz="2500">
                <a:latin typeface="Tahoma" panose="020B0604030504040204" pitchFamily="34" charset="0"/>
                <a:cs typeface="Arial" panose="020B0604020202020204" pitchFamily="34" charset="0"/>
              </a:rPr>
              <a:t>	X	O</a:t>
            </a:r>
            <a:r>
              <a:rPr lang="en-US" altLang="en-US" sz="2500" baseline="-25000">
                <a:latin typeface="Tahoma" panose="020B0604030504040204" pitchFamily="34" charset="0"/>
                <a:cs typeface="Arial" panose="020B0604020202020204" pitchFamily="34" charset="0"/>
              </a:rPr>
              <a:t>2</a:t>
            </a:r>
            <a:endParaRPr lang="en-US" altLang="en-US" sz="2500">
              <a:latin typeface="Tahoma" panose="020B0604030504040204" pitchFamily="34" charset="0"/>
              <a:cs typeface="Arial" panose="020B0604020202020204" pitchFamily="34" charset="0"/>
            </a:endParaRPr>
          </a:p>
        </p:txBody>
      </p:sp>
      <p:sp>
        <p:nvSpPr>
          <p:cNvPr id="97291" name="Text Box 12">
            <a:extLst>
              <a:ext uri="{FF2B5EF4-FFF2-40B4-BE49-F238E27FC236}">
                <a16:creationId xmlns:a16="http://schemas.microsoft.com/office/drawing/2014/main" id="{F0CE9A97-49C2-A7BA-C262-050CF538A57D}"/>
              </a:ext>
            </a:extLst>
          </p:cNvPr>
          <p:cNvSpPr txBox="1">
            <a:spLocks noChangeArrowheads="1"/>
          </p:cNvSpPr>
          <p:nvPr/>
        </p:nvSpPr>
        <p:spPr bwMode="auto">
          <a:xfrm>
            <a:off x="7056438" y="4049714"/>
            <a:ext cx="23558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500">
                <a:latin typeface="Tahoma" panose="020B0604030504040204" pitchFamily="34" charset="0"/>
                <a:cs typeface="Arial" panose="020B0604020202020204" pitchFamily="34" charset="0"/>
              </a:rPr>
              <a:t>O</a:t>
            </a:r>
            <a:r>
              <a:rPr lang="en-US" altLang="en-US" sz="2500" baseline="-25000">
                <a:latin typeface="Tahoma" panose="020B0604030504040204" pitchFamily="34" charset="0"/>
                <a:cs typeface="Arial" panose="020B0604020202020204" pitchFamily="34" charset="0"/>
              </a:rPr>
              <a:t>3</a:t>
            </a:r>
            <a:r>
              <a:rPr lang="en-US" altLang="en-US" sz="2500">
                <a:latin typeface="Tahoma" panose="020B0604030504040204" pitchFamily="34" charset="0"/>
                <a:cs typeface="Arial" panose="020B0604020202020204" pitchFamily="34" charset="0"/>
              </a:rPr>
              <a:t>		O</a:t>
            </a:r>
            <a:r>
              <a:rPr lang="en-US" altLang="en-US" sz="2500" baseline="-25000">
                <a:latin typeface="Tahoma" panose="020B0604030504040204" pitchFamily="34" charset="0"/>
                <a:cs typeface="Arial" panose="020B0604020202020204" pitchFamily="34" charset="0"/>
              </a:rPr>
              <a:t>4</a:t>
            </a:r>
            <a:endParaRPr lang="en-US" altLang="en-US" sz="2500">
              <a:latin typeface="Tahoma" panose="020B0604030504040204" pitchFamily="34" charset="0"/>
              <a:cs typeface="Arial" panose="020B0604020202020204" pitchFamily="34" charset="0"/>
            </a:endParaRPr>
          </a:p>
        </p:txBody>
      </p:sp>
      <p:sp>
        <p:nvSpPr>
          <p:cNvPr id="97292" name="Rectangle 13">
            <a:extLst>
              <a:ext uri="{FF2B5EF4-FFF2-40B4-BE49-F238E27FC236}">
                <a16:creationId xmlns:a16="http://schemas.microsoft.com/office/drawing/2014/main" id="{0D57598B-82E6-6BEB-8D9D-EAB68C1E22D4}"/>
              </a:ext>
            </a:extLst>
          </p:cNvPr>
          <p:cNvSpPr>
            <a:spLocks noChangeArrowheads="1"/>
          </p:cNvSpPr>
          <p:nvPr/>
        </p:nvSpPr>
        <p:spPr bwMode="auto">
          <a:xfrm>
            <a:off x="2252664" y="3498851"/>
            <a:ext cx="1146175" cy="658813"/>
          </a:xfrm>
          <a:prstGeom prst="rect">
            <a:avLst/>
          </a:prstGeom>
          <a:solidFill>
            <a:schemeClr val="accent1"/>
          </a:solidFill>
          <a:ln w="9525">
            <a:solidFill>
              <a:schemeClr val="tx1"/>
            </a:solidFill>
            <a:miter lim="800000"/>
            <a:headEnd/>
            <a:tailEnd/>
          </a:ln>
        </p:spPr>
        <p:txBody>
          <a:bodyPr wrap="none" lIns="91436" tIns="45718" rIns="91436" bIns="4571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900">
                <a:solidFill>
                  <a:schemeClr val="bg1"/>
                </a:solidFill>
                <a:latin typeface="Tahoma" panose="020B0604030504040204" pitchFamily="34" charset="0"/>
                <a:cs typeface="Arial" panose="020B0604020202020204" pitchFamily="34" charset="0"/>
              </a:rPr>
              <a:t>RA</a:t>
            </a:r>
          </a:p>
        </p:txBody>
      </p:sp>
      <p:sp>
        <p:nvSpPr>
          <p:cNvPr id="97293" name="Text Box 14">
            <a:extLst>
              <a:ext uri="{FF2B5EF4-FFF2-40B4-BE49-F238E27FC236}">
                <a16:creationId xmlns:a16="http://schemas.microsoft.com/office/drawing/2014/main" id="{86A62EDD-EB7A-5314-8AE7-F3C27812BA2D}"/>
              </a:ext>
            </a:extLst>
          </p:cNvPr>
          <p:cNvSpPr txBox="1">
            <a:spLocks noChangeArrowheads="1"/>
          </p:cNvSpPr>
          <p:nvPr/>
        </p:nvSpPr>
        <p:spPr bwMode="auto">
          <a:xfrm>
            <a:off x="2286000" y="1295400"/>
            <a:ext cx="914400" cy="52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2800">
              <a:latin typeface="Tahoma" panose="020B0604030504040204" pitchFamily="34" charset="0"/>
              <a:cs typeface="Arial" panose="020B0604020202020204" pitchFamily="34" charset="0"/>
            </a:endParaRPr>
          </a:p>
        </p:txBody>
      </p:sp>
      <p:sp>
        <p:nvSpPr>
          <p:cNvPr id="97294" name="Text Box 15">
            <a:extLst>
              <a:ext uri="{FF2B5EF4-FFF2-40B4-BE49-F238E27FC236}">
                <a16:creationId xmlns:a16="http://schemas.microsoft.com/office/drawing/2014/main" id="{2528CE3B-74D3-6A89-0A50-D567B075F288}"/>
              </a:ext>
            </a:extLst>
          </p:cNvPr>
          <p:cNvSpPr txBox="1">
            <a:spLocks noChangeArrowheads="1"/>
          </p:cNvSpPr>
          <p:nvPr/>
        </p:nvSpPr>
        <p:spPr bwMode="auto">
          <a:xfrm>
            <a:off x="7866064" y="2065338"/>
            <a:ext cx="13858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b="1">
                <a:latin typeface="Arial" panose="020B0604020202020204" pitchFamily="34" charset="0"/>
              </a:rPr>
              <a:t>Time</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EBADA3-0C5B-141A-B295-228DC0D1F2BD}"/>
              </a:ext>
            </a:extLst>
          </p:cNvPr>
          <p:cNvSpPr>
            <a:spLocks noGrp="1"/>
          </p:cNvSpPr>
          <p:nvPr>
            <p:ph idx="4294967295"/>
          </p:nvPr>
        </p:nvSpPr>
        <p:spPr>
          <a:xfrm>
            <a:off x="1130710" y="2015305"/>
            <a:ext cx="10515600" cy="2370138"/>
          </a:xfrm>
        </p:spPr>
        <p:txBody>
          <a:bodyPr>
            <a:normAutofit/>
          </a:bodyPr>
          <a:lstStyle/>
          <a:p>
            <a:pPr marL="0" indent="0" algn="ctr">
              <a:buNone/>
            </a:pPr>
            <a:r>
              <a:rPr lang="en-US" sz="4000" b="1" i="1" dirty="0">
                <a:solidFill>
                  <a:schemeClr val="accent1"/>
                </a:solidFill>
              </a:rPr>
              <a:t>“We are faced with the paradox of non-evidence-based implementation of evidence-based programs.”</a:t>
            </a:r>
          </a:p>
        </p:txBody>
      </p:sp>
    </p:spTree>
    <p:extLst>
      <p:ext uri="{BB962C8B-B14F-4D97-AF65-F5344CB8AC3E}">
        <p14:creationId xmlns:p14="http://schemas.microsoft.com/office/powerpoint/2010/main" val="39793821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731AACDE-2705-1752-F52C-794B5D457968}"/>
              </a:ext>
            </a:extLst>
          </p:cNvPr>
          <p:cNvSpPr>
            <a:spLocks noGrp="1" noChangeArrowheads="1"/>
          </p:cNvSpPr>
          <p:nvPr>
            <p:ph type="title"/>
          </p:nvPr>
        </p:nvSpPr>
        <p:spPr/>
        <p:txBody>
          <a:bodyPr>
            <a:normAutofit/>
          </a:bodyPr>
          <a:lstStyle/>
          <a:p>
            <a:pPr eaLnBrk="1" hangingPunct="1">
              <a:defRPr/>
            </a:pPr>
            <a:r>
              <a:rPr lang="en-US" sz="3600" b="1" dirty="0">
                <a:solidFill>
                  <a:schemeClr val="accent1"/>
                </a:solidFill>
              </a:rPr>
              <a:t>The Basic Experimental Principle</a:t>
            </a:r>
          </a:p>
        </p:txBody>
      </p:sp>
      <p:sp>
        <p:nvSpPr>
          <p:cNvPr id="99331" name="Rectangle 3">
            <a:extLst>
              <a:ext uri="{FF2B5EF4-FFF2-40B4-BE49-F238E27FC236}">
                <a16:creationId xmlns:a16="http://schemas.microsoft.com/office/drawing/2014/main" id="{9B055BE7-8253-4CB3-76BB-AF6C5AA397C9}"/>
              </a:ext>
            </a:extLst>
          </p:cNvPr>
          <p:cNvSpPr>
            <a:spLocks noGrp="1" noChangeArrowheads="1"/>
          </p:cNvSpPr>
          <p:nvPr>
            <p:ph idx="1"/>
          </p:nvPr>
        </p:nvSpPr>
        <p:spPr/>
        <p:txBody>
          <a:bodyPr/>
          <a:lstStyle/>
          <a:p>
            <a:pPr eaLnBrk="1" hangingPunct="1"/>
            <a:r>
              <a:rPr lang="en-US" altLang="en-US"/>
              <a:t>The intervention is the only difference between two groups</a:t>
            </a:r>
          </a:p>
          <a:p>
            <a:pPr eaLnBrk="1" hangingPunct="1"/>
            <a:r>
              <a:rPr lang="en-US" altLang="en-US"/>
              <a:t>This is achieved by random assignment</a:t>
            </a:r>
          </a:p>
        </p:txBody>
      </p:sp>
    </p:spTree>
    <p:custDataLst>
      <p:tags r:id="rId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B64BC706-C8D8-7B99-83F3-2CCEF444F158}"/>
              </a:ext>
            </a:extLst>
          </p:cNvPr>
          <p:cNvSpPr>
            <a:spLocks noGrp="1" noChangeArrowheads="1"/>
          </p:cNvSpPr>
          <p:nvPr>
            <p:ph type="title"/>
          </p:nvPr>
        </p:nvSpPr>
        <p:spPr/>
        <p:txBody>
          <a:bodyPr>
            <a:normAutofit/>
          </a:bodyPr>
          <a:lstStyle/>
          <a:p>
            <a:pPr eaLnBrk="1" hangingPunct="1">
              <a:defRPr/>
            </a:pPr>
            <a:r>
              <a:rPr lang="en-US" sz="3600" b="1" dirty="0">
                <a:solidFill>
                  <a:schemeClr val="accent1"/>
                </a:solidFill>
              </a:rPr>
              <a:t>Post-test (after intervention) Only Experimental Design</a:t>
            </a:r>
          </a:p>
        </p:txBody>
      </p:sp>
      <p:sp>
        <p:nvSpPr>
          <p:cNvPr id="101379" name="Text Box 4">
            <a:extLst>
              <a:ext uri="{FF2B5EF4-FFF2-40B4-BE49-F238E27FC236}">
                <a16:creationId xmlns:a16="http://schemas.microsoft.com/office/drawing/2014/main" id="{4A2650FE-8AEF-3A9C-E8EE-CBC50DE80E20}"/>
              </a:ext>
            </a:extLst>
          </p:cNvPr>
          <p:cNvSpPr txBox="1">
            <a:spLocks noChangeArrowheads="1"/>
          </p:cNvSpPr>
          <p:nvPr/>
        </p:nvSpPr>
        <p:spPr bwMode="auto">
          <a:xfrm>
            <a:off x="2133600" y="5029200"/>
            <a:ext cx="7696200" cy="52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endParaRPr lang="en-US" altLang="en-US" sz="2800">
              <a:latin typeface="Tahoma" panose="020B0604030504040204" pitchFamily="34" charset="0"/>
              <a:cs typeface="Arial" panose="020B0604020202020204" pitchFamily="34" charset="0"/>
            </a:endParaRPr>
          </a:p>
        </p:txBody>
      </p:sp>
      <p:sp>
        <p:nvSpPr>
          <p:cNvPr id="101380" name="Text Box 5">
            <a:extLst>
              <a:ext uri="{FF2B5EF4-FFF2-40B4-BE49-F238E27FC236}">
                <a16:creationId xmlns:a16="http://schemas.microsoft.com/office/drawing/2014/main" id="{5104D2BD-D97D-8C99-A9BB-5374CA0ADA49}"/>
              </a:ext>
            </a:extLst>
          </p:cNvPr>
          <p:cNvSpPr txBox="1">
            <a:spLocks noChangeArrowheads="1"/>
          </p:cNvSpPr>
          <p:nvPr/>
        </p:nvSpPr>
        <p:spPr bwMode="auto">
          <a:xfrm>
            <a:off x="3657314" y="5410200"/>
            <a:ext cx="184722" cy="52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2800">
              <a:latin typeface="Tahoma" panose="020B0604030504040204" pitchFamily="34" charset="0"/>
              <a:cs typeface="Arial" panose="020B0604020202020204" pitchFamily="34" charset="0"/>
            </a:endParaRPr>
          </a:p>
        </p:txBody>
      </p:sp>
      <p:sp>
        <p:nvSpPr>
          <p:cNvPr id="101381" name="Line 6">
            <a:extLst>
              <a:ext uri="{FF2B5EF4-FFF2-40B4-BE49-F238E27FC236}">
                <a16:creationId xmlns:a16="http://schemas.microsoft.com/office/drawing/2014/main" id="{B00D93D5-D480-FB10-1172-A3C5042B8572}"/>
              </a:ext>
            </a:extLst>
          </p:cNvPr>
          <p:cNvSpPr>
            <a:spLocks noChangeShapeType="1"/>
          </p:cNvSpPr>
          <p:nvPr/>
        </p:nvSpPr>
        <p:spPr bwMode="auto">
          <a:xfrm flipV="1">
            <a:off x="3281363" y="3360739"/>
            <a:ext cx="823912" cy="2762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b-NO"/>
          </a:p>
        </p:txBody>
      </p:sp>
      <p:sp>
        <p:nvSpPr>
          <p:cNvPr id="101382" name="Line 7">
            <a:extLst>
              <a:ext uri="{FF2B5EF4-FFF2-40B4-BE49-F238E27FC236}">
                <a16:creationId xmlns:a16="http://schemas.microsoft.com/office/drawing/2014/main" id="{AFFEB22C-3C96-1A7C-562D-086247F66D54}"/>
              </a:ext>
            </a:extLst>
          </p:cNvPr>
          <p:cNvSpPr>
            <a:spLocks noChangeShapeType="1"/>
          </p:cNvSpPr>
          <p:nvPr/>
        </p:nvSpPr>
        <p:spPr bwMode="auto">
          <a:xfrm>
            <a:off x="3281363" y="3979863"/>
            <a:ext cx="811212" cy="3492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b-NO"/>
          </a:p>
        </p:txBody>
      </p:sp>
      <p:sp>
        <p:nvSpPr>
          <p:cNvPr id="101383" name="Text Box 8">
            <a:extLst>
              <a:ext uri="{FF2B5EF4-FFF2-40B4-BE49-F238E27FC236}">
                <a16:creationId xmlns:a16="http://schemas.microsoft.com/office/drawing/2014/main" id="{9882F420-CB67-BE37-2B1B-1F046FDDEEC8}"/>
              </a:ext>
            </a:extLst>
          </p:cNvPr>
          <p:cNvSpPr txBox="1">
            <a:spLocks noChangeArrowheads="1"/>
          </p:cNvSpPr>
          <p:nvPr/>
        </p:nvSpPr>
        <p:spPr bwMode="auto">
          <a:xfrm>
            <a:off x="4267201" y="3108325"/>
            <a:ext cx="2913063"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500">
                <a:latin typeface="Tahoma" panose="020B0604030504040204" pitchFamily="34" charset="0"/>
                <a:cs typeface="Arial" panose="020B0604020202020204" pitchFamily="34" charset="0"/>
              </a:rPr>
              <a:t>Intervention group</a:t>
            </a:r>
          </a:p>
        </p:txBody>
      </p:sp>
      <p:sp>
        <p:nvSpPr>
          <p:cNvPr id="101384" name="Text Box 9">
            <a:extLst>
              <a:ext uri="{FF2B5EF4-FFF2-40B4-BE49-F238E27FC236}">
                <a16:creationId xmlns:a16="http://schemas.microsoft.com/office/drawing/2014/main" id="{B1F34821-2015-0DDF-3052-B17AD62A9F37}"/>
              </a:ext>
            </a:extLst>
          </p:cNvPr>
          <p:cNvSpPr txBox="1">
            <a:spLocks noChangeArrowheads="1"/>
          </p:cNvSpPr>
          <p:nvPr/>
        </p:nvSpPr>
        <p:spPr bwMode="auto">
          <a:xfrm>
            <a:off x="4343401" y="4114800"/>
            <a:ext cx="22320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500">
                <a:latin typeface="Tahoma" panose="020B0604030504040204" pitchFamily="34" charset="0"/>
                <a:cs typeface="Arial" panose="020B0604020202020204" pitchFamily="34" charset="0"/>
              </a:rPr>
              <a:t>Control group</a:t>
            </a:r>
          </a:p>
        </p:txBody>
      </p:sp>
      <p:sp>
        <p:nvSpPr>
          <p:cNvPr id="101385" name="Line 10">
            <a:extLst>
              <a:ext uri="{FF2B5EF4-FFF2-40B4-BE49-F238E27FC236}">
                <a16:creationId xmlns:a16="http://schemas.microsoft.com/office/drawing/2014/main" id="{AC367C9B-1E3F-E019-4D46-B7CED4BCAE52}"/>
              </a:ext>
            </a:extLst>
          </p:cNvPr>
          <p:cNvSpPr>
            <a:spLocks noChangeShapeType="1"/>
          </p:cNvSpPr>
          <p:nvPr/>
        </p:nvSpPr>
        <p:spPr bwMode="auto">
          <a:xfrm>
            <a:off x="7537450" y="2741613"/>
            <a:ext cx="13731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b-NO"/>
          </a:p>
        </p:txBody>
      </p:sp>
      <p:sp>
        <p:nvSpPr>
          <p:cNvPr id="101386" name="Text Box 11">
            <a:extLst>
              <a:ext uri="{FF2B5EF4-FFF2-40B4-BE49-F238E27FC236}">
                <a16:creationId xmlns:a16="http://schemas.microsoft.com/office/drawing/2014/main" id="{115A3801-8A10-80D0-AC9B-7D479CD8F230}"/>
              </a:ext>
            </a:extLst>
          </p:cNvPr>
          <p:cNvSpPr txBox="1">
            <a:spLocks noChangeArrowheads="1"/>
          </p:cNvSpPr>
          <p:nvPr/>
        </p:nvSpPr>
        <p:spPr bwMode="auto">
          <a:xfrm>
            <a:off x="7400926" y="3086100"/>
            <a:ext cx="1751013" cy="52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a:latin typeface="Tahoma" panose="020B0604030504040204" pitchFamily="34" charset="0"/>
                <a:cs typeface="Arial" panose="020B0604020202020204" pitchFamily="34" charset="0"/>
              </a:rPr>
              <a:t> </a:t>
            </a:r>
            <a:r>
              <a:rPr lang="en-US" altLang="en-US" sz="2500">
                <a:latin typeface="Tahoma" panose="020B0604030504040204" pitchFamily="34" charset="0"/>
                <a:cs typeface="Arial" panose="020B0604020202020204" pitchFamily="34" charset="0"/>
              </a:rPr>
              <a:t>X	O</a:t>
            </a:r>
            <a:r>
              <a:rPr lang="en-US" altLang="en-US" sz="2500" baseline="-25000">
                <a:latin typeface="Tahoma" panose="020B0604030504040204" pitchFamily="34" charset="0"/>
                <a:cs typeface="Arial" panose="020B0604020202020204" pitchFamily="34" charset="0"/>
              </a:rPr>
              <a:t>2</a:t>
            </a:r>
            <a:endParaRPr lang="en-US" altLang="en-US" sz="2500">
              <a:latin typeface="Tahoma" panose="020B0604030504040204" pitchFamily="34" charset="0"/>
              <a:cs typeface="Arial" panose="020B0604020202020204" pitchFamily="34" charset="0"/>
            </a:endParaRPr>
          </a:p>
        </p:txBody>
      </p:sp>
      <p:sp>
        <p:nvSpPr>
          <p:cNvPr id="101387" name="Text Box 12">
            <a:extLst>
              <a:ext uri="{FF2B5EF4-FFF2-40B4-BE49-F238E27FC236}">
                <a16:creationId xmlns:a16="http://schemas.microsoft.com/office/drawing/2014/main" id="{190BCEF6-5D81-0B46-7D94-21C101310EC5}"/>
              </a:ext>
            </a:extLst>
          </p:cNvPr>
          <p:cNvSpPr txBox="1">
            <a:spLocks noChangeArrowheads="1"/>
          </p:cNvSpPr>
          <p:nvPr/>
        </p:nvSpPr>
        <p:spPr bwMode="auto">
          <a:xfrm>
            <a:off x="7400925" y="3979864"/>
            <a:ext cx="14414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500">
                <a:latin typeface="Tahoma" panose="020B0604030504040204" pitchFamily="34" charset="0"/>
                <a:cs typeface="Arial" panose="020B0604020202020204" pitchFamily="34" charset="0"/>
              </a:rPr>
              <a:t>	O</a:t>
            </a:r>
            <a:r>
              <a:rPr lang="en-US" altLang="en-US" sz="2500" baseline="-25000">
                <a:latin typeface="Tahoma" panose="020B0604030504040204" pitchFamily="34" charset="0"/>
                <a:cs typeface="Arial" panose="020B0604020202020204" pitchFamily="34" charset="0"/>
              </a:rPr>
              <a:t>4</a:t>
            </a:r>
            <a:endParaRPr lang="en-US" altLang="en-US" sz="2500">
              <a:latin typeface="Tahoma" panose="020B0604030504040204" pitchFamily="34" charset="0"/>
              <a:cs typeface="Arial" panose="020B0604020202020204" pitchFamily="34" charset="0"/>
            </a:endParaRPr>
          </a:p>
        </p:txBody>
      </p:sp>
      <p:sp>
        <p:nvSpPr>
          <p:cNvPr id="101388" name="Rectangle 13">
            <a:extLst>
              <a:ext uri="{FF2B5EF4-FFF2-40B4-BE49-F238E27FC236}">
                <a16:creationId xmlns:a16="http://schemas.microsoft.com/office/drawing/2014/main" id="{B8DA3AB7-AF0B-5823-8A29-A6E571C9D04B}"/>
              </a:ext>
            </a:extLst>
          </p:cNvPr>
          <p:cNvSpPr>
            <a:spLocks noChangeArrowheads="1"/>
          </p:cNvSpPr>
          <p:nvPr/>
        </p:nvSpPr>
        <p:spPr bwMode="auto">
          <a:xfrm>
            <a:off x="2182814" y="3498851"/>
            <a:ext cx="941387" cy="658813"/>
          </a:xfrm>
          <a:prstGeom prst="rect">
            <a:avLst/>
          </a:prstGeom>
          <a:solidFill>
            <a:schemeClr val="accent1"/>
          </a:solidFill>
          <a:ln w="9525">
            <a:solidFill>
              <a:schemeClr val="tx1"/>
            </a:solidFill>
            <a:miter lim="800000"/>
            <a:headEnd/>
            <a:tailEnd/>
          </a:ln>
        </p:spPr>
        <p:txBody>
          <a:bodyPr wrap="none" lIns="91436" tIns="45718" rIns="91436" bIns="4571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900">
                <a:solidFill>
                  <a:schemeClr val="bg1"/>
                </a:solidFill>
                <a:latin typeface="Tahoma" panose="020B0604030504040204" pitchFamily="34" charset="0"/>
                <a:cs typeface="Arial" panose="020B0604020202020204" pitchFamily="34" charset="0"/>
              </a:rPr>
              <a:t>RA</a:t>
            </a:r>
          </a:p>
        </p:txBody>
      </p:sp>
      <p:sp>
        <p:nvSpPr>
          <p:cNvPr id="101389" name="Text Box 14">
            <a:extLst>
              <a:ext uri="{FF2B5EF4-FFF2-40B4-BE49-F238E27FC236}">
                <a16:creationId xmlns:a16="http://schemas.microsoft.com/office/drawing/2014/main" id="{74A72AB1-2D9F-B344-A95A-DBABE03B5A1E}"/>
              </a:ext>
            </a:extLst>
          </p:cNvPr>
          <p:cNvSpPr txBox="1">
            <a:spLocks noChangeArrowheads="1"/>
          </p:cNvSpPr>
          <p:nvPr/>
        </p:nvSpPr>
        <p:spPr bwMode="auto">
          <a:xfrm>
            <a:off x="2286000" y="1295400"/>
            <a:ext cx="914400" cy="52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2800">
              <a:latin typeface="Tahoma" panose="020B0604030504040204" pitchFamily="34" charset="0"/>
              <a:cs typeface="Arial" panose="020B0604020202020204" pitchFamily="34" charset="0"/>
            </a:endParaRPr>
          </a:p>
        </p:txBody>
      </p:sp>
      <p:sp>
        <p:nvSpPr>
          <p:cNvPr id="101390" name="Text Box 15">
            <a:extLst>
              <a:ext uri="{FF2B5EF4-FFF2-40B4-BE49-F238E27FC236}">
                <a16:creationId xmlns:a16="http://schemas.microsoft.com/office/drawing/2014/main" id="{499DB55D-51D9-C743-5247-F695A4B752CB}"/>
              </a:ext>
            </a:extLst>
          </p:cNvPr>
          <p:cNvSpPr txBox="1">
            <a:spLocks noChangeArrowheads="1"/>
          </p:cNvSpPr>
          <p:nvPr/>
        </p:nvSpPr>
        <p:spPr bwMode="auto">
          <a:xfrm>
            <a:off x="7615238" y="2181225"/>
            <a:ext cx="12684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b="1">
                <a:latin typeface="Arial" panose="020B0604020202020204" pitchFamily="34" charset="0"/>
              </a:rPr>
              <a:t>Time</a:t>
            </a:r>
          </a:p>
        </p:txBody>
      </p:sp>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888B8ACC-A7A3-0887-726E-D49762A9B5F0}"/>
              </a:ext>
            </a:extLst>
          </p:cNvPr>
          <p:cNvSpPr>
            <a:spLocks noGrp="1" noChangeArrowheads="1"/>
          </p:cNvSpPr>
          <p:nvPr>
            <p:ph type="title"/>
          </p:nvPr>
        </p:nvSpPr>
        <p:spPr/>
        <p:txBody>
          <a:bodyPr>
            <a:normAutofit/>
          </a:bodyPr>
          <a:lstStyle/>
          <a:p>
            <a:pPr eaLnBrk="1" hangingPunct="1">
              <a:defRPr/>
            </a:pPr>
            <a:r>
              <a:rPr lang="en-US" sz="3600" b="1" dirty="0">
                <a:solidFill>
                  <a:schemeClr val="accent1"/>
                </a:solidFill>
              </a:rPr>
              <a:t>Uses of Post-test Only</a:t>
            </a:r>
            <a:br>
              <a:rPr lang="en-US" sz="3600" b="1" dirty="0">
                <a:solidFill>
                  <a:schemeClr val="accent1"/>
                </a:solidFill>
              </a:rPr>
            </a:br>
            <a:r>
              <a:rPr lang="en-US" sz="3600" b="1" dirty="0">
                <a:solidFill>
                  <a:schemeClr val="accent1"/>
                </a:solidFill>
              </a:rPr>
              <a:t>Experimental Design</a:t>
            </a:r>
          </a:p>
        </p:txBody>
      </p:sp>
      <p:sp>
        <p:nvSpPr>
          <p:cNvPr id="103427" name="Rectangle 3">
            <a:extLst>
              <a:ext uri="{FF2B5EF4-FFF2-40B4-BE49-F238E27FC236}">
                <a16:creationId xmlns:a16="http://schemas.microsoft.com/office/drawing/2014/main" id="{078180E7-1BC7-6257-8E56-7F2CCCBDD2AE}"/>
              </a:ext>
            </a:extLst>
          </p:cNvPr>
          <p:cNvSpPr>
            <a:spLocks noGrp="1" noChangeArrowheads="1"/>
          </p:cNvSpPr>
          <p:nvPr>
            <p:ph idx="1"/>
          </p:nvPr>
        </p:nvSpPr>
        <p:spPr/>
        <p:txBody>
          <a:bodyPr/>
          <a:lstStyle/>
          <a:p>
            <a:pPr eaLnBrk="1" hangingPunct="1"/>
            <a:r>
              <a:rPr lang="en-US" altLang="en-US"/>
              <a:t>Post-test (after intervention) only is cheaper and quicker</a:t>
            </a:r>
          </a:p>
          <a:p>
            <a:pPr eaLnBrk="1" hangingPunct="1"/>
            <a:r>
              <a:rPr lang="en-US" altLang="en-US"/>
              <a:t>Useful when pre-test (before intervention) can interfere with program effects, e.g. measuring attitudes &amp; knowledge</a:t>
            </a:r>
          </a:p>
          <a:p>
            <a:pPr eaLnBrk="1" hangingPunct="1"/>
            <a:r>
              <a:rPr lang="en-US" altLang="en-US"/>
              <a:t>Randomization ensures equivalent experimental and control groups</a:t>
            </a:r>
          </a:p>
          <a:p>
            <a:pPr eaLnBrk="1" hangingPunct="1"/>
            <a:r>
              <a:rPr lang="en-US" altLang="en-US"/>
              <a:t>However, pre-test post-test  (before-after) design always preferred</a:t>
            </a:r>
          </a:p>
        </p:txBody>
      </p:sp>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49564EE2-9B38-BBA2-6F42-94B1E62C631D}"/>
              </a:ext>
            </a:extLst>
          </p:cNvPr>
          <p:cNvSpPr>
            <a:spLocks noGrp="1" noChangeArrowheads="1"/>
          </p:cNvSpPr>
          <p:nvPr>
            <p:ph type="title"/>
          </p:nvPr>
        </p:nvSpPr>
        <p:spPr/>
        <p:txBody>
          <a:bodyPr>
            <a:normAutofit/>
          </a:bodyPr>
          <a:lstStyle/>
          <a:p>
            <a:pPr eaLnBrk="1" hangingPunct="1">
              <a:defRPr/>
            </a:pPr>
            <a:r>
              <a:rPr lang="en-US" sz="3600" b="1" dirty="0">
                <a:solidFill>
                  <a:schemeClr val="accent1"/>
                </a:solidFill>
              </a:rPr>
              <a:t>Why is it Important to Have a Pretest (before intervention test)?</a:t>
            </a:r>
          </a:p>
        </p:txBody>
      </p:sp>
      <p:sp>
        <p:nvSpPr>
          <p:cNvPr id="105475" name="Rectangle 3">
            <a:extLst>
              <a:ext uri="{FF2B5EF4-FFF2-40B4-BE49-F238E27FC236}">
                <a16:creationId xmlns:a16="http://schemas.microsoft.com/office/drawing/2014/main" id="{3206F2E1-796A-47F9-CF6F-C09DCA14AF3D}"/>
              </a:ext>
            </a:extLst>
          </p:cNvPr>
          <p:cNvSpPr>
            <a:spLocks noGrp="1" noChangeArrowheads="1"/>
          </p:cNvSpPr>
          <p:nvPr>
            <p:ph idx="1"/>
          </p:nvPr>
        </p:nvSpPr>
        <p:spPr/>
        <p:txBody>
          <a:bodyPr/>
          <a:lstStyle/>
          <a:p>
            <a:pPr eaLnBrk="1" hangingPunct="1"/>
            <a:r>
              <a:rPr lang="en-US" altLang="en-US" sz="2400" dirty="0"/>
              <a:t>Allows us to check:</a:t>
            </a:r>
          </a:p>
          <a:p>
            <a:pPr lvl="1" eaLnBrk="1" hangingPunct="1"/>
            <a:r>
              <a:rPr lang="en-US" altLang="en-US" dirty="0"/>
              <a:t>Whether program is going to people for whom it was intended</a:t>
            </a:r>
          </a:p>
          <a:p>
            <a:pPr lvl="1" eaLnBrk="1" hangingPunct="1"/>
            <a:r>
              <a:rPr lang="en-US" altLang="en-US" dirty="0"/>
              <a:t>Comparability of groups</a:t>
            </a:r>
          </a:p>
          <a:p>
            <a:pPr lvl="1" eaLnBrk="1" hangingPunct="1"/>
            <a:r>
              <a:rPr lang="en-US" altLang="en-US" dirty="0"/>
              <a:t>How much change has occurred</a:t>
            </a:r>
          </a:p>
          <a:p>
            <a:pPr lvl="2" eaLnBrk="1" hangingPunct="1"/>
            <a:r>
              <a:rPr lang="en-US" altLang="en-US" dirty="0"/>
              <a:t>You do not know how far you have come if you do not know where you were to begin with.</a:t>
            </a:r>
          </a:p>
          <a:p>
            <a:pPr eaLnBrk="1" hangingPunct="1"/>
            <a:r>
              <a:rPr lang="en-US" altLang="en-US" sz="2400" dirty="0"/>
              <a:t>When should a pre-test  (before intervention) not be used?</a:t>
            </a:r>
          </a:p>
        </p:txBody>
      </p:sp>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E3CCC7E9-B8DE-C77A-AB62-FFE593D1495C}"/>
              </a:ext>
            </a:extLst>
          </p:cNvPr>
          <p:cNvSpPr>
            <a:spLocks noGrp="1" noChangeArrowheads="1"/>
          </p:cNvSpPr>
          <p:nvPr>
            <p:ph type="title"/>
          </p:nvPr>
        </p:nvSpPr>
        <p:spPr/>
        <p:txBody>
          <a:bodyPr>
            <a:normAutofit/>
          </a:bodyPr>
          <a:lstStyle/>
          <a:p>
            <a:pPr eaLnBrk="1" hangingPunct="1">
              <a:defRPr/>
            </a:pPr>
            <a:r>
              <a:rPr lang="en-US" sz="3600" b="1" dirty="0">
                <a:solidFill>
                  <a:schemeClr val="accent1"/>
                </a:solidFill>
              </a:rPr>
              <a:t>Experimental Design May Not Be Possible</a:t>
            </a:r>
          </a:p>
        </p:txBody>
      </p:sp>
      <p:sp>
        <p:nvSpPr>
          <p:cNvPr id="107523" name="Rectangle 3">
            <a:extLst>
              <a:ext uri="{FF2B5EF4-FFF2-40B4-BE49-F238E27FC236}">
                <a16:creationId xmlns:a16="http://schemas.microsoft.com/office/drawing/2014/main" id="{5F3CE0B0-EFF2-1C4D-E4A6-6DC67AACB023}"/>
              </a:ext>
            </a:extLst>
          </p:cNvPr>
          <p:cNvSpPr>
            <a:spLocks noGrp="1" noChangeArrowheads="1"/>
          </p:cNvSpPr>
          <p:nvPr>
            <p:ph idx="1"/>
          </p:nvPr>
        </p:nvSpPr>
        <p:spPr/>
        <p:txBody>
          <a:bodyPr/>
          <a:lstStyle/>
          <a:p>
            <a:pPr eaLnBrk="1" hangingPunct="1">
              <a:lnSpc>
                <a:spcPct val="90000"/>
              </a:lnSpc>
            </a:pPr>
            <a:r>
              <a:rPr lang="en-US" altLang="en-US" sz="2400"/>
              <a:t>Randomization needed before program starts</a:t>
            </a:r>
          </a:p>
          <a:p>
            <a:pPr eaLnBrk="1" hangingPunct="1">
              <a:lnSpc>
                <a:spcPct val="90000"/>
              </a:lnSpc>
            </a:pPr>
            <a:r>
              <a:rPr lang="en-US" altLang="en-US" sz="2400"/>
              <a:t>Ethics</a:t>
            </a:r>
          </a:p>
          <a:p>
            <a:pPr lvl="1" eaLnBrk="1" hangingPunct="1">
              <a:lnSpc>
                <a:spcPct val="90000"/>
              </a:lnSpc>
            </a:pPr>
            <a:r>
              <a:rPr lang="en-US" altLang="en-US"/>
              <a:t>Solution: Use alternative program rather than no program</a:t>
            </a:r>
          </a:p>
          <a:p>
            <a:pPr eaLnBrk="1" hangingPunct="1">
              <a:lnSpc>
                <a:spcPct val="90000"/>
              </a:lnSpc>
            </a:pPr>
            <a:r>
              <a:rPr lang="en-US" altLang="en-US" sz="2400"/>
              <a:t>Political factors</a:t>
            </a:r>
          </a:p>
          <a:p>
            <a:pPr eaLnBrk="1" hangingPunct="1">
              <a:lnSpc>
                <a:spcPct val="90000"/>
              </a:lnSpc>
            </a:pPr>
            <a:r>
              <a:rPr lang="en-US" altLang="en-US" sz="2400"/>
              <a:t>Scale-up</a:t>
            </a:r>
          </a:p>
          <a:p>
            <a:pPr lvl="1" eaLnBrk="1" hangingPunct="1">
              <a:lnSpc>
                <a:spcPct val="90000"/>
              </a:lnSpc>
            </a:pPr>
            <a:r>
              <a:rPr lang="en-US" altLang="en-US"/>
              <a:t>Solution: Start out on small scale and use delayed program strategy</a:t>
            </a:r>
          </a:p>
          <a:p>
            <a:pPr eaLnBrk="1" hangingPunct="1">
              <a:lnSpc>
                <a:spcPct val="90000"/>
              </a:lnSpc>
            </a:pPr>
            <a:r>
              <a:rPr lang="en-US" altLang="en-US" sz="2400"/>
              <a:t>Inability to generalize results</a:t>
            </a:r>
          </a:p>
          <a:p>
            <a:pPr eaLnBrk="1" hangingPunct="1">
              <a:lnSpc>
                <a:spcPct val="90000"/>
              </a:lnSpc>
            </a:pPr>
            <a:r>
              <a:rPr lang="en-US" altLang="en-US" sz="2400"/>
              <a:t>Known efficacy of intervention</a:t>
            </a:r>
          </a:p>
          <a:p>
            <a:pPr eaLnBrk="1" hangingPunct="1">
              <a:lnSpc>
                <a:spcPct val="90000"/>
              </a:lnSpc>
              <a:buFont typeface="Wingdings" panose="05000000000000000000" pitchFamily="2" charset="2"/>
              <a:buNone/>
            </a:pPr>
            <a:endParaRPr lang="en-US" altLang="en-US" sz="2200"/>
          </a:p>
        </p:txBody>
      </p:sp>
    </p:spTree>
    <p:custDataLst>
      <p:tags r:id="rId1"/>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C7ECD-F5AE-2C6C-BFE6-284CC5C43EE5}"/>
              </a:ext>
            </a:extLst>
          </p:cNvPr>
          <p:cNvSpPr>
            <a:spLocks noGrp="1"/>
          </p:cNvSpPr>
          <p:nvPr>
            <p:ph type="title"/>
          </p:nvPr>
        </p:nvSpPr>
        <p:spPr/>
        <p:txBody>
          <a:bodyPr>
            <a:normAutofit/>
          </a:bodyPr>
          <a:lstStyle/>
          <a:p>
            <a:pPr>
              <a:defRPr/>
            </a:pPr>
            <a:r>
              <a:rPr lang="en-US" sz="3600" b="1" dirty="0">
                <a:solidFill>
                  <a:schemeClr val="accent1"/>
                </a:solidFill>
              </a:rPr>
              <a:t>Stepped wedge design</a:t>
            </a:r>
          </a:p>
        </p:txBody>
      </p:sp>
      <p:sp>
        <p:nvSpPr>
          <p:cNvPr id="109571" name="Content Placeholder 2">
            <a:extLst>
              <a:ext uri="{FF2B5EF4-FFF2-40B4-BE49-F238E27FC236}">
                <a16:creationId xmlns:a16="http://schemas.microsoft.com/office/drawing/2014/main" id="{FD6DB14D-8457-4D63-66FA-B515C309D53F}"/>
              </a:ext>
            </a:extLst>
          </p:cNvPr>
          <p:cNvSpPr>
            <a:spLocks noGrp="1"/>
          </p:cNvSpPr>
          <p:nvPr>
            <p:ph idx="1"/>
          </p:nvPr>
        </p:nvSpPr>
        <p:spPr>
          <a:xfrm>
            <a:off x="838200" y="1825625"/>
            <a:ext cx="3439160" cy="3975101"/>
          </a:xfrm>
        </p:spPr>
        <p:txBody>
          <a:bodyPr/>
          <a:lstStyle/>
          <a:p>
            <a:pPr marL="0" indent="0">
              <a:buNone/>
            </a:pPr>
            <a:endParaRPr lang="en-US" altLang="nb-NO" sz="2400" dirty="0"/>
          </a:p>
          <a:p>
            <a:pPr marL="0" indent="0">
              <a:buNone/>
            </a:pPr>
            <a:r>
              <a:rPr lang="en-US" altLang="nb-NO" sz="2400" dirty="0"/>
              <a:t>Everyone gets the intervention </a:t>
            </a:r>
          </a:p>
          <a:p>
            <a:pPr marL="0" indent="0">
              <a:buNone/>
            </a:pPr>
            <a:endParaRPr lang="en-US" altLang="nb-NO" sz="2400" dirty="0"/>
          </a:p>
          <a:p>
            <a:pPr marL="0" indent="0">
              <a:buNone/>
            </a:pPr>
            <a:r>
              <a:rPr lang="en-US" altLang="nb-NO" sz="2400" dirty="0"/>
              <a:t>but some </a:t>
            </a:r>
            <a:r>
              <a:rPr lang="en-US" altLang="nb-NO" sz="2400" u="sng" dirty="0"/>
              <a:t>randomly</a:t>
            </a:r>
            <a:r>
              <a:rPr lang="en-US" altLang="nb-NO" sz="2400" dirty="0"/>
              <a:t> get it earlier than others</a:t>
            </a:r>
          </a:p>
          <a:p>
            <a:pPr marL="0" indent="0">
              <a:buNone/>
            </a:pPr>
            <a:endParaRPr lang="en-US" altLang="nb-NO" sz="2400" dirty="0"/>
          </a:p>
          <a:p>
            <a:pPr marL="0" indent="0">
              <a:buNone/>
            </a:pPr>
            <a:endParaRPr lang="en-US" altLang="nb-NO" sz="2400" b="1" dirty="0">
              <a:solidFill>
                <a:srgbClr val="0070C0"/>
              </a:solidFill>
            </a:endParaRPr>
          </a:p>
        </p:txBody>
      </p:sp>
      <p:sp>
        <p:nvSpPr>
          <p:cNvPr id="109572" name="Slide Number Placeholder 3">
            <a:extLst>
              <a:ext uri="{FF2B5EF4-FFF2-40B4-BE49-F238E27FC236}">
                <a16:creationId xmlns:a16="http://schemas.microsoft.com/office/drawing/2014/main" id="{E325CEB6-46DD-D749-178E-645D4E008BF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Helvetica" panose="020B0604020202020204" pitchFamily="34" charset="0"/>
              </a:defRPr>
            </a:lvl1pPr>
            <a:lvl2pPr marL="742950" indent="-285750">
              <a:defRPr sz="2800">
                <a:solidFill>
                  <a:schemeClr val="tx1"/>
                </a:solidFill>
                <a:latin typeface="Helvetica" panose="020B0604020202020204" pitchFamily="34" charset="0"/>
              </a:defRPr>
            </a:lvl2pPr>
            <a:lvl3pPr marL="1143000" indent="-228600">
              <a:defRPr sz="2800">
                <a:solidFill>
                  <a:schemeClr val="tx1"/>
                </a:solidFill>
                <a:latin typeface="Helvetica" panose="020B0604020202020204" pitchFamily="34" charset="0"/>
              </a:defRPr>
            </a:lvl3pPr>
            <a:lvl4pPr marL="1600200" indent="-228600">
              <a:defRPr sz="2800">
                <a:solidFill>
                  <a:schemeClr val="tx1"/>
                </a:solidFill>
                <a:latin typeface="Helvetica" panose="020B0604020202020204" pitchFamily="34" charset="0"/>
              </a:defRPr>
            </a:lvl4pPr>
            <a:lvl5pPr marL="2057400" indent="-228600">
              <a:defRPr sz="2800">
                <a:solidFill>
                  <a:schemeClr val="tx1"/>
                </a:solidFill>
                <a:latin typeface="Helvetica" panose="020B0604020202020204" pitchFamily="34" charset="0"/>
              </a:defRPr>
            </a:lvl5pPr>
            <a:lvl6pPr marL="2514600" indent="-228600" eaLnBrk="0" fontAlgn="base" hangingPunct="0">
              <a:spcBef>
                <a:spcPct val="0"/>
              </a:spcBef>
              <a:spcAft>
                <a:spcPct val="0"/>
              </a:spcAft>
              <a:defRPr sz="2800">
                <a:solidFill>
                  <a:schemeClr val="tx1"/>
                </a:solidFill>
                <a:latin typeface="Helvetica" panose="020B0604020202020204" pitchFamily="34" charset="0"/>
              </a:defRPr>
            </a:lvl6pPr>
            <a:lvl7pPr marL="2971800" indent="-228600" eaLnBrk="0" fontAlgn="base" hangingPunct="0">
              <a:spcBef>
                <a:spcPct val="0"/>
              </a:spcBef>
              <a:spcAft>
                <a:spcPct val="0"/>
              </a:spcAft>
              <a:defRPr sz="2800">
                <a:solidFill>
                  <a:schemeClr val="tx1"/>
                </a:solidFill>
                <a:latin typeface="Helvetica" panose="020B0604020202020204" pitchFamily="34" charset="0"/>
              </a:defRPr>
            </a:lvl7pPr>
            <a:lvl8pPr marL="3429000" indent="-228600" eaLnBrk="0" fontAlgn="base" hangingPunct="0">
              <a:spcBef>
                <a:spcPct val="0"/>
              </a:spcBef>
              <a:spcAft>
                <a:spcPct val="0"/>
              </a:spcAft>
              <a:defRPr sz="2800">
                <a:solidFill>
                  <a:schemeClr val="tx1"/>
                </a:solidFill>
                <a:latin typeface="Helvetica" panose="020B0604020202020204" pitchFamily="34" charset="0"/>
              </a:defRPr>
            </a:lvl8pPr>
            <a:lvl9pPr marL="3886200" indent="-228600" eaLnBrk="0" fontAlgn="base" hangingPunct="0">
              <a:spcBef>
                <a:spcPct val="0"/>
              </a:spcBef>
              <a:spcAft>
                <a:spcPct val="0"/>
              </a:spcAft>
              <a:defRPr sz="2800">
                <a:solidFill>
                  <a:schemeClr val="tx1"/>
                </a:solidFill>
                <a:latin typeface="Helvetica" panose="020B0604020202020204" pitchFamily="34" charset="0"/>
              </a:defRPr>
            </a:lvl9pPr>
          </a:lstStyle>
          <a:p>
            <a:pPr algn="ctr"/>
            <a:fld id="{5E3C89FE-D1A8-40F0-812C-2B3B06F20946}" type="slidenum">
              <a:rPr lang="en-US" altLang="nb-NO" sz="1200">
                <a:solidFill>
                  <a:srgbClr val="898989"/>
                </a:solidFill>
                <a:latin typeface="Calibri" panose="020F0502020204030204" pitchFamily="34" charset="0"/>
              </a:rPr>
              <a:pPr algn="ctr"/>
              <a:t>45</a:t>
            </a:fld>
            <a:endParaRPr lang="en-US" altLang="nb-NO" sz="1200">
              <a:solidFill>
                <a:srgbClr val="898989"/>
              </a:solidFill>
              <a:latin typeface="Calibri" panose="020F0502020204030204" pitchFamily="34" charset="0"/>
            </a:endParaRPr>
          </a:p>
        </p:txBody>
      </p:sp>
      <p:pic>
        <p:nvPicPr>
          <p:cNvPr id="109573" name="Picture 2" descr="Image result for stepped wedge design">
            <a:extLst>
              <a:ext uri="{FF2B5EF4-FFF2-40B4-BE49-F238E27FC236}">
                <a16:creationId xmlns:a16="http://schemas.microsoft.com/office/drawing/2014/main" id="{5E73086C-1A69-04AE-0EFD-6792F52089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6438" y="1825625"/>
            <a:ext cx="6182042" cy="3925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788B2-49C8-0F61-17BF-24BD119C951A}"/>
              </a:ext>
            </a:extLst>
          </p:cNvPr>
          <p:cNvSpPr>
            <a:spLocks noGrp="1"/>
          </p:cNvSpPr>
          <p:nvPr>
            <p:ph type="title"/>
          </p:nvPr>
        </p:nvSpPr>
        <p:spPr/>
        <p:txBody>
          <a:bodyPr>
            <a:normAutofit/>
          </a:bodyPr>
          <a:lstStyle/>
          <a:p>
            <a:pPr>
              <a:defRPr/>
            </a:pPr>
            <a:r>
              <a:rPr lang="en-US" sz="3600" b="1" dirty="0">
                <a:solidFill>
                  <a:schemeClr val="accent1"/>
                </a:solidFill>
              </a:rPr>
              <a:t>Effectiveness-implementation Hybrid Designs</a:t>
            </a:r>
          </a:p>
        </p:txBody>
      </p:sp>
      <p:pic>
        <p:nvPicPr>
          <p:cNvPr id="111619" name="Content Placeholder 4">
            <a:extLst>
              <a:ext uri="{FF2B5EF4-FFF2-40B4-BE49-F238E27FC236}">
                <a16:creationId xmlns:a16="http://schemas.microsoft.com/office/drawing/2014/main" id="{1B34138F-35A1-3FC6-0895-8C45B39D466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01862" y="1513683"/>
            <a:ext cx="7788275" cy="2295525"/>
          </a:xfrm>
        </p:spPr>
      </p:pic>
      <p:sp>
        <p:nvSpPr>
          <p:cNvPr id="111620" name="Slide Number Placeholder 3">
            <a:extLst>
              <a:ext uri="{FF2B5EF4-FFF2-40B4-BE49-F238E27FC236}">
                <a16:creationId xmlns:a16="http://schemas.microsoft.com/office/drawing/2014/main" id="{4BAAD0F7-19C7-36FE-7504-29D95C88A71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Helvetica" panose="020B0604020202020204" pitchFamily="34" charset="0"/>
              </a:defRPr>
            </a:lvl1pPr>
            <a:lvl2pPr marL="742950" indent="-285750">
              <a:defRPr sz="2800">
                <a:solidFill>
                  <a:schemeClr val="tx1"/>
                </a:solidFill>
                <a:latin typeface="Helvetica" panose="020B0604020202020204" pitchFamily="34" charset="0"/>
              </a:defRPr>
            </a:lvl2pPr>
            <a:lvl3pPr marL="1143000" indent="-228600">
              <a:defRPr sz="2800">
                <a:solidFill>
                  <a:schemeClr val="tx1"/>
                </a:solidFill>
                <a:latin typeface="Helvetica" panose="020B0604020202020204" pitchFamily="34" charset="0"/>
              </a:defRPr>
            </a:lvl3pPr>
            <a:lvl4pPr marL="1600200" indent="-228600">
              <a:defRPr sz="2800">
                <a:solidFill>
                  <a:schemeClr val="tx1"/>
                </a:solidFill>
                <a:latin typeface="Helvetica" panose="020B0604020202020204" pitchFamily="34" charset="0"/>
              </a:defRPr>
            </a:lvl4pPr>
            <a:lvl5pPr marL="2057400" indent="-228600">
              <a:defRPr sz="2800">
                <a:solidFill>
                  <a:schemeClr val="tx1"/>
                </a:solidFill>
                <a:latin typeface="Helvetica" panose="020B0604020202020204" pitchFamily="34" charset="0"/>
              </a:defRPr>
            </a:lvl5pPr>
            <a:lvl6pPr marL="2514600" indent="-228600" eaLnBrk="0" fontAlgn="base" hangingPunct="0">
              <a:spcBef>
                <a:spcPct val="0"/>
              </a:spcBef>
              <a:spcAft>
                <a:spcPct val="0"/>
              </a:spcAft>
              <a:defRPr sz="2800">
                <a:solidFill>
                  <a:schemeClr val="tx1"/>
                </a:solidFill>
                <a:latin typeface="Helvetica" panose="020B0604020202020204" pitchFamily="34" charset="0"/>
              </a:defRPr>
            </a:lvl6pPr>
            <a:lvl7pPr marL="2971800" indent="-228600" eaLnBrk="0" fontAlgn="base" hangingPunct="0">
              <a:spcBef>
                <a:spcPct val="0"/>
              </a:spcBef>
              <a:spcAft>
                <a:spcPct val="0"/>
              </a:spcAft>
              <a:defRPr sz="2800">
                <a:solidFill>
                  <a:schemeClr val="tx1"/>
                </a:solidFill>
                <a:latin typeface="Helvetica" panose="020B0604020202020204" pitchFamily="34" charset="0"/>
              </a:defRPr>
            </a:lvl7pPr>
            <a:lvl8pPr marL="3429000" indent="-228600" eaLnBrk="0" fontAlgn="base" hangingPunct="0">
              <a:spcBef>
                <a:spcPct val="0"/>
              </a:spcBef>
              <a:spcAft>
                <a:spcPct val="0"/>
              </a:spcAft>
              <a:defRPr sz="2800">
                <a:solidFill>
                  <a:schemeClr val="tx1"/>
                </a:solidFill>
                <a:latin typeface="Helvetica" panose="020B0604020202020204" pitchFamily="34" charset="0"/>
              </a:defRPr>
            </a:lvl8pPr>
            <a:lvl9pPr marL="3886200" indent="-228600" eaLnBrk="0" fontAlgn="base" hangingPunct="0">
              <a:spcBef>
                <a:spcPct val="0"/>
              </a:spcBef>
              <a:spcAft>
                <a:spcPct val="0"/>
              </a:spcAft>
              <a:defRPr sz="2800">
                <a:solidFill>
                  <a:schemeClr val="tx1"/>
                </a:solidFill>
                <a:latin typeface="Helvetica" panose="020B0604020202020204" pitchFamily="34" charset="0"/>
              </a:defRPr>
            </a:lvl9pPr>
          </a:lstStyle>
          <a:p>
            <a:fld id="{36DA3955-4A06-410F-8295-73F89A028101}" type="slidenum">
              <a:rPr lang="en-US" altLang="en-US" sz="1200">
                <a:solidFill>
                  <a:srgbClr val="898989"/>
                </a:solidFill>
                <a:latin typeface="Calibri" panose="020F0502020204030204" pitchFamily="34" charset="0"/>
              </a:rPr>
              <a:pPr/>
              <a:t>46</a:t>
            </a:fld>
            <a:endParaRPr lang="en-US" altLang="en-US" sz="1200">
              <a:solidFill>
                <a:srgbClr val="898989"/>
              </a:solidFill>
              <a:latin typeface="Calibri" panose="020F0502020204030204" pitchFamily="34" charset="0"/>
            </a:endParaRPr>
          </a:p>
        </p:txBody>
      </p:sp>
      <p:sp>
        <p:nvSpPr>
          <p:cNvPr id="111621" name="Rectangle 5">
            <a:extLst>
              <a:ext uri="{FF2B5EF4-FFF2-40B4-BE49-F238E27FC236}">
                <a16:creationId xmlns:a16="http://schemas.microsoft.com/office/drawing/2014/main" id="{B1308519-8E6C-C73E-690A-D5350CC379F7}"/>
              </a:ext>
            </a:extLst>
          </p:cNvPr>
          <p:cNvSpPr>
            <a:spLocks noChangeArrowheads="1"/>
          </p:cNvSpPr>
          <p:nvPr/>
        </p:nvSpPr>
        <p:spPr bwMode="auto">
          <a:xfrm>
            <a:off x="1981200" y="4348164"/>
            <a:ext cx="23807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Helvetica" panose="020B0604020202020204" pitchFamily="34" charset="0"/>
              </a:defRPr>
            </a:lvl1pPr>
            <a:lvl2pPr marL="742950" indent="-285750">
              <a:defRPr sz="2800">
                <a:solidFill>
                  <a:schemeClr val="tx1"/>
                </a:solidFill>
                <a:latin typeface="Helvetica" panose="020B0604020202020204" pitchFamily="34" charset="0"/>
              </a:defRPr>
            </a:lvl2pPr>
            <a:lvl3pPr marL="1143000" indent="-228600">
              <a:defRPr sz="2800">
                <a:solidFill>
                  <a:schemeClr val="tx1"/>
                </a:solidFill>
                <a:latin typeface="Helvetica" panose="020B0604020202020204" pitchFamily="34" charset="0"/>
              </a:defRPr>
            </a:lvl3pPr>
            <a:lvl4pPr marL="1600200" indent="-228600">
              <a:defRPr sz="2800">
                <a:solidFill>
                  <a:schemeClr val="tx1"/>
                </a:solidFill>
                <a:latin typeface="Helvetica" panose="020B0604020202020204" pitchFamily="34" charset="0"/>
              </a:defRPr>
            </a:lvl4pPr>
            <a:lvl5pPr marL="2057400" indent="-228600">
              <a:defRPr sz="2800">
                <a:solidFill>
                  <a:schemeClr val="tx1"/>
                </a:solidFill>
                <a:latin typeface="Helvetica" panose="020B0604020202020204" pitchFamily="34" charset="0"/>
              </a:defRPr>
            </a:lvl5pPr>
            <a:lvl6pPr marL="2514600" indent="-228600" eaLnBrk="0" fontAlgn="base" hangingPunct="0">
              <a:spcBef>
                <a:spcPct val="0"/>
              </a:spcBef>
              <a:spcAft>
                <a:spcPct val="0"/>
              </a:spcAft>
              <a:defRPr sz="2800">
                <a:solidFill>
                  <a:schemeClr val="tx1"/>
                </a:solidFill>
                <a:latin typeface="Helvetica" panose="020B0604020202020204" pitchFamily="34" charset="0"/>
              </a:defRPr>
            </a:lvl6pPr>
            <a:lvl7pPr marL="2971800" indent="-228600" eaLnBrk="0" fontAlgn="base" hangingPunct="0">
              <a:spcBef>
                <a:spcPct val="0"/>
              </a:spcBef>
              <a:spcAft>
                <a:spcPct val="0"/>
              </a:spcAft>
              <a:defRPr sz="2800">
                <a:solidFill>
                  <a:schemeClr val="tx1"/>
                </a:solidFill>
                <a:latin typeface="Helvetica" panose="020B0604020202020204" pitchFamily="34" charset="0"/>
              </a:defRPr>
            </a:lvl7pPr>
            <a:lvl8pPr marL="3429000" indent="-228600" eaLnBrk="0" fontAlgn="base" hangingPunct="0">
              <a:spcBef>
                <a:spcPct val="0"/>
              </a:spcBef>
              <a:spcAft>
                <a:spcPct val="0"/>
              </a:spcAft>
              <a:defRPr sz="2800">
                <a:solidFill>
                  <a:schemeClr val="tx1"/>
                </a:solidFill>
                <a:latin typeface="Helvetica" panose="020B0604020202020204" pitchFamily="34" charset="0"/>
              </a:defRPr>
            </a:lvl8pPr>
            <a:lvl9pPr marL="3886200" indent="-228600" eaLnBrk="0" fontAlgn="base" hangingPunct="0">
              <a:spcBef>
                <a:spcPct val="0"/>
              </a:spcBef>
              <a:spcAft>
                <a:spcPct val="0"/>
              </a:spcAft>
              <a:defRPr sz="2800">
                <a:solidFill>
                  <a:schemeClr val="tx1"/>
                </a:solidFill>
                <a:latin typeface="Helvetica" panose="020B0604020202020204" pitchFamily="34" charset="0"/>
              </a:defRPr>
            </a:lvl9pPr>
          </a:lstStyle>
          <a:p>
            <a:r>
              <a:rPr lang="en-US" altLang="nb-NO" b="1" dirty="0">
                <a:solidFill>
                  <a:schemeClr val="accent1"/>
                </a:solidFill>
                <a:latin typeface="Times New Roman" panose="02020603050405020304" pitchFamily="18" charset="0"/>
              </a:rPr>
              <a:t>3 hybrid types</a:t>
            </a:r>
            <a:endParaRPr lang="en-US" altLang="nb-NO" b="1" dirty="0">
              <a:solidFill>
                <a:schemeClr val="accent1"/>
              </a:solidFill>
            </a:endParaRPr>
          </a:p>
        </p:txBody>
      </p:sp>
      <p:sp>
        <p:nvSpPr>
          <p:cNvPr id="7" name="Rectangle 6">
            <a:extLst>
              <a:ext uri="{FF2B5EF4-FFF2-40B4-BE49-F238E27FC236}">
                <a16:creationId xmlns:a16="http://schemas.microsoft.com/office/drawing/2014/main" id="{7AC014B3-8ACB-72AB-CF8C-F06B2B51A612}"/>
              </a:ext>
            </a:extLst>
          </p:cNvPr>
          <p:cNvSpPr/>
          <p:nvPr/>
        </p:nvSpPr>
        <p:spPr>
          <a:xfrm>
            <a:off x="5181600" y="3878631"/>
            <a:ext cx="6170900" cy="400110"/>
          </a:xfrm>
          <a:prstGeom prst="rect">
            <a:avLst/>
          </a:prstGeom>
        </p:spPr>
        <p:txBody>
          <a:bodyPr wrap="square">
            <a:spAutoFit/>
          </a:bodyPr>
          <a:lstStyle/>
          <a:p>
            <a:pPr>
              <a:defRPr/>
            </a:pPr>
            <a:r>
              <a:rPr lang="en-US" sz="2000" dirty="0">
                <a:solidFill>
                  <a:schemeClr val="accent1"/>
                </a:solidFill>
                <a:latin typeface="Calibri" panose="020F0502020204030204" pitchFamily="34" charset="0"/>
                <a:ea typeface="Calibri" panose="020F0502020204030204" pitchFamily="34" charset="0"/>
                <a:cs typeface="Calibri" panose="020F0502020204030204" pitchFamily="34" charset="0"/>
              </a:rPr>
              <a:t>Type 1- Primarily testing effects of an intervention</a:t>
            </a:r>
          </a:p>
        </p:txBody>
      </p:sp>
      <p:sp>
        <p:nvSpPr>
          <p:cNvPr id="111623" name="Rectangle 7">
            <a:extLst>
              <a:ext uri="{FF2B5EF4-FFF2-40B4-BE49-F238E27FC236}">
                <a16:creationId xmlns:a16="http://schemas.microsoft.com/office/drawing/2014/main" id="{16907FD5-50C2-4AAA-270D-4C4F38A8DA56}"/>
              </a:ext>
            </a:extLst>
          </p:cNvPr>
          <p:cNvSpPr>
            <a:spLocks noChangeArrowheads="1"/>
          </p:cNvSpPr>
          <p:nvPr/>
        </p:nvSpPr>
        <p:spPr bwMode="auto">
          <a:xfrm>
            <a:off x="5181600" y="4348164"/>
            <a:ext cx="4572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Helvetica" panose="020B0604020202020204" pitchFamily="34" charset="0"/>
              </a:defRPr>
            </a:lvl1pPr>
            <a:lvl2pPr marL="742950" indent="-285750">
              <a:defRPr sz="2800">
                <a:solidFill>
                  <a:schemeClr val="tx1"/>
                </a:solidFill>
                <a:latin typeface="Helvetica" panose="020B0604020202020204" pitchFamily="34" charset="0"/>
              </a:defRPr>
            </a:lvl2pPr>
            <a:lvl3pPr marL="1143000" indent="-228600">
              <a:defRPr sz="2800">
                <a:solidFill>
                  <a:schemeClr val="tx1"/>
                </a:solidFill>
                <a:latin typeface="Helvetica" panose="020B0604020202020204" pitchFamily="34" charset="0"/>
              </a:defRPr>
            </a:lvl3pPr>
            <a:lvl4pPr marL="1600200" indent="-228600">
              <a:defRPr sz="2800">
                <a:solidFill>
                  <a:schemeClr val="tx1"/>
                </a:solidFill>
                <a:latin typeface="Helvetica" panose="020B0604020202020204" pitchFamily="34" charset="0"/>
              </a:defRPr>
            </a:lvl4pPr>
            <a:lvl5pPr marL="2057400" indent="-228600">
              <a:defRPr sz="2800">
                <a:solidFill>
                  <a:schemeClr val="tx1"/>
                </a:solidFill>
                <a:latin typeface="Helvetica" panose="020B0604020202020204" pitchFamily="34" charset="0"/>
              </a:defRPr>
            </a:lvl5pPr>
            <a:lvl6pPr marL="2514600" indent="-228600" eaLnBrk="0" fontAlgn="base" hangingPunct="0">
              <a:spcBef>
                <a:spcPct val="0"/>
              </a:spcBef>
              <a:spcAft>
                <a:spcPct val="0"/>
              </a:spcAft>
              <a:defRPr sz="2800">
                <a:solidFill>
                  <a:schemeClr val="tx1"/>
                </a:solidFill>
                <a:latin typeface="Helvetica" panose="020B0604020202020204" pitchFamily="34" charset="0"/>
              </a:defRPr>
            </a:lvl6pPr>
            <a:lvl7pPr marL="2971800" indent="-228600" eaLnBrk="0" fontAlgn="base" hangingPunct="0">
              <a:spcBef>
                <a:spcPct val="0"/>
              </a:spcBef>
              <a:spcAft>
                <a:spcPct val="0"/>
              </a:spcAft>
              <a:defRPr sz="2800">
                <a:solidFill>
                  <a:schemeClr val="tx1"/>
                </a:solidFill>
                <a:latin typeface="Helvetica" panose="020B0604020202020204" pitchFamily="34" charset="0"/>
              </a:defRPr>
            </a:lvl7pPr>
            <a:lvl8pPr marL="3429000" indent="-228600" eaLnBrk="0" fontAlgn="base" hangingPunct="0">
              <a:spcBef>
                <a:spcPct val="0"/>
              </a:spcBef>
              <a:spcAft>
                <a:spcPct val="0"/>
              </a:spcAft>
              <a:defRPr sz="2800">
                <a:solidFill>
                  <a:schemeClr val="tx1"/>
                </a:solidFill>
                <a:latin typeface="Helvetica" panose="020B0604020202020204" pitchFamily="34" charset="0"/>
              </a:defRPr>
            </a:lvl8pPr>
            <a:lvl9pPr marL="3886200" indent="-228600" eaLnBrk="0" fontAlgn="base" hangingPunct="0">
              <a:spcBef>
                <a:spcPct val="0"/>
              </a:spcBef>
              <a:spcAft>
                <a:spcPct val="0"/>
              </a:spcAft>
              <a:defRPr sz="2800">
                <a:solidFill>
                  <a:schemeClr val="tx1"/>
                </a:solidFill>
                <a:latin typeface="Helvetica" panose="020B0604020202020204" pitchFamily="34" charset="0"/>
              </a:defRPr>
            </a:lvl9pPr>
          </a:lstStyle>
          <a:p>
            <a:r>
              <a:rPr lang="en-US" altLang="nb-NO" sz="2000" dirty="0">
                <a:solidFill>
                  <a:schemeClr val="accent1"/>
                </a:solidFill>
                <a:latin typeface="Calibri" panose="020F0502020204030204" pitchFamily="34" charset="0"/>
                <a:ea typeface="Calibri" panose="020F0502020204030204" pitchFamily="34" charset="0"/>
                <a:cs typeface="Calibri" panose="020F0502020204030204" pitchFamily="34" charset="0"/>
              </a:rPr>
              <a:t>Type 2- Dual testing of effectiveness and implementation interventions/strategies</a:t>
            </a:r>
          </a:p>
        </p:txBody>
      </p:sp>
      <p:sp>
        <p:nvSpPr>
          <p:cNvPr id="111624" name="Rectangle 8">
            <a:extLst>
              <a:ext uri="{FF2B5EF4-FFF2-40B4-BE49-F238E27FC236}">
                <a16:creationId xmlns:a16="http://schemas.microsoft.com/office/drawing/2014/main" id="{C6DA09C6-DBB0-B238-85A9-B8038422B608}"/>
              </a:ext>
            </a:extLst>
          </p:cNvPr>
          <p:cNvSpPr>
            <a:spLocks noChangeArrowheads="1"/>
          </p:cNvSpPr>
          <p:nvPr/>
        </p:nvSpPr>
        <p:spPr bwMode="auto">
          <a:xfrm>
            <a:off x="5181600" y="5144262"/>
            <a:ext cx="6248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Helvetica" panose="020B0604020202020204" pitchFamily="34" charset="0"/>
              </a:defRPr>
            </a:lvl1pPr>
            <a:lvl2pPr marL="742950" indent="-285750">
              <a:defRPr sz="2800">
                <a:solidFill>
                  <a:schemeClr val="tx1"/>
                </a:solidFill>
                <a:latin typeface="Helvetica" panose="020B0604020202020204" pitchFamily="34" charset="0"/>
              </a:defRPr>
            </a:lvl2pPr>
            <a:lvl3pPr marL="1143000" indent="-228600">
              <a:defRPr sz="2800">
                <a:solidFill>
                  <a:schemeClr val="tx1"/>
                </a:solidFill>
                <a:latin typeface="Helvetica" panose="020B0604020202020204" pitchFamily="34" charset="0"/>
              </a:defRPr>
            </a:lvl3pPr>
            <a:lvl4pPr marL="1600200" indent="-228600">
              <a:defRPr sz="2800">
                <a:solidFill>
                  <a:schemeClr val="tx1"/>
                </a:solidFill>
                <a:latin typeface="Helvetica" panose="020B0604020202020204" pitchFamily="34" charset="0"/>
              </a:defRPr>
            </a:lvl4pPr>
            <a:lvl5pPr marL="2057400" indent="-228600">
              <a:defRPr sz="2800">
                <a:solidFill>
                  <a:schemeClr val="tx1"/>
                </a:solidFill>
                <a:latin typeface="Helvetica" panose="020B0604020202020204" pitchFamily="34" charset="0"/>
              </a:defRPr>
            </a:lvl5pPr>
            <a:lvl6pPr marL="2514600" indent="-228600" eaLnBrk="0" fontAlgn="base" hangingPunct="0">
              <a:spcBef>
                <a:spcPct val="0"/>
              </a:spcBef>
              <a:spcAft>
                <a:spcPct val="0"/>
              </a:spcAft>
              <a:defRPr sz="2800">
                <a:solidFill>
                  <a:schemeClr val="tx1"/>
                </a:solidFill>
                <a:latin typeface="Helvetica" panose="020B0604020202020204" pitchFamily="34" charset="0"/>
              </a:defRPr>
            </a:lvl6pPr>
            <a:lvl7pPr marL="2971800" indent="-228600" eaLnBrk="0" fontAlgn="base" hangingPunct="0">
              <a:spcBef>
                <a:spcPct val="0"/>
              </a:spcBef>
              <a:spcAft>
                <a:spcPct val="0"/>
              </a:spcAft>
              <a:defRPr sz="2800">
                <a:solidFill>
                  <a:schemeClr val="tx1"/>
                </a:solidFill>
                <a:latin typeface="Helvetica" panose="020B0604020202020204" pitchFamily="34" charset="0"/>
              </a:defRPr>
            </a:lvl7pPr>
            <a:lvl8pPr marL="3429000" indent="-228600" eaLnBrk="0" fontAlgn="base" hangingPunct="0">
              <a:spcBef>
                <a:spcPct val="0"/>
              </a:spcBef>
              <a:spcAft>
                <a:spcPct val="0"/>
              </a:spcAft>
              <a:defRPr sz="2800">
                <a:solidFill>
                  <a:schemeClr val="tx1"/>
                </a:solidFill>
                <a:latin typeface="Helvetica" panose="020B0604020202020204" pitchFamily="34" charset="0"/>
              </a:defRPr>
            </a:lvl8pPr>
            <a:lvl9pPr marL="3886200" indent="-228600" eaLnBrk="0" fontAlgn="base" hangingPunct="0">
              <a:spcBef>
                <a:spcPct val="0"/>
              </a:spcBef>
              <a:spcAft>
                <a:spcPct val="0"/>
              </a:spcAft>
              <a:defRPr sz="2800">
                <a:solidFill>
                  <a:schemeClr val="tx1"/>
                </a:solidFill>
                <a:latin typeface="Helvetica" panose="020B0604020202020204" pitchFamily="34" charset="0"/>
              </a:defRPr>
            </a:lvl9pPr>
          </a:lstStyle>
          <a:p>
            <a:r>
              <a:rPr lang="en-US" altLang="nb-NO" sz="2000" dirty="0">
                <a:solidFill>
                  <a:schemeClr val="accent1"/>
                </a:solidFill>
                <a:latin typeface="Calibri" panose="020F0502020204030204" pitchFamily="34" charset="0"/>
                <a:ea typeface="Calibri" panose="020F0502020204030204" pitchFamily="34" charset="0"/>
                <a:cs typeface="Calibri" panose="020F0502020204030204" pitchFamily="34" charset="0"/>
              </a:rPr>
              <a:t>Type 3- Primarily testing of an implementation strategy</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322" name="Rectangle 2">
            <a:extLst>
              <a:ext uri="{FF2B5EF4-FFF2-40B4-BE49-F238E27FC236}">
                <a16:creationId xmlns:a16="http://schemas.microsoft.com/office/drawing/2014/main" id="{51B38148-647A-4CED-53DA-5AE7A5B74FA5}"/>
              </a:ext>
            </a:extLst>
          </p:cNvPr>
          <p:cNvSpPr>
            <a:spLocks noGrp="1" noChangeArrowheads="1"/>
          </p:cNvSpPr>
          <p:nvPr>
            <p:ph type="title"/>
          </p:nvPr>
        </p:nvSpPr>
        <p:spPr/>
        <p:txBody>
          <a:bodyPr>
            <a:normAutofit/>
          </a:bodyPr>
          <a:lstStyle/>
          <a:p>
            <a:pPr eaLnBrk="1" hangingPunct="1">
              <a:defRPr/>
            </a:pPr>
            <a:r>
              <a:rPr lang="en-US" altLang="en-US" sz="3600" b="1" dirty="0">
                <a:solidFill>
                  <a:schemeClr val="accent1"/>
                </a:solidFill>
              </a:rPr>
              <a:t>A Quasi-Experimental Design </a:t>
            </a:r>
          </a:p>
        </p:txBody>
      </p:sp>
      <p:sp>
        <p:nvSpPr>
          <p:cNvPr id="112643" name="Text Box 3">
            <a:extLst>
              <a:ext uri="{FF2B5EF4-FFF2-40B4-BE49-F238E27FC236}">
                <a16:creationId xmlns:a16="http://schemas.microsoft.com/office/drawing/2014/main" id="{E1DD1737-F936-8936-5486-D23F7B77378C}"/>
              </a:ext>
            </a:extLst>
          </p:cNvPr>
          <p:cNvSpPr txBox="1">
            <a:spLocks noChangeArrowheads="1"/>
          </p:cNvSpPr>
          <p:nvPr/>
        </p:nvSpPr>
        <p:spPr bwMode="auto">
          <a:xfrm>
            <a:off x="3530600" y="2133600"/>
            <a:ext cx="302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latin typeface="Tahoma" panose="020B0604030504040204" pitchFamily="34" charset="0"/>
                <a:cs typeface="Arial" panose="020B0604020202020204" pitchFamily="34" charset="0"/>
              </a:rPr>
              <a:t>Intervention group</a:t>
            </a:r>
          </a:p>
        </p:txBody>
      </p:sp>
      <p:sp>
        <p:nvSpPr>
          <p:cNvPr id="112644" name="Text Box 4">
            <a:extLst>
              <a:ext uri="{FF2B5EF4-FFF2-40B4-BE49-F238E27FC236}">
                <a16:creationId xmlns:a16="http://schemas.microsoft.com/office/drawing/2014/main" id="{9771CF3B-BEAA-4762-E260-D4414A5C508C}"/>
              </a:ext>
            </a:extLst>
          </p:cNvPr>
          <p:cNvSpPr txBox="1">
            <a:spLocks noChangeArrowheads="1"/>
          </p:cNvSpPr>
          <p:nvPr/>
        </p:nvSpPr>
        <p:spPr bwMode="auto">
          <a:xfrm>
            <a:off x="6629400" y="2362201"/>
            <a:ext cx="3352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a:latin typeface="Tahoma" panose="020B0604030504040204" pitchFamily="34" charset="0"/>
                <a:cs typeface="Arial" panose="020B0604020202020204" pitchFamily="34" charset="0"/>
              </a:rPr>
              <a:t>  O</a:t>
            </a:r>
            <a:r>
              <a:rPr lang="en-US" altLang="en-US" sz="2000" baseline="-25000">
                <a:latin typeface="Tahoma" panose="020B0604030504040204" pitchFamily="34" charset="0"/>
                <a:cs typeface="Arial" panose="020B0604020202020204" pitchFamily="34" charset="0"/>
              </a:rPr>
              <a:t>1     </a:t>
            </a:r>
            <a:r>
              <a:rPr lang="en-US" altLang="en-US" sz="2000">
                <a:latin typeface="Tahoma" panose="020B0604030504040204" pitchFamily="34" charset="0"/>
                <a:cs typeface="Arial" panose="020B0604020202020204" pitchFamily="34" charset="0"/>
              </a:rPr>
              <a:t>         X            O</a:t>
            </a:r>
            <a:r>
              <a:rPr lang="en-US" altLang="en-US" sz="2000" baseline="-25000">
                <a:latin typeface="Tahoma" panose="020B0604030504040204" pitchFamily="34" charset="0"/>
                <a:cs typeface="Arial" panose="020B0604020202020204" pitchFamily="34" charset="0"/>
              </a:rPr>
              <a:t>2</a:t>
            </a:r>
            <a:endParaRPr lang="en-US" altLang="en-US" sz="1800">
              <a:latin typeface="Tahoma" panose="020B0604030504040204" pitchFamily="34" charset="0"/>
              <a:cs typeface="Arial" panose="020B0604020202020204" pitchFamily="34" charset="0"/>
            </a:endParaRPr>
          </a:p>
        </p:txBody>
      </p:sp>
      <p:sp>
        <p:nvSpPr>
          <p:cNvPr id="112645" name="Line 5">
            <a:extLst>
              <a:ext uri="{FF2B5EF4-FFF2-40B4-BE49-F238E27FC236}">
                <a16:creationId xmlns:a16="http://schemas.microsoft.com/office/drawing/2014/main" id="{126BA884-F7A3-A31B-612B-5E399DE98CE9}"/>
              </a:ext>
            </a:extLst>
          </p:cNvPr>
          <p:cNvSpPr>
            <a:spLocks noChangeShapeType="1"/>
          </p:cNvSpPr>
          <p:nvPr/>
        </p:nvSpPr>
        <p:spPr bwMode="auto">
          <a:xfrm>
            <a:off x="6858000" y="2133600"/>
            <a:ext cx="2743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b-NO"/>
          </a:p>
        </p:txBody>
      </p:sp>
      <p:sp>
        <p:nvSpPr>
          <p:cNvPr id="112646" name="Text Box 6">
            <a:extLst>
              <a:ext uri="{FF2B5EF4-FFF2-40B4-BE49-F238E27FC236}">
                <a16:creationId xmlns:a16="http://schemas.microsoft.com/office/drawing/2014/main" id="{5DE8D802-C60A-0F2A-92E0-DFCD9FAC8978}"/>
              </a:ext>
            </a:extLst>
          </p:cNvPr>
          <p:cNvSpPr txBox="1">
            <a:spLocks noChangeArrowheads="1"/>
          </p:cNvSpPr>
          <p:nvPr/>
        </p:nvSpPr>
        <p:spPr bwMode="auto">
          <a:xfrm>
            <a:off x="7772400" y="1676401"/>
            <a:ext cx="91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a:latin typeface="Tahoma" panose="020B0604030504040204" pitchFamily="34" charset="0"/>
                <a:cs typeface="Arial" panose="020B0604020202020204" pitchFamily="34" charset="0"/>
              </a:rPr>
              <a:t>Time</a:t>
            </a:r>
          </a:p>
        </p:txBody>
      </p:sp>
      <p:sp>
        <p:nvSpPr>
          <p:cNvPr id="112647" name="Text Box 7">
            <a:extLst>
              <a:ext uri="{FF2B5EF4-FFF2-40B4-BE49-F238E27FC236}">
                <a16:creationId xmlns:a16="http://schemas.microsoft.com/office/drawing/2014/main" id="{2CE9EF7F-0104-8A56-3882-7A1EB86E6957}"/>
              </a:ext>
            </a:extLst>
          </p:cNvPr>
          <p:cNvSpPr txBox="1">
            <a:spLocks noChangeArrowheads="1"/>
          </p:cNvSpPr>
          <p:nvPr/>
        </p:nvSpPr>
        <p:spPr bwMode="auto">
          <a:xfrm>
            <a:off x="3019425" y="3673476"/>
            <a:ext cx="594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GB" altLang="en-US" sz="1800">
              <a:latin typeface="Tahoma" panose="020B0604030504040204" pitchFamily="34" charset="0"/>
              <a:cs typeface="Arial" panose="020B0604020202020204" pitchFamily="34" charset="0"/>
            </a:endParaRPr>
          </a:p>
        </p:txBody>
      </p:sp>
      <p:sp>
        <p:nvSpPr>
          <p:cNvPr id="112648" name="Text Box 8">
            <a:extLst>
              <a:ext uri="{FF2B5EF4-FFF2-40B4-BE49-F238E27FC236}">
                <a16:creationId xmlns:a16="http://schemas.microsoft.com/office/drawing/2014/main" id="{FC0D0D5F-069C-5B43-494B-BCEF1F54CA20}"/>
              </a:ext>
            </a:extLst>
          </p:cNvPr>
          <p:cNvSpPr txBox="1">
            <a:spLocks noChangeArrowheads="1"/>
          </p:cNvSpPr>
          <p:nvPr/>
        </p:nvSpPr>
        <p:spPr bwMode="auto">
          <a:xfrm>
            <a:off x="2362200" y="3733800"/>
            <a:ext cx="6858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2400">
              <a:latin typeface="Tahoma" panose="020B0604030504040204" pitchFamily="34" charset="0"/>
              <a:cs typeface="Arial" panose="020B0604020202020204" pitchFamily="34" charset="0"/>
            </a:endParaRPr>
          </a:p>
          <a:p>
            <a:pPr eaLnBrk="1" hangingPunct="1">
              <a:spcBef>
                <a:spcPct val="50000"/>
              </a:spcBef>
              <a:buFontTx/>
              <a:buNone/>
            </a:pPr>
            <a:endParaRPr lang="en-US" altLang="en-US" sz="1800">
              <a:latin typeface="Tahoma" panose="020B0604030504040204" pitchFamily="34" charset="0"/>
              <a:cs typeface="Arial" panose="020B0604020202020204" pitchFamily="34" charset="0"/>
            </a:endParaRPr>
          </a:p>
          <a:p>
            <a:pPr eaLnBrk="1" hangingPunct="1">
              <a:spcBef>
                <a:spcPct val="50000"/>
              </a:spcBef>
              <a:buFontTx/>
              <a:buNone/>
            </a:pPr>
            <a:endParaRPr lang="en-US" altLang="en-US" sz="1800">
              <a:latin typeface="Tahoma" panose="020B0604030504040204" pitchFamily="34" charset="0"/>
              <a:cs typeface="Arial" panose="020B0604020202020204" pitchFamily="34" charset="0"/>
            </a:endParaRPr>
          </a:p>
        </p:txBody>
      </p:sp>
      <p:sp>
        <p:nvSpPr>
          <p:cNvPr id="112649" name="Text Box 9">
            <a:extLst>
              <a:ext uri="{FF2B5EF4-FFF2-40B4-BE49-F238E27FC236}">
                <a16:creationId xmlns:a16="http://schemas.microsoft.com/office/drawing/2014/main" id="{A1C404BC-115D-5801-827F-094774B97847}"/>
              </a:ext>
            </a:extLst>
          </p:cNvPr>
          <p:cNvSpPr txBox="1">
            <a:spLocks noChangeArrowheads="1"/>
          </p:cNvSpPr>
          <p:nvPr/>
        </p:nvSpPr>
        <p:spPr bwMode="auto">
          <a:xfrm>
            <a:off x="6629400" y="3184526"/>
            <a:ext cx="3352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a:latin typeface="Tahoma" panose="020B0604030504040204" pitchFamily="34" charset="0"/>
                <a:cs typeface="Arial" panose="020B0604020202020204" pitchFamily="34" charset="0"/>
              </a:rPr>
              <a:t>  O</a:t>
            </a:r>
            <a:r>
              <a:rPr lang="en-US" altLang="en-US" sz="2000" baseline="-25000">
                <a:latin typeface="Tahoma" panose="020B0604030504040204" pitchFamily="34" charset="0"/>
                <a:cs typeface="Arial" panose="020B0604020202020204" pitchFamily="34" charset="0"/>
              </a:rPr>
              <a:t>3     </a:t>
            </a:r>
            <a:r>
              <a:rPr lang="en-US" altLang="en-US" sz="2000">
                <a:latin typeface="Tahoma" panose="020B0604030504040204" pitchFamily="34" charset="0"/>
                <a:cs typeface="Arial" panose="020B0604020202020204" pitchFamily="34" charset="0"/>
              </a:rPr>
              <a:t>         	         O</a:t>
            </a:r>
            <a:r>
              <a:rPr lang="en-US" altLang="en-US" sz="2000" baseline="-25000">
                <a:latin typeface="Tahoma" panose="020B0604030504040204" pitchFamily="34" charset="0"/>
                <a:cs typeface="Arial" panose="020B0604020202020204" pitchFamily="34" charset="0"/>
              </a:rPr>
              <a:t>4</a:t>
            </a:r>
            <a:endParaRPr lang="en-US" altLang="en-US" sz="1800">
              <a:latin typeface="Tahoma" panose="020B0604030504040204" pitchFamily="34" charset="0"/>
              <a:cs typeface="Arial" panose="020B0604020202020204" pitchFamily="34" charset="0"/>
            </a:endParaRPr>
          </a:p>
        </p:txBody>
      </p:sp>
      <p:sp>
        <p:nvSpPr>
          <p:cNvPr id="112650" name="Text Box 10">
            <a:extLst>
              <a:ext uri="{FF2B5EF4-FFF2-40B4-BE49-F238E27FC236}">
                <a16:creationId xmlns:a16="http://schemas.microsoft.com/office/drawing/2014/main" id="{835F7B6F-AC9C-107D-BF19-A5BF86FAD97D}"/>
              </a:ext>
            </a:extLst>
          </p:cNvPr>
          <p:cNvSpPr txBox="1">
            <a:spLocks noChangeArrowheads="1"/>
          </p:cNvSpPr>
          <p:nvPr/>
        </p:nvSpPr>
        <p:spPr bwMode="auto">
          <a:xfrm>
            <a:off x="3632200" y="2960688"/>
            <a:ext cx="299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solidFill>
                  <a:schemeClr val="tx2"/>
                </a:solidFill>
                <a:latin typeface="Tahoma" panose="020B0604030504040204" pitchFamily="34" charset="0"/>
                <a:cs typeface="Arial" panose="020B0604020202020204" pitchFamily="34" charset="0"/>
              </a:rPr>
              <a:t>Comparison group</a:t>
            </a:r>
          </a:p>
        </p:txBody>
      </p:sp>
      <p:sp>
        <p:nvSpPr>
          <p:cNvPr id="112651" name="Text Box 11">
            <a:extLst>
              <a:ext uri="{FF2B5EF4-FFF2-40B4-BE49-F238E27FC236}">
                <a16:creationId xmlns:a16="http://schemas.microsoft.com/office/drawing/2014/main" id="{8EE227C4-1244-8E96-A312-6F63D00B6A4A}"/>
              </a:ext>
            </a:extLst>
          </p:cNvPr>
          <p:cNvSpPr txBox="1">
            <a:spLocks noChangeArrowheads="1"/>
          </p:cNvSpPr>
          <p:nvPr/>
        </p:nvSpPr>
        <p:spPr bwMode="auto">
          <a:xfrm>
            <a:off x="6781800" y="2819401"/>
            <a:ext cx="297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latin typeface="Tahoma" panose="020B0604030504040204" pitchFamily="34" charset="0"/>
                <a:cs typeface="Arial" panose="020B0604020202020204" pitchFamily="34" charset="0"/>
              </a:rPr>
              <a:t>---------------------------------</a:t>
            </a:r>
          </a:p>
        </p:txBody>
      </p:sp>
    </p:spTree>
    <p:custDataLst>
      <p:tags r:id="rId1"/>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A9713EB8-72CA-ACB8-1AFB-3EC90A5B1C2A}"/>
              </a:ext>
            </a:extLst>
          </p:cNvPr>
          <p:cNvSpPr>
            <a:spLocks noGrp="1" noChangeArrowheads="1"/>
          </p:cNvSpPr>
          <p:nvPr>
            <p:ph type="title"/>
          </p:nvPr>
        </p:nvSpPr>
        <p:spPr/>
        <p:txBody>
          <a:bodyPr>
            <a:normAutofit/>
          </a:bodyPr>
          <a:lstStyle/>
          <a:p>
            <a:pPr eaLnBrk="1" hangingPunct="1">
              <a:defRPr/>
            </a:pPr>
            <a:r>
              <a:rPr lang="en-US" sz="3600" b="1" dirty="0">
                <a:solidFill>
                  <a:schemeClr val="accent1"/>
                </a:solidFill>
              </a:rPr>
              <a:t>Quasi-Experimental Design</a:t>
            </a:r>
          </a:p>
        </p:txBody>
      </p:sp>
      <p:sp>
        <p:nvSpPr>
          <p:cNvPr id="114691" name="Rectangle 3">
            <a:extLst>
              <a:ext uri="{FF2B5EF4-FFF2-40B4-BE49-F238E27FC236}">
                <a16:creationId xmlns:a16="http://schemas.microsoft.com/office/drawing/2014/main" id="{C001274E-7903-4F69-6D1A-1CE4A5AEE18C}"/>
              </a:ext>
            </a:extLst>
          </p:cNvPr>
          <p:cNvSpPr>
            <a:spLocks noGrp="1" noChangeArrowheads="1"/>
          </p:cNvSpPr>
          <p:nvPr>
            <p:ph idx="4294967295"/>
          </p:nvPr>
        </p:nvSpPr>
        <p:spPr>
          <a:xfrm>
            <a:off x="1044575" y="1525589"/>
            <a:ext cx="9298305" cy="3962400"/>
          </a:xfrm>
        </p:spPr>
        <p:txBody>
          <a:bodyPr/>
          <a:lstStyle/>
          <a:p>
            <a:pPr marL="812800" indent="-812800" defTabSz="1014413">
              <a:buClr>
                <a:schemeClr val="tx1"/>
              </a:buClr>
              <a:buNone/>
            </a:pPr>
            <a:r>
              <a:rPr lang="en-US" altLang="en-US" dirty="0"/>
              <a:t> </a:t>
            </a:r>
            <a:r>
              <a:rPr lang="en-US" altLang="en-US" sz="2000" i="1" dirty="0"/>
              <a:t>(Before and after intervention test with Comparison Group but not randomized) </a:t>
            </a:r>
            <a:endParaRPr lang="en-US" altLang="en-US" sz="2000" dirty="0"/>
          </a:p>
        </p:txBody>
      </p:sp>
      <p:sp>
        <p:nvSpPr>
          <p:cNvPr id="114692" name="Text Box 4">
            <a:extLst>
              <a:ext uri="{FF2B5EF4-FFF2-40B4-BE49-F238E27FC236}">
                <a16:creationId xmlns:a16="http://schemas.microsoft.com/office/drawing/2014/main" id="{8E470A93-FC32-D803-4752-4FE533BD728B}"/>
              </a:ext>
            </a:extLst>
          </p:cNvPr>
          <p:cNvSpPr txBox="1">
            <a:spLocks noChangeArrowheads="1"/>
          </p:cNvSpPr>
          <p:nvPr/>
        </p:nvSpPr>
        <p:spPr bwMode="auto">
          <a:xfrm>
            <a:off x="2182813" y="4806950"/>
            <a:ext cx="1922462"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479" tIns="41239" rIns="82479" bIns="41239">
            <a:spAutoFit/>
          </a:bodyPr>
          <a:lstStyle>
            <a:lvl1pPr defTabSz="8255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55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55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55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55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55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55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55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55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endParaRPr lang="en-US" altLang="en-US" sz="1600">
              <a:latin typeface="Arial" panose="020B0604020202020204" pitchFamily="34" charset="0"/>
            </a:endParaRPr>
          </a:p>
        </p:txBody>
      </p:sp>
      <p:sp>
        <p:nvSpPr>
          <p:cNvPr id="114693" name="Rectangle 5">
            <a:extLst>
              <a:ext uri="{FF2B5EF4-FFF2-40B4-BE49-F238E27FC236}">
                <a16:creationId xmlns:a16="http://schemas.microsoft.com/office/drawing/2014/main" id="{3249C2C4-7EC0-CC21-F545-D2715D94B6DA}"/>
              </a:ext>
            </a:extLst>
          </p:cNvPr>
          <p:cNvSpPr>
            <a:spLocks noChangeArrowheads="1"/>
          </p:cNvSpPr>
          <p:nvPr/>
        </p:nvSpPr>
        <p:spPr bwMode="auto">
          <a:xfrm>
            <a:off x="2060576" y="2209800"/>
            <a:ext cx="8099425" cy="3221038"/>
          </a:xfrm>
          <a:prstGeom prst="rect">
            <a:avLst/>
          </a:prstGeom>
          <a:solidFill>
            <a:srgbClr val="FFFF99"/>
          </a:solidFill>
          <a:ln w="57150">
            <a:solidFill>
              <a:srgbClr val="0000FF"/>
            </a:solidFill>
            <a:miter lim="800000"/>
            <a:headEnd/>
            <a:tailEnd/>
          </a:ln>
        </p:spPr>
        <p:txBody>
          <a:bodyPr wrap="none" lIns="82479" tIns="41239" rIns="82479" bIns="41239" anchor="ctr"/>
          <a:lstStyle>
            <a:lvl1pPr defTabSz="8255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55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55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55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55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55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55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55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55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600">
              <a:latin typeface="Helvetica" panose="020B0604020202020204" pitchFamily="34" charset="0"/>
            </a:endParaRPr>
          </a:p>
        </p:txBody>
      </p:sp>
      <p:sp>
        <p:nvSpPr>
          <p:cNvPr id="114694" name="Text Box 6">
            <a:extLst>
              <a:ext uri="{FF2B5EF4-FFF2-40B4-BE49-F238E27FC236}">
                <a16:creationId xmlns:a16="http://schemas.microsoft.com/office/drawing/2014/main" id="{79872EDD-409D-7827-59D3-0DBEBE38B89A}"/>
              </a:ext>
            </a:extLst>
          </p:cNvPr>
          <p:cNvSpPr txBox="1">
            <a:spLocks noChangeArrowheads="1"/>
          </p:cNvSpPr>
          <p:nvPr/>
        </p:nvSpPr>
        <p:spPr bwMode="auto">
          <a:xfrm>
            <a:off x="2179639" y="2633664"/>
            <a:ext cx="2333625"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479" tIns="41239" rIns="82479" bIns="41239">
            <a:spAutoFit/>
          </a:bodyPr>
          <a:lstStyle>
            <a:lvl1pPr defTabSz="8255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55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55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55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55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55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55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55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55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1600" b="1">
                <a:solidFill>
                  <a:srgbClr val="FF0066"/>
                </a:solidFill>
                <a:latin typeface="Arial" panose="020B0604020202020204" pitchFamily="34" charset="0"/>
              </a:rPr>
              <a:t>ASSESS TARGET GROUP A BEFORE PROGRAM</a:t>
            </a:r>
          </a:p>
        </p:txBody>
      </p:sp>
      <p:sp>
        <p:nvSpPr>
          <p:cNvPr id="114695" name="Line 7">
            <a:extLst>
              <a:ext uri="{FF2B5EF4-FFF2-40B4-BE49-F238E27FC236}">
                <a16:creationId xmlns:a16="http://schemas.microsoft.com/office/drawing/2014/main" id="{A430F38A-BC9E-9824-68C3-4C7BFD93549D}"/>
              </a:ext>
            </a:extLst>
          </p:cNvPr>
          <p:cNvSpPr>
            <a:spLocks noChangeShapeType="1"/>
          </p:cNvSpPr>
          <p:nvPr/>
        </p:nvSpPr>
        <p:spPr bwMode="auto">
          <a:xfrm>
            <a:off x="2114551" y="3887788"/>
            <a:ext cx="8099425" cy="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114696" name="Text Box 8">
            <a:extLst>
              <a:ext uri="{FF2B5EF4-FFF2-40B4-BE49-F238E27FC236}">
                <a16:creationId xmlns:a16="http://schemas.microsoft.com/office/drawing/2014/main" id="{37E5AA94-3278-AFFE-3F48-D509846460A4}"/>
              </a:ext>
            </a:extLst>
          </p:cNvPr>
          <p:cNvSpPr txBox="1">
            <a:spLocks noChangeArrowheads="1"/>
          </p:cNvSpPr>
          <p:nvPr/>
        </p:nvSpPr>
        <p:spPr bwMode="auto">
          <a:xfrm>
            <a:off x="4773613" y="2786064"/>
            <a:ext cx="260985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479" tIns="41239" rIns="82479" bIns="41239">
            <a:spAutoFit/>
          </a:bodyPr>
          <a:lstStyle>
            <a:lvl1pPr defTabSz="8255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55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55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55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55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55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55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55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55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1600" b="1">
                <a:solidFill>
                  <a:srgbClr val="FF0066"/>
                </a:solidFill>
                <a:latin typeface="Arial" panose="020B0604020202020204" pitchFamily="34" charset="0"/>
              </a:rPr>
              <a:t>IMPLEMENT PROGRAM</a:t>
            </a:r>
          </a:p>
        </p:txBody>
      </p:sp>
      <p:sp>
        <p:nvSpPr>
          <p:cNvPr id="114697" name="Text Box 9">
            <a:extLst>
              <a:ext uri="{FF2B5EF4-FFF2-40B4-BE49-F238E27FC236}">
                <a16:creationId xmlns:a16="http://schemas.microsoft.com/office/drawing/2014/main" id="{878E5BBD-9F0F-F651-D944-9ADE9E8BB126}"/>
              </a:ext>
            </a:extLst>
          </p:cNvPr>
          <p:cNvSpPr txBox="1">
            <a:spLocks noChangeArrowheads="1"/>
          </p:cNvSpPr>
          <p:nvPr/>
        </p:nvSpPr>
        <p:spPr bwMode="auto">
          <a:xfrm>
            <a:off x="7537450" y="2690814"/>
            <a:ext cx="25400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479" tIns="41239" rIns="82479" bIns="41239">
            <a:spAutoFit/>
          </a:bodyPr>
          <a:lstStyle>
            <a:lvl1pPr defTabSz="8255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55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55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55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55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55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55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55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55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1600" b="1">
                <a:solidFill>
                  <a:srgbClr val="FF0066"/>
                </a:solidFill>
                <a:latin typeface="Arial" panose="020B0604020202020204" pitchFamily="34" charset="0"/>
              </a:rPr>
              <a:t>ASSESS TARGET GROUP A AFTER PROGRAM</a:t>
            </a:r>
          </a:p>
        </p:txBody>
      </p:sp>
      <p:sp>
        <p:nvSpPr>
          <p:cNvPr id="114698" name="Text Box 10">
            <a:extLst>
              <a:ext uri="{FF2B5EF4-FFF2-40B4-BE49-F238E27FC236}">
                <a16:creationId xmlns:a16="http://schemas.microsoft.com/office/drawing/2014/main" id="{63438896-CE63-B919-DB8E-51CA4277698C}"/>
              </a:ext>
            </a:extLst>
          </p:cNvPr>
          <p:cNvSpPr txBox="1">
            <a:spLocks noChangeArrowheads="1"/>
          </p:cNvSpPr>
          <p:nvPr/>
        </p:nvSpPr>
        <p:spPr bwMode="auto">
          <a:xfrm>
            <a:off x="2357438" y="3951289"/>
            <a:ext cx="1922462"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479" tIns="41239" rIns="82479" bIns="41239">
            <a:spAutoFit/>
          </a:bodyPr>
          <a:lstStyle>
            <a:lvl1pPr defTabSz="8255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55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55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55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55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55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55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55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55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1600" b="1">
                <a:solidFill>
                  <a:srgbClr val="FF0066"/>
                </a:solidFill>
                <a:latin typeface="Arial" panose="020B0604020202020204" pitchFamily="34" charset="0"/>
              </a:rPr>
              <a:t>ASSESS COMPARISON GROUP B BEFORE PROGRAM</a:t>
            </a:r>
          </a:p>
        </p:txBody>
      </p:sp>
      <p:sp>
        <p:nvSpPr>
          <p:cNvPr id="114699" name="Text Box 11">
            <a:extLst>
              <a:ext uri="{FF2B5EF4-FFF2-40B4-BE49-F238E27FC236}">
                <a16:creationId xmlns:a16="http://schemas.microsoft.com/office/drawing/2014/main" id="{137B1D81-C934-77A7-65DA-D5D4FF2A4476}"/>
              </a:ext>
            </a:extLst>
          </p:cNvPr>
          <p:cNvSpPr txBox="1">
            <a:spLocks noChangeArrowheads="1"/>
          </p:cNvSpPr>
          <p:nvPr/>
        </p:nvSpPr>
        <p:spPr bwMode="auto">
          <a:xfrm>
            <a:off x="7751764" y="4100513"/>
            <a:ext cx="2128837"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479" tIns="41239" rIns="82479" bIns="41239">
            <a:spAutoFit/>
          </a:bodyPr>
          <a:lstStyle>
            <a:lvl1pPr defTabSz="8255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255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255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255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255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255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255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255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255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600" b="1">
                <a:solidFill>
                  <a:srgbClr val="FF0066"/>
                </a:solidFill>
                <a:latin typeface="Arial" panose="020B0604020202020204" pitchFamily="34" charset="0"/>
              </a:rPr>
              <a:t>ASSESS COMPARISON GROUP B AFTER </a:t>
            </a:r>
          </a:p>
          <a:p>
            <a:pPr algn="ctr">
              <a:spcBef>
                <a:spcPct val="0"/>
              </a:spcBef>
              <a:buFontTx/>
              <a:buNone/>
            </a:pPr>
            <a:r>
              <a:rPr lang="en-US" altLang="en-US" sz="1600" b="1">
                <a:solidFill>
                  <a:srgbClr val="FF0066"/>
                </a:solidFill>
                <a:latin typeface="Arial" panose="020B0604020202020204" pitchFamily="34" charset="0"/>
              </a:rPr>
              <a:t>PROGRAM</a:t>
            </a:r>
          </a:p>
        </p:txBody>
      </p:sp>
      <p:sp>
        <p:nvSpPr>
          <p:cNvPr id="114700" name="Line 12">
            <a:extLst>
              <a:ext uri="{FF2B5EF4-FFF2-40B4-BE49-F238E27FC236}">
                <a16:creationId xmlns:a16="http://schemas.microsoft.com/office/drawing/2014/main" id="{ABC6CA42-5F9E-276E-DE7F-2B488B03F30B}"/>
              </a:ext>
            </a:extLst>
          </p:cNvPr>
          <p:cNvSpPr>
            <a:spLocks noChangeShapeType="1"/>
          </p:cNvSpPr>
          <p:nvPr/>
        </p:nvSpPr>
        <p:spPr bwMode="auto">
          <a:xfrm flipH="1">
            <a:off x="4567239" y="2227263"/>
            <a:ext cx="1587" cy="323850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114701" name="Line 13">
            <a:extLst>
              <a:ext uri="{FF2B5EF4-FFF2-40B4-BE49-F238E27FC236}">
                <a16:creationId xmlns:a16="http://schemas.microsoft.com/office/drawing/2014/main" id="{504D5D48-511E-9629-7C61-8C6C829A0A15}"/>
              </a:ext>
            </a:extLst>
          </p:cNvPr>
          <p:cNvSpPr>
            <a:spLocks noChangeShapeType="1"/>
          </p:cNvSpPr>
          <p:nvPr/>
        </p:nvSpPr>
        <p:spPr bwMode="auto">
          <a:xfrm>
            <a:off x="7400925" y="2155826"/>
            <a:ext cx="0" cy="3273425"/>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nb-NO"/>
          </a:p>
        </p:txBody>
      </p:sp>
    </p:spTree>
    <p:custDataLst>
      <p:tags r:id="rId1"/>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F1956522-3B87-1F04-691C-F698CB90C65F}"/>
              </a:ext>
            </a:extLst>
          </p:cNvPr>
          <p:cNvSpPr>
            <a:spLocks noGrp="1" noChangeArrowheads="1"/>
          </p:cNvSpPr>
          <p:nvPr>
            <p:ph type="title"/>
          </p:nvPr>
        </p:nvSpPr>
        <p:spPr/>
        <p:txBody>
          <a:bodyPr>
            <a:normAutofit/>
          </a:bodyPr>
          <a:lstStyle/>
          <a:p>
            <a:pPr eaLnBrk="1" hangingPunct="1">
              <a:defRPr/>
            </a:pPr>
            <a:r>
              <a:rPr lang="en-US" sz="3600" b="1" dirty="0">
                <a:solidFill>
                  <a:schemeClr val="accent1"/>
                </a:solidFill>
              </a:rPr>
              <a:t>What factors May Lead to Invalid Conclusions  </a:t>
            </a:r>
          </a:p>
        </p:txBody>
      </p:sp>
      <p:sp>
        <p:nvSpPr>
          <p:cNvPr id="102403" name="Rectangle 3">
            <a:extLst>
              <a:ext uri="{FF2B5EF4-FFF2-40B4-BE49-F238E27FC236}">
                <a16:creationId xmlns:a16="http://schemas.microsoft.com/office/drawing/2014/main" id="{D6F20AA7-8653-619E-159E-BB6B97DE1523}"/>
              </a:ext>
            </a:extLst>
          </p:cNvPr>
          <p:cNvSpPr>
            <a:spLocks noGrp="1" noChangeArrowheads="1"/>
          </p:cNvSpPr>
          <p:nvPr>
            <p:ph idx="1"/>
          </p:nvPr>
        </p:nvSpPr>
        <p:spPr/>
        <p:txBody>
          <a:bodyPr/>
          <a:lstStyle/>
          <a:p>
            <a:pPr eaLnBrk="1" hangingPunct="1">
              <a:buFont typeface="Wingdings" panose="05000000000000000000" pitchFamily="2" charset="2"/>
              <a:buNone/>
            </a:pPr>
            <a:endParaRPr lang="en-US" altLang="en-US"/>
          </a:p>
          <a:p>
            <a:pPr eaLnBrk="1" hangingPunct="1"/>
            <a:r>
              <a:rPr lang="en-US" altLang="en-US" u="sng">
                <a:solidFill>
                  <a:srgbClr val="040778"/>
                </a:solidFill>
              </a:rPr>
              <a:t>Selection effects</a:t>
            </a:r>
            <a:r>
              <a:rPr lang="en-US" altLang="en-US"/>
              <a:t>: Occur when people selected for a comparison group differ from the experimental group.</a:t>
            </a:r>
          </a:p>
          <a:p>
            <a:pPr eaLnBrk="1" hangingPunct="1"/>
            <a:endParaRPr lang="en-US"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10240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4">
            <a:extLst>
              <a:ext uri="{FF2B5EF4-FFF2-40B4-BE49-F238E27FC236}">
                <a16:creationId xmlns:a16="http://schemas.microsoft.com/office/drawing/2014/main" id="{ACB96CEF-3A75-6B24-9CEB-49A860009F86}"/>
              </a:ext>
            </a:extLst>
          </p:cNvPr>
          <p:cNvSpPr>
            <a:spLocks noGrp="1"/>
          </p:cNvSpPr>
          <p:nvPr>
            <p:ph type="title"/>
          </p:nvPr>
        </p:nvSpPr>
        <p:spPr/>
        <p:txBody>
          <a:bodyPr>
            <a:normAutofit/>
          </a:bodyPr>
          <a:lstStyle/>
          <a:p>
            <a:pPr eaLnBrk="1" hangingPunct="1"/>
            <a:r>
              <a:rPr lang="en-US" altLang="en-US" dirty="0">
                <a:solidFill>
                  <a:schemeClr val="accent1"/>
                </a:solidFill>
              </a:rPr>
              <a:t>What is Monitoring and Evaluation?  </a:t>
            </a:r>
          </a:p>
        </p:txBody>
      </p:sp>
      <p:sp>
        <p:nvSpPr>
          <p:cNvPr id="16387" name="Slide Number Placeholder 3">
            <a:extLst>
              <a:ext uri="{FF2B5EF4-FFF2-40B4-BE49-F238E27FC236}">
                <a16:creationId xmlns:a16="http://schemas.microsoft.com/office/drawing/2014/main" id="{5268B9C7-7946-047F-20DD-11288D79414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261AE09-E9DF-4FE3-8369-594A5646E24A}" type="slidenum">
              <a:rPr lang="en-US" altLang="en-US" sz="1200">
                <a:solidFill>
                  <a:srgbClr val="898989"/>
                </a:solidFill>
              </a:rPr>
              <a:pPr>
                <a:spcBef>
                  <a:spcPct val="0"/>
                </a:spcBef>
                <a:buFontTx/>
                <a:buNone/>
              </a:pPr>
              <a:t>5</a:t>
            </a:fld>
            <a:endParaRPr lang="en-US" altLang="en-US" sz="1200">
              <a:solidFill>
                <a:srgbClr val="898989"/>
              </a:solidFill>
            </a:endParaRPr>
          </a:p>
        </p:txBody>
      </p:sp>
      <p:pic>
        <p:nvPicPr>
          <p:cNvPr id="16388" name="Content Placeholder 16">
            <a:extLst>
              <a:ext uri="{FF2B5EF4-FFF2-40B4-BE49-F238E27FC236}">
                <a16:creationId xmlns:a16="http://schemas.microsoft.com/office/drawing/2014/main" id="{2623602D-1E9D-4721-130C-E9D944A71AA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297517" y="1232693"/>
            <a:ext cx="5865813" cy="4392613"/>
          </a:xfr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52E06-2CC9-81E9-9578-1A58A2A77AA6}"/>
              </a:ext>
            </a:extLst>
          </p:cNvPr>
          <p:cNvSpPr>
            <a:spLocks noGrp="1"/>
          </p:cNvSpPr>
          <p:nvPr>
            <p:ph type="title"/>
          </p:nvPr>
        </p:nvSpPr>
        <p:spPr/>
        <p:txBody>
          <a:bodyPr/>
          <a:lstStyle/>
          <a:p>
            <a:pPr>
              <a:defRPr/>
            </a:pPr>
            <a:r>
              <a:rPr lang="en-US" sz="3200" dirty="0"/>
              <a:t>Doing a Before-and-After Evaluation of the Training Program</a:t>
            </a:r>
          </a:p>
        </p:txBody>
      </p:sp>
      <p:graphicFrame>
        <p:nvGraphicFramePr>
          <p:cNvPr id="4" name="Content Placeholder 3">
            <a:extLst>
              <a:ext uri="{FF2B5EF4-FFF2-40B4-BE49-F238E27FC236}">
                <a16:creationId xmlns:a16="http://schemas.microsoft.com/office/drawing/2014/main" id="{01E3D83F-AAE4-E6E8-B4DC-851DA281565B}"/>
              </a:ext>
            </a:extLst>
          </p:cNvPr>
          <p:cNvGraphicFramePr>
            <a:graphicFrameLocks noGrp="1"/>
          </p:cNvGraphicFramePr>
          <p:nvPr>
            <p:ph idx="1"/>
          </p:nvPr>
        </p:nvGraphicFramePr>
        <p:xfrm>
          <a:off x="1901825" y="2854325"/>
          <a:ext cx="8324850" cy="3373438"/>
        </p:xfrm>
        <a:graphic>
          <a:graphicData uri="http://schemas.openxmlformats.org/drawingml/2006/table">
            <a:tbl>
              <a:tblPr firstRow="1" firstCol="1" bandRow="1">
                <a:tableStyleId>{00A15C55-8517-42AA-B614-E9B94910E393}</a:tableStyleId>
              </a:tblPr>
              <a:tblGrid>
                <a:gridCol w="1577099">
                  <a:extLst>
                    <a:ext uri="{9D8B030D-6E8A-4147-A177-3AD203B41FA5}">
                      <a16:colId xmlns:a16="http://schemas.microsoft.com/office/drawing/2014/main" val="4039009130"/>
                    </a:ext>
                  </a:extLst>
                </a:gridCol>
                <a:gridCol w="1087483">
                  <a:extLst>
                    <a:ext uri="{9D8B030D-6E8A-4147-A177-3AD203B41FA5}">
                      <a16:colId xmlns:a16="http://schemas.microsoft.com/office/drawing/2014/main" val="639566381"/>
                    </a:ext>
                  </a:extLst>
                </a:gridCol>
                <a:gridCol w="1371709">
                  <a:extLst>
                    <a:ext uri="{9D8B030D-6E8A-4147-A177-3AD203B41FA5}">
                      <a16:colId xmlns:a16="http://schemas.microsoft.com/office/drawing/2014/main" val="2257555786"/>
                    </a:ext>
                  </a:extLst>
                </a:gridCol>
                <a:gridCol w="1419008">
                  <a:extLst>
                    <a:ext uri="{9D8B030D-6E8A-4147-A177-3AD203B41FA5}">
                      <a16:colId xmlns:a16="http://schemas.microsoft.com/office/drawing/2014/main" val="731630040"/>
                    </a:ext>
                  </a:extLst>
                </a:gridCol>
                <a:gridCol w="1150974">
                  <a:extLst>
                    <a:ext uri="{9D8B030D-6E8A-4147-A177-3AD203B41FA5}">
                      <a16:colId xmlns:a16="http://schemas.microsoft.com/office/drawing/2014/main" val="1387165455"/>
                    </a:ext>
                  </a:extLst>
                </a:gridCol>
                <a:gridCol w="1481177">
                  <a:extLst>
                    <a:ext uri="{9D8B030D-6E8A-4147-A177-3AD203B41FA5}">
                      <a16:colId xmlns:a16="http://schemas.microsoft.com/office/drawing/2014/main" val="4096580726"/>
                    </a:ext>
                  </a:extLst>
                </a:gridCol>
                <a:gridCol w="237400">
                  <a:extLst>
                    <a:ext uri="{9D8B030D-6E8A-4147-A177-3AD203B41FA5}">
                      <a16:colId xmlns:a16="http://schemas.microsoft.com/office/drawing/2014/main" val="953145875"/>
                    </a:ext>
                  </a:extLst>
                </a:gridCol>
              </a:tblGrid>
              <a:tr h="1004064">
                <a:tc rowSpan="2">
                  <a:txBody>
                    <a:bodyPr/>
                    <a:lstStyle/>
                    <a:p>
                      <a:pPr marL="0" marR="0">
                        <a:lnSpc>
                          <a:spcPct val="107000"/>
                        </a:lnSpc>
                        <a:spcBef>
                          <a:spcPts val="0"/>
                        </a:spcBef>
                        <a:spcAft>
                          <a:spcPts val="0"/>
                        </a:spcAft>
                      </a:pPr>
                      <a:r>
                        <a:rPr lang="en-US" sz="1100" dirty="0">
                          <a:solidFill>
                            <a:srgbClr val="000000"/>
                          </a:solidFill>
                          <a:effectLst/>
                        </a:rPr>
                        <a:t> </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b"/>
                </a:tc>
                <a:tc gridSpan="6">
                  <a:txBody>
                    <a:bodyPr/>
                    <a:lstStyle/>
                    <a:p>
                      <a:pPr marL="0" marR="0" algn="ctr">
                        <a:lnSpc>
                          <a:spcPct val="107000"/>
                        </a:lnSpc>
                        <a:spcBef>
                          <a:spcPts val="0"/>
                        </a:spcBef>
                        <a:spcAft>
                          <a:spcPts val="0"/>
                        </a:spcAft>
                      </a:pPr>
                      <a:r>
                        <a:rPr lang="en-US" sz="2000" dirty="0">
                          <a:solidFill>
                            <a:srgbClr val="000000"/>
                          </a:solidFill>
                          <a:effectLst/>
                        </a:rPr>
                        <a:t>Impact Using Before-After (Regression Analysis)</a:t>
                      </a:r>
                      <a:endPar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46810858"/>
                  </a:ext>
                </a:extLst>
              </a:tr>
              <a:tr h="1184687">
                <a:tc vMerge="1">
                  <a:txBody>
                    <a:bodyPr/>
                    <a:lstStyle/>
                    <a:p>
                      <a:endParaRPr lang="en-US"/>
                    </a:p>
                  </a:txBody>
                  <a:tcPr/>
                </a:tc>
                <a:tc>
                  <a:txBody>
                    <a:bodyPr/>
                    <a:lstStyle/>
                    <a:p>
                      <a:pPr marL="0" marR="0">
                        <a:lnSpc>
                          <a:spcPct val="107000"/>
                        </a:lnSpc>
                        <a:spcBef>
                          <a:spcPts val="0"/>
                        </a:spcBef>
                        <a:spcAft>
                          <a:spcPts val="0"/>
                        </a:spcAft>
                      </a:pPr>
                      <a:r>
                        <a:rPr lang="en-US" sz="2000" b="1" dirty="0">
                          <a:solidFill>
                            <a:srgbClr val="000000"/>
                          </a:solidFill>
                          <a:effectLst/>
                        </a:rPr>
                        <a:t>Pre test</a:t>
                      </a:r>
                      <a:endParaRPr lang="en-U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b"/>
                </a:tc>
                <a:tc>
                  <a:txBody>
                    <a:bodyPr/>
                    <a:lstStyle/>
                    <a:p>
                      <a:pPr marL="0" marR="0">
                        <a:lnSpc>
                          <a:spcPct val="107000"/>
                        </a:lnSpc>
                        <a:spcBef>
                          <a:spcPts val="0"/>
                        </a:spcBef>
                        <a:spcAft>
                          <a:spcPts val="0"/>
                        </a:spcAft>
                      </a:pPr>
                      <a:r>
                        <a:rPr lang="en-US" sz="2000" b="1" dirty="0">
                          <a:solidFill>
                            <a:srgbClr val="000000"/>
                          </a:solidFill>
                          <a:effectLst/>
                        </a:rPr>
                        <a:t> Post test</a:t>
                      </a:r>
                      <a:endParaRPr lang="en-U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b"/>
                </a:tc>
                <a:tc>
                  <a:txBody>
                    <a:bodyPr/>
                    <a:lstStyle/>
                    <a:p>
                      <a:pPr marL="0" marR="0" algn="l" defTabSz="914400" rtl="0" eaLnBrk="1" latinLnBrk="0" hangingPunct="1">
                        <a:lnSpc>
                          <a:spcPct val="107000"/>
                        </a:lnSpc>
                        <a:spcBef>
                          <a:spcPts val="0"/>
                        </a:spcBef>
                        <a:spcAft>
                          <a:spcPts val="0"/>
                        </a:spcAft>
                      </a:pPr>
                      <a:r>
                        <a:rPr lang="en-US" sz="2000" b="1" kern="1200" dirty="0">
                          <a:solidFill>
                            <a:srgbClr val="000000"/>
                          </a:solidFill>
                          <a:effectLst/>
                          <a:latin typeface="+mn-lt"/>
                          <a:ea typeface="+mn-ea"/>
                          <a:cs typeface="+mn-cs"/>
                        </a:rPr>
                        <a:t> Difference</a:t>
                      </a:r>
                    </a:p>
                  </a:txBody>
                  <a:tcPr marL="68585" marR="68585" marT="0" marB="0" anchor="b"/>
                </a:tc>
                <a:tc>
                  <a:txBody>
                    <a:bodyPr/>
                    <a:lstStyle/>
                    <a:p>
                      <a:pPr marL="0" marR="0" algn="l" defTabSz="914400" rtl="0" eaLnBrk="1" latinLnBrk="0" hangingPunct="1">
                        <a:lnSpc>
                          <a:spcPct val="107000"/>
                        </a:lnSpc>
                        <a:spcBef>
                          <a:spcPts val="0"/>
                        </a:spcBef>
                        <a:spcAft>
                          <a:spcPts val="0"/>
                        </a:spcAft>
                      </a:pPr>
                      <a:r>
                        <a:rPr lang="en-US" sz="2000" b="1" kern="1200" dirty="0">
                          <a:solidFill>
                            <a:srgbClr val="000000"/>
                          </a:solidFill>
                          <a:effectLst/>
                          <a:latin typeface="+mn-lt"/>
                          <a:ea typeface="+mn-ea"/>
                          <a:cs typeface="+mn-cs"/>
                        </a:rPr>
                        <a:t>t-test </a:t>
                      </a:r>
                    </a:p>
                  </a:txBody>
                  <a:tcPr marL="68585" marR="68585" marT="0" marB="0" anchor="b"/>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2000" b="1" kern="1200" dirty="0">
                          <a:solidFill>
                            <a:srgbClr val="000000"/>
                          </a:solidFill>
                          <a:effectLst/>
                          <a:latin typeface="+mn-lt"/>
                          <a:ea typeface="+mn-ea"/>
                          <a:cs typeface="+mn-cs"/>
                        </a:rPr>
                        <a:t>Linear regression</a:t>
                      </a:r>
                    </a:p>
                  </a:txBody>
                  <a:tcPr marL="68585" marR="68585" marT="0" marB="0" anchor="b"/>
                </a:tc>
                <a:tc>
                  <a:txBody>
                    <a:bodyPr/>
                    <a:lstStyle/>
                    <a:p>
                      <a:pPr marL="0" marR="0">
                        <a:lnSpc>
                          <a:spcPct val="107000"/>
                        </a:lnSpc>
                        <a:spcBef>
                          <a:spcPts val="0"/>
                        </a:spcBef>
                        <a:spcAft>
                          <a:spcPts val="0"/>
                        </a:spcAft>
                      </a:pPr>
                      <a:r>
                        <a:rPr lang="en-US" sz="2000" dirty="0">
                          <a:solidFill>
                            <a:srgbClr val="000000"/>
                          </a:solidFill>
                          <a:effectLst/>
                        </a:rPr>
                        <a:t> </a:t>
                      </a:r>
                      <a:endPar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b"/>
                </a:tc>
                <a:extLst>
                  <a:ext uri="{0D108BD9-81ED-4DB2-BD59-A6C34878D82A}">
                    <a16:rowId xmlns:a16="http://schemas.microsoft.com/office/drawing/2014/main" val="3983333958"/>
                  </a:ext>
                </a:extLst>
              </a:tr>
              <a:tr h="1184687">
                <a:tc>
                  <a:txBody>
                    <a:bodyPr/>
                    <a:lstStyle/>
                    <a:p>
                      <a:pPr marL="0" marR="0">
                        <a:lnSpc>
                          <a:spcPct val="107000"/>
                        </a:lnSpc>
                        <a:spcBef>
                          <a:spcPts val="0"/>
                        </a:spcBef>
                        <a:spcAft>
                          <a:spcPts val="0"/>
                        </a:spcAft>
                      </a:pPr>
                      <a:r>
                        <a:rPr lang="en-US" sz="1800" dirty="0">
                          <a:solidFill>
                            <a:srgbClr val="000000"/>
                          </a:solidFill>
                          <a:effectLst/>
                        </a:rPr>
                        <a:t>Estimated impact of training on Knowledge</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b"/>
                </a:tc>
                <a:tc>
                  <a:txBody>
                    <a:bodyPr/>
                    <a:lstStyle/>
                    <a:p>
                      <a:pPr marL="0" marR="0">
                        <a:lnSpc>
                          <a:spcPct val="107000"/>
                        </a:lnSpc>
                        <a:spcBef>
                          <a:spcPts val="0"/>
                        </a:spcBef>
                        <a:spcAft>
                          <a:spcPts val="0"/>
                        </a:spcAft>
                      </a:pPr>
                      <a:r>
                        <a:rPr lang="en-US" sz="1100" dirty="0">
                          <a:solidFill>
                            <a:srgbClr val="000000"/>
                          </a:solidFill>
                          <a:effectLst/>
                        </a:rPr>
                        <a:t> </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b"/>
                </a:tc>
                <a:tc>
                  <a:txBody>
                    <a:bodyPr/>
                    <a:lstStyle/>
                    <a:p>
                      <a:pPr marL="0" marR="0">
                        <a:lnSpc>
                          <a:spcPct val="107000"/>
                        </a:lnSpc>
                        <a:spcBef>
                          <a:spcPts val="0"/>
                        </a:spcBef>
                        <a:spcAft>
                          <a:spcPts val="0"/>
                        </a:spcAft>
                      </a:pPr>
                      <a:r>
                        <a:rPr lang="en-US" sz="1100" dirty="0">
                          <a:solidFill>
                            <a:srgbClr val="000000"/>
                          </a:solidFill>
                          <a:effectLst/>
                        </a:rPr>
                        <a:t> </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b"/>
                </a:tc>
                <a:tc>
                  <a:txBody>
                    <a:bodyPr/>
                    <a:lstStyle/>
                    <a:p>
                      <a:pPr marL="0" marR="0">
                        <a:lnSpc>
                          <a:spcPct val="107000"/>
                        </a:lnSpc>
                        <a:spcBef>
                          <a:spcPts val="0"/>
                        </a:spcBef>
                        <a:spcAft>
                          <a:spcPts val="0"/>
                        </a:spcAft>
                      </a:pPr>
                      <a:endParaRPr lang="en-US" sz="3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b"/>
                </a:tc>
                <a:tc>
                  <a:txBody>
                    <a:bodyPr/>
                    <a:lstStyle/>
                    <a:p>
                      <a:pPr marL="0" marR="0">
                        <a:lnSpc>
                          <a:spcPct val="107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b"/>
                </a:tc>
                <a:tc>
                  <a:txBody>
                    <a:bodyPr/>
                    <a:lstStyle/>
                    <a:p>
                      <a:pPr marL="0" marR="0">
                        <a:lnSpc>
                          <a:spcPct val="107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b"/>
                </a:tc>
                <a:tc>
                  <a:txBody>
                    <a:bodyPr/>
                    <a:lstStyle/>
                    <a:p>
                      <a:pPr marL="0" marR="0">
                        <a:lnSpc>
                          <a:spcPct val="107000"/>
                        </a:lnSpc>
                        <a:spcBef>
                          <a:spcPts val="0"/>
                        </a:spcBef>
                        <a:spcAft>
                          <a:spcPts val="0"/>
                        </a:spcAft>
                      </a:pPr>
                      <a:r>
                        <a:rPr lang="en-US" sz="1100" dirty="0">
                          <a:solidFill>
                            <a:srgbClr val="000000"/>
                          </a:solidFill>
                          <a:effectLst/>
                        </a:rPr>
                        <a:t> </a:t>
                      </a:r>
                    </a:p>
                    <a:p>
                      <a:pPr marL="0" marR="0">
                        <a:lnSpc>
                          <a:spcPct val="107000"/>
                        </a:lnSpc>
                        <a:spcBef>
                          <a:spcPts val="0"/>
                        </a:spcBef>
                        <a:spcAft>
                          <a:spcPts val="0"/>
                        </a:spcAft>
                      </a:pPr>
                      <a:r>
                        <a:rPr lang="en-US" sz="1100" dirty="0">
                          <a:solidFill>
                            <a:srgbClr val="000000"/>
                          </a:solidFill>
                          <a:effectLst/>
                        </a:rPr>
                        <a:t> </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b"/>
                </a:tc>
                <a:extLst>
                  <a:ext uri="{0D108BD9-81ED-4DB2-BD59-A6C34878D82A}">
                    <a16:rowId xmlns:a16="http://schemas.microsoft.com/office/drawing/2014/main" val="3707774890"/>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E3B45-5D09-C750-3B77-F8937853F4C7}"/>
              </a:ext>
            </a:extLst>
          </p:cNvPr>
          <p:cNvSpPr>
            <a:spLocks noGrp="1"/>
          </p:cNvSpPr>
          <p:nvPr>
            <p:ph type="title"/>
          </p:nvPr>
        </p:nvSpPr>
        <p:spPr>
          <a:xfrm>
            <a:off x="1048512" y="2766218"/>
            <a:ext cx="10515600" cy="1325563"/>
          </a:xfrm>
        </p:spPr>
        <p:txBody>
          <a:bodyPr/>
          <a:lstStyle/>
          <a:p>
            <a:pPr algn="ctr"/>
            <a:r>
              <a:rPr lang="en-US" dirty="0">
                <a:solidFill>
                  <a:srgbClr val="0674A4"/>
                </a:solidFill>
              </a:rPr>
              <a:t>Thank you!</a:t>
            </a:r>
          </a:p>
        </p:txBody>
      </p:sp>
    </p:spTree>
    <p:extLst>
      <p:ext uri="{BB962C8B-B14F-4D97-AF65-F5344CB8AC3E}">
        <p14:creationId xmlns:p14="http://schemas.microsoft.com/office/powerpoint/2010/main" val="312993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8A85D5-DD2D-F043-F58D-3263D5643D26}"/>
              </a:ext>
            </a:extLst>
          </p:cNvPr>
          <p:cNvSpPr>
            <a:spLocks noGrp="1"/>
          </p:cNvSpPr>
          <p:nvPr>
            <p:ph idx="1"/>
          </p:nvPr>
        </p:nvSpPr>
        <p:spPr/>
        <p:txBody>
          <a:bodyPr/>
          <a:lstStyle/>
          <a:p>
            <a:pPr marL="0" indent="0" algn="ctr">
              <a:buNone/>
              <a:defRPr/>
            </a:pPr>
            <a:endParaRPr lang="en-US" sz="4400" b="1" dirty="0">
              <a:solidFill>
                <a:schemeClr val="tx2"/>
              </a:solidFill>
              <a:latin typeface="+mj-lt"/>
            </a:endParaRPr>
          </a:p>
          <a:p>
            <a:pPr marL="0" indent="0" algn="ctr">
              <a:buNone/>
              <a:defRPr/>
            </a:pPr>
            <a:endParaRPr lang="en-US" sz="4400" b="1" dirty="0">
              <a:solidFill>
                <a:schemeClr val="tx2"/>
              </a:solidFill>
              <a:latin typeface="+mj-lt"/>
            </a:endParaRPr>
          </a:p>
          <a:p>
            <a:pPr marL="0" indent="0" algn="ctr">
              <a:buNone/>
              <a:defRPr/>
            </a:pPr>
            <a:r>
              <a:rPr lang="en-US" sz="6000" b="1" dirty="0">
                <a:solidFill>
                  <a:schemeClr val="accent1"/>
                </a:solidFill>
                <a:latin typeface="Amasis MT Pro Black" panose="02040A04050005020304" pitchFamily="18" charset="0"/>
                <a:ea typeface="+mj-ea"/>
                <a:cs typeface="+mj-cs"/>
              </a:rPr>
              <a:t>Supplementary slides </a:t>
            </a:r>
          </a:p>
        </p:txBody>
      </p:sp>
      <p:sp>
        <p:nvSpPr>
          <p:cNvPr id="122884" name="Slide Number Placeholder 3">
            <a:extLst>
              <a:ext uri="{FF2B5EF4-FFF2-40B4-BE49-F238E27FC236}">
                <a16:creationId xmlns:a16="http://schemas.microsoft.com/office/drawing/2014/main" id="{A696D0E8-C090-1154-3FFC-F749AB74A32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Helvetica" panose="020B0604020202020204" pitchFamily="34" charset="0"/>
              </a:defRPr>
            </a:lvl1pPr>
            <a:lvl2pPr marL="742950" indent="-285750">
              <a:defRPr sz="2800">
                <a:solidFill>
                  <a:schemeClr val="tx1"/>
                </a:solidFill>
                <a:latin typeface="Helvetica" panose="020B0604020202020204" pitchFamily="34" charset="0"/>
              </a:defRPr>
            </a:lvl2pPr>
            <a:lvl3pPr marL="1143000" indent="-228600">
              <a:defRPr sz="2800">
                <a:solidFill>
                  <a:schemeClr val="tx1"/>
                </a:solidFill>
                <a:latin typeface="Helvetica" panose="020B0604020202020204" pitchFamily="34" charset="0"/>
              </a:defRPr>
            </a:lvl3pPr>
            <a:lvl4pPr marL="1600200" indent="-228600">
              <a:defRPr sz="2800">
                <a:solidFill>
                  <a:schemeClr val="tx1"/>
                </a:solidFill>
                <a:latin typeface="Helvetica" panose="020B0604020202020204" pitchFamily="34" charset="0"/>
              </a:defRPr>
            </a:lvl4pPr>
            <a:lvl5pPr marL="2057400" indent="-228600">
              <a:defRPr sz="2800">
                <a:solidFill>
                  <a:schemeClr val="tx1"/>
                </a:solidFill>
                <a:latin typeface="Helvetica" panose="020B0604020202020204" pitchFamily="34" charset="0"/>
              </a:defRPr>
            </a:lvl5pPr>
            <a:lvl6pPr marL="2514600" indent="-228600" eaLnBrk="0" fontAlgn="base" hangingPunct="0">
              <a:spcBef>
                <a:spcPct val="0"/>
              </a:spcBef>
              <a:spcAft>
                <a:spcPct val="0"/>
              </a:spcAft>
              <a:defRPr sz="2800">
                <a:solidFill>
                  <a:schemeClr val="tx1"/>
                </a:solidFill>
                <a:latin typeface="Helvetica" panose="020B0604020202020204" pitchFamily="34" charset="0"/>
              </a:defRPr>
            </a:lvl6pPr>
            <a:lvl7pPr marL="2971800" indent="-228600" eaLnBrk="0" fontAlgn="base" hangingPunct="0">
              <a:spcBef>
                <a:spcPct val="0"/>
              </a:spcBef>
              <a:spcAft>
                <a:spcPct val="0"/>
              </a:spcAft>
              <a:defRPr sz="2800">
                <a:solidFill>
                  <a:schemeClr val="tx1"/>
                </a:solidFill>
                <a:latin typeface="Helvetica" panose="020B0604020202020204" pitchFamily="34" charset="0"/>
              </a:defRPr>
            </a:lvl7pPr>
            <a:lvl8pPr marL="3429000" indent="-228600" eaLnBrk="0" fontAlgn="base" hangingPunct="0">
              <a:spcBef>
                <a:spcPct val="0"/>
              </a:spcBef>
              <a:spcAft>
                <a:spcPct val="0"/>
              </a:spcAft>
              <a:defRPr sz="2800">
                <a:solidFill>
                  <a:schemeClr val="tx1"/>
                </a:solidFill>
                <a:latin typeface="Helvetica" panose="020B0604020202020204" pitchFamily="34" charset="0"/>
              </a:defRPr>
            </a:lvl8pPr>
            <a:lvl9pPr marL="3886200" indent="-228600" eaLnBrk="0" fontAlgn="base" hangingPunct="0">
              <a:spcBef>
                <a:spcPct val="0"/>
              </a:spcBef>
              <a:spcAft>
                <a:spcPct val="0"/>
              </a:spcAft>
              <a:defRPr sz="2800">
                <a:solidFill>
                  <a:schemeClr val="tx1"/>
                </a:solidFill>
                <a:latin typeface="Helvetica" panose="020B0604020202020204" pitchFamily="34" charset="0"/>
              </a:defRPr>
            </a:lvl9pPr>
          </a:lstStyle>
          <a:p>
            <a:fld id="{E08573E5-A99E-4D44-95EE-BB4C5C32E988}" type="slidenum">
              <a:rPr lang="en-US" altLang="en-US" sz="1200">
                <a:solidFill>
                  <a:srgbClr val="898989"/>
                </a:solidFill>
                <a:latin typeface="Calibri" panose="020F0502020204030204" pitchFamily="34" charset="0"/>
              </a:rPr>
              <a:pPr/>
              <a:t>52</a:t>
            </a:fld>
            <a:endParaRPr lang="en-US" altLang="en-US" sz="1200">
              <a:solidFill>
                <a:srgbClr val="898989"/>
              </a:solidFill>
              <a:latin typeface="Calibri" panose="020F0502020204030204"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DA9803A8-615F-809E-EA4F-18F66EC73151}"/>
              </a:ext>
            </a:extLst>
          </p:cNvPr>
          <p:cNvSpPr>
            <a:spLocks noGrp="1" noChangeArrowheads="1"/>
          </p:cNvSpPr>
          <p:nvPr>
            <p:ph type="title"/>
          </p:nvPr>
        </p:nvSpPr>
        <p:spPr>
          <a:xfrm>
            <a:off x="1127760" y="152400"/>
            <a:ext cx="9540240" cy="1143000"/>
          </a:xfrm>
        </p:spPr>
        <p:txBody>
          <a:bodyPr>
            <a:normAutofit/>
          </a:bodyPr>
          <a:lstStyle/>
          <a:p>
            <a:pPr defTabSz="825500"/>
            <a:r>
              <a:rPr lang="en-US" altLang="en-US" sz="3600" b="1" dirty="0">
                <a:solidFill>
                  <a:schemeClr val="accent1"/>
                </a:solidFill>
                <a:latin typeface="Calibri" panose="020F0502020204030204" pitchFamily="34" charset="0"/>
                <a:ea typeface="Calibri" panose="020F0502020204030204" pitchFamily="34" charset="0"/>
                <a:cs typeface="Calibri" panose="020F0502020204030204" pitchFamily="34" charset="0"/>
              </a:rPr>
              <a:t>Pitfalls with Selecting Indicators</a:t>
            </a:r>
          </a:p>
        </p:txBody>
      </p:sp>
      <p:sp>
        <p:nvSpPr>
          <p:cNvPr id="123907" name="Rectangle 3">
            <a:extLst>
              <a:ext uri="{FF2B5EF4-FFF2-40B4-BE49-F238E27FC236}">
                <a16:creationId xmlns:a16="http://schemas.microsoft.com/office/drawing/2014/main" id="{4A93E9D6-01BF-7702-37F9-1527E42E6213}"/>
              </a:ext>
            </a:extLst>
          </p:cNvPr>
          <p:cNvSpPr>
            <a:spLocks noGrp="1" noChangeArrowheads="1"/>
          </p:cNvSpPr>
          <p:nvPr>
            <p:ph type="body" idx="1"/>
          </p:nvPr>
        </p:nvSpPr>
        <p:spPr>
          <a:xfrm>
            <a:off x="1127761" y="1371600"/>
            <a:ext cx="8852854" cy="579120"/>
          </a:xfrm>
        </p:spPr>
        <p:txBody>
          <a:bodyPr/>
          <a:lstStyle/>
          <a:p>
            <a:pPr eaLnBrk="1" hangingPunct="1">
              <a:buFontTx/>
              <a:buNone/>
            </a:pPr>
            <a:r>
              <a:rPr lang="en-US" altLang="en-US" dirty="0">
                <a:latin typeface="Calibri" panose="020F0502020204030204" pitchFamily="34" charset="0"/>
                <a:ea typeface="Calibri" panose="020F0502020204030204" pitchFamily="34" charset="0"/>
                <a:cs typeface="Calibri" panose="020F0502020204030204" pitchFamily="34" charset="0"/>
              </a:rPr>
              <a:t>Indicator not linked to program activities</a:t>
            </a:r>
          </a:p>
        </p:txBody>
      </p:sp>
      <p:sp>
        <p:nvSpPr>
          <p:cNvPr id="123908" name="Text Box 4">
            <a:extLst>
              <a:ext uri="{FF2B5EF4-FFF2-40B4-BE49-F238E27FC236}">
                <a16:creationId xmlns:a16="http://schemas.microsoft.com/office/drawing/2014/main" id="{5370BF3A-5495-C4EA-D299-F61C0AA020C9}"/>
              </a:ext>
            </a:extLst>
          </p:cNvPr>
          <p:cNvSpPr txBox="1">
            <a:spLocks noChangeArrowheads="1"/>
          </p:cNvSpPr>
          <p:nvPr/>
        </p:nvSpPr>
        <p:spPr bwMode="auto">
          <a:xfrm>
            <a:off x="1127760" y="2133600"/>
            <a:ext cx="10210800" cy="259301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1436" tIns="45718" rIns="91436"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500" dirty="0">
                <a:ea typeface="Calibri" panose="020F0502020204030204" pitchFamily="34" charset="0"/>
                <a:cs typeface="Calibri" panose="020F0502020204030204" pitchFamily="34" charset="0"/>
              </a:rPr>
              <a:t>IR: Expanded access to AIDS prevention &amp; treatment services</a:t>
            </a:r>
          </a:p>
          <a:p>
            <a:pPr>
              <a:spcBef>
                <a:spcPct val="50000"/>
              </a:spcBef>
              <a:buFontTx/>
              <a:buNone/>
            </a:pPr>
            <a:r>
              <a:rPr lang="en-US" altLang="en-US" sz="2500" dirty="0">
                <a:ea typeface="Calibri" panose="020F0502020204030204" pitchFamily="34" charset="0"/>
                <a:cs typeface="Calibri" panose="020F0502020204030204" pitchFamily="34" charset="0"/>
              </a:rPr>
              <a:t>Activities: train providers in current clinical protocols</a:t>
            </a:r>
          </a:p>
          <a:p>
            <a:pPr>
              <a:spcBef>
                <a:spcPct val="50000"/>
              </a:spcBef>
              <a:buFontTx/>
              <a:buNone/>
            </a:pPr>
            <a:r>
              <a:rPr lang="en-US" altLang="en-US" sz="2500" i="1" dirty="0">
                <a:solidFill>
                  <a:srgbClr val="FFB76F"/>
                </a:solidFill>
                <a:ea typeface="Calibri" panose="020F0502020204030204" pitchFamily="34" charset="0"/>
                <a:cs typeface="Calibri" panose="020F0502020204030204" pitchFamily="34" charset="0"/>
              </a:rPr>
              <a:t>Inappropriate Indicator: % of facilities with adequate conditions to provide care</a:t>
            </a:r>
          </a:p>
          <a:p>
            <a:pPr>
              <a:spcBef>
                <a:spcPct val="50000"/>
              </a:spcBef>
              <a:buFontTx/>
              <a:buNone/>
            </a:pPr>
            <a:r>
              <a:rPr lang="en-US" altLang="en-US" sz="2500" i="1" dirty="0">
                <a:solidFill>
                  <a:schemeClr val="accent2"/>
                </a:solidFill>
                <a:ea typeface="Calibri" panose="020F0502020204030204" pitchFamily="34" charset="0"/>
                <a:cs typeface="Calibri" panose="020F0502020204030204" pitchFamily="34" charset="0"/>
              </a:rPr>
              <a:t>Better indicators: # of clinicians trained, # of facilities with a trained provider</a:t>
            </a:r>
          </a:p>
        </p:txBody>
      </p:sp>
      <p:sp>
        <p:nvSpPr>
          <p:cNvPr id="123909" name="Text Box 5">
            <a:extLst>
              <a:ext uri="{FF2B5EF4-FFF2-40B4-BE49-F238E27FC236}">
                <a16:creationId xmlns:a16="http://schemas.microsoft.com/office/drawing/2014/main" id="{D28FBB6E-757F-B663-9266-7427CE4E3638}"/>
              </a:ext>
            </a:extLst>
          </p:cNvPr>
          <p:cNvSpPr txBox="1">
            <a:spLocks noChangeArrowheads="1"/>
          </p:cNvSpPr>
          <p:nvPr/>
        </p:nvSpPr>
        <p:spPr bwMode="auto">
          <a:xfrm>
            <a:off x="1676400" y="4906472"/>
            <a:ext cx="9662160" cy="4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500" dirty="0">
                <a:ea typeface="Calibri" panose="020F0502020204030204" pitchFamily="34" charset="0"/>
                <a:cs typeface="Calibri" panose="020F0502020204030204" pitchFamily="34" charset="0"/>
              </a:rPr>
              <a:t>The program is not aiming to affect facility conditions, only provider skills.</a:t>
            </a:r>
          </a:p>
        </p:txBody>
      </p:sp>
      <p:sp>
        <p:nvSpPr>
          <p:cNvPr id="98310" name="AutoShape 6">
            <a:extLst>
              <a:ext uri="{FF2B5EF4-FFF2-40B4-BE49-F238E27FC236}">
                <a16:creationId xmlns:a16="http://schemas.microsoft.com/office/drawing/2014/main" id="{B603AF4E-2216-2EAF-57BC-97CE2804C5F7}"/>
              </a:ext>
            </a:extLst>
          </p:cNvPr>
          <p:cNvSpPr>
            <a:spLocks noChangeArrowheads="1"/>
          </p:cNvSpPr>
          <p:nvPr/>
        </p:nvSpPr>
        <p:spPr bwMode="auto">
          <a:xfrm>
            <a:off x="853440" y="4728202"/>
            <a:ext cx="838200" cy="760412"/>
          </a:xfrm>
          <a:prstGeom prst="star5">
            <a:avLst/>
          </a:prstGeom>
          <a:solidFill>
            <a:srgbClr val="FF9900"/>
          </a:solidFill>
          <a:ln w="9525">
            <a:solidFill>
              <a:schemeClr val="tx1"/>
            </a:solidFill>
            <a:miter lim="800000"/>
            <a:headEnd/>
            <a:tailEnd/>
          </a:ln>
          <a:effectLst/>
        </p:spPr>
        <p:txBody>
          <a:bodyPr wrap="none" anchor="ctr"/>
          <a:lstStyle/>
          <a:p>
            <a:pPr>
              <a:defRPr/>
            </a:pPr>
            <a:endParaRPr lang="en-US">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453F6958-F614-4437-17A0-E194204A8D58}"/>
              </a:ext>
            </a:extLst>
          </p:cNvPr>
          <p:cNvSpPr>
            <a:spLocks noGrp="1" noChangeArrowheads="1"/>
          </p:cNvSpPr>
          <p:nvPr>
            <p:ph type="title"/>
          </p:nvPr>
        </p:nvSpPr>
        <p:spPr>
          <a:xfrm>
            <a:off x="995680" y="152400"/>
            <a:ext cx="9672320" cy="1143000"/>
          </a:xfrm>
        </p:spPr>
        <p:txBody>
          <a:bodyPr>
            <a:normAutofit/>
          </a:bodyPr>
          <a:lstStyle/>
          <a:p>
            <a:pPr defTabSz="825500"/>
            <a:r>
              <a:rPr lang="en-US" altLang="en-US" sz="3600" b="1" dirty="0">
                <a:solidFill>
                  <a:schemeClr val="accent1"/>
                </a:solidFill>
                <a:latin typeface="Calibri" panose="020F0502020204030204" pitchFamily="34" charset="0"/>
                <a:ea typeface="Calibri" panose="020F0502020204030204" pitchFamily="34" charset="0"/>
                <a:cs typeface="Calibri" panose="020F0502020204030204" pitchFamily="34" charset="0"/>
              </a:rPr>
              <a:t>Pitfalls with Selecting Indicators</a:t>
            </a:r>
          </a:p>
        </p:txBody>
      </p:sp>
      <p:sp>
        <p:nvSpPr>
          <p:cNvPr id="125955" name="Rectangle 3">
            <a:extLst>
              <a:ext uri="{FF2B5EF4-FFF2-40B4-BE49-F238E27FC236}">
                <a16:creationId xmlns:a16="http://schemas.microsoft.com/office/drawing/2014/main" id="{3B671080-E738-690E-2F9E-0BF5624F2B0A}"/>
              </a:ext>
            </a:extLst>
          </p:cNvPr>
          <p:cNvSpPr>
            <a:spLocks noGrp="1" noChangeArrowheads="1"/>
          </p:cNvSpPr>
          <p:nvPr>
            <p:ph type="body" idx="1"/>
          </p:nvPr>
        </p:nvSpPr>
        <p:spPr>
          <a:xfrm>
            <a:off x="995680" y="1260475"/>
            <a:ext cx="8983345" cy="523874"/>
          </a:xfrm>
        </p:spPr>
        <p:txBody>
          <a:bodyPr/>
          <a:lstStyle/>
          <a:p>
            <a:pPr eaLnBrk="1" hangingPunct="1">
              <a:buFontTx/>
              <a:buNone/>
            </a:pPr>
            <a:r>
              <a:rPr lang="en-US" altLang="en-US" dirty="0">
                <a:latin typeface="Calibri" panose="020F0502020204030204" pitchFamily="34" charset="0"/>
                <a:ea typeface="Calibri" panose="020F0502020204030204" pitchFamily="34" charset="0"/>
                <a:cs typeface="Calibri" panose="020F0502020204030204" pitchFamily="34" charset="0"/>
              </a:rPr>
              <a:t>Indicator poorly defined</a:t>
            </a:r>
          </a:p>
        </p:txBody>
      </p:sp>
      <p:sp>
        <p:nvSpPr>
          <p:cNvPr id="125956" name="Text Box 4">
            <a:extLst>
              <a:ext uri="{FF2B5EF4-FFF2-40B4-BE49-F238E27FC236}">
                <a16:creationId xmlns:a16="http://schemas.microsoft.com/office/drawing/2014/main" id="{929F5E65-49F3-23B4-61B9-CE24DF67FBD0}"/>
              </a:ext>
            </a:extLst>
          </p:cNvPr>
          <p:cNvSpPr txBox="1">
            <a:spLocks noChangeArrowheads="1"/>
          </p:cNvSpPr>
          <p:nvPr/>
        </p:nvSpPr>
        <p:spPr bwMode="auto">
          <a:xfrm>
            <a:off x="995680" y="2006600"/>
            <a:ext cx="10505440" cy="240065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1436" tIns="45718" rIns="91436"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500" dirty="0">
                <a:ea typeface="Calibri" panose="020F0502020204030204" pitchFamily="34" charset="0"/>
                <a:cs typeface="Calibri" panose="020F0502020204030204" pitchFamily="34" charset="0"/>
              </a:rPr>
              <a:t>Activity: radio campaign to dispel myths about HIV transmission and prevention</a:t>
            </a:r>
          </a:p>
          <a:p>
            <a:pPr>
              <a:spcBef>
                <a:spcPct val="50000"/>
              </a:spcBef>
              <a:buFontTx/>
              <a:buNone/>
            </a:pPr>
            <a:r>
              <a:rPr lang="en-US" altLang="en-US" sz="2500" i="1" dirty="0">
                <a:solidFill>
                  <a:srgbClr val="FFB76F"/>
                </a:solidFill>
                <a:ea typeface="Calibri" panose="020F0502020204030204" pitchFamily="34" charset="0"/>
                <a:cs typeface="Calibri" panose="020F0502020204030204" pitchFamily="34" charset="0"/>
              </a:rPr>
              <a:t>Inappropriate Indicator: % of population with HIV knowledge</a:t>
            </a:r>
          </a:p>
          <a:p>
            <a:pPr>
              <a:spcBef>
                <a:spcPct val="50000"/>
              </a:spcBef>
              <a:buFontTx/>
              <a:buNone/>
            </a:pPr>
            <a:r>
              <a:rPr lang="en-US" altLang="en-US" sz="2500" i="1" dirty="0">
                <a:solidFill>
                  <a:schemeClr val="accent2"/>
                </a:solidFill>
                <a:ea typeface="Calibri" panose="020F0502020204030204" pitchFamily="34" charset="0"/>
                <a:cs typeface="Calibri" panose="020F0502020204030204" pitchFamily="34" charset="0"/>
              </a:rPr>
              <a:t>Better indicators: % of population with no incorrect beliefs about HIV (defined as: % correctly rejecting the two most common local misconceptions about HIV and who know that a healthy-looking person can transmit HIV)</a:t>
            </a:r>
          </a:p>
        </p:txBody>
      </p:sp>
      <p:sp>
        <p:nvSpPr>
          <p:cNvPr id="125957" name="Text Box 5">
            <a:extLst>
              <a:ext uri="{FF2B5EF4-FFF2-40B4-BE49-F238E27FC236}">
                <a16:creationId xmlns:a16="http://schemas.microsoft.com/office/drawing/2014/main" id="{C66528A7-8281-F7EE-D094-22A9EA41B4C9}"/>
              </a:ext>
            </a:extLst>
          </p:cNvPr>
          <p:cNvSpPr txBox="1">
            <a:spLocks noChangeArrowheads="1"/>
          </p:cNvSpPr>
          <p:nvPr/>
        </p:nvSpPr>
        <p:spPr bwMode="auto">
          <a:xfrm>
            <a:off x="1945959" y="4846902"/>
            <a:ext cx="9555161"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500" dirty="0">
                <a:ea typeface="Calibri" panose="020F0502020204030204" pitchFamily="34" charset="0"/>
                <a:cs typeface="Calibri" panose="020F0502020204030204" pitchFamily="34" charset="0"/>
              </a:rPr>
              <a:t>HIV knowledge does not indicate what is desirable: knowledge that HIV exists? How is it transmitted?</a:t>
            </a:r>
          </a:p>
        </p:txBody>
      </p:sp>
      <p:sp>
        <p:nvSpPr>
          <p:cNvPr id="166918" name="AutoShape 6">
            <a:extLst>
              <a:ext uri="{FF2B5EF4-FFF2-40B4-BE49-F238E27FC236}">
                <a16:creationId xmlns:a16="http://schemas.microsoft.com/office/drawing/2014/main" id="{947449BD-54AA-63A3-B1E2-668923F023A5}"/>
              </a:ext>
            </a:extLst>
          </p:cNvPr>
          <p:cNvSpPr>
            <a:spLocks noChangeArrowheads="1"/>
          </p:cNvSpPr>
          <p:nvPr/>
        </p:nvSpPr>
        <p:spPr bwMode="auto">
          <a:xfrm>
            <a:off x="995680" y="4835525"/>
            <a:ext cx="838200" cy="762000"/>
          </a:xfrm>
          <a:prstGeom prst="star5">
            <a:avLst/>
          </a:prstGeom>
          <a:solidFill>
            <a:srgbClr val="FF9900"/>
          </a:solidFill>
          <a:ln w="9525">
            <a:solidFill>
              <a:schemeClr val="tx1"/>
            </a:solidFill>
            <a:miter lim="800000"/>
            <a:headEnd/>
            <a:tailEnd/>
          </a:ln>
          <a:effectLst/>
        </p:spPr>
        <p:txBody>
          <a:bodyPr wrap="none" anchor="ctr"/>
          <a:lstStyle/>
          <a:p>
            <a:pPr>
              <a:defRPr/>
            </a:pPr>
            <a:endParaRPr lang="en-US">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8525B8BE-4756-4997-4C6D-D8519E5D4D58}"/>
              </a:ext>
            </a:extLst>
          </p:cNvPr>
          <p:cNvSpPr>
            <a:spLocks noGrp="1" noChangeArrowheads="1"/>
          </p:cNvSpPr>
          <p:nvPr>
            <p:ph type="title"/>
          </p:nvPr>
        </p:nvSpPr>
        <p:spPr>
          <a:xfrm>
            <a:off x="883920" y="152400"/>
            <a:ext cx="9784080" cy="1143000"/>
          </a:xfrm>
        </p:spPr>
        <p:txBody>
          <a:bodyPr>
            <a:normAutofit/>
          </a:bodyPr>
          <a:lstStyle/>
          <a:p>
            <a:pPr defTabSz="825500"/>
            <a:r>
              <a:rPr lang="en-US" altLang="en-US" sz="3600" b="1" dirty="0">
                <a:solidFill>
                  <a:schemeClr val="accent1"/>
                </a:solidFill>
                <a:latin typeface="Calibri" panose="020F0502020204030204" pitchFamily="34" charset="0"/>
                <a:ea typeface="Calibri" panose="020F0502020204030204" pitchFamily="34" charset="0"/>
                <a:cs typeface="Calibri" panose="020F0502020204030204" pitchFamily="34" charset="0"/>
              </a:rPr>
              <a:t>Pitfalls with Selecting Indicators</a:t>
            </a:r>
          </a:p>
        </p:txBody>
      </p:sp>
      <p:sp>
        <p:nvSpPr>
          <p:cNvPr id="128003" name="Rectangle 3">
            <a:extLst>
              <a:ext uri="{FF2B5EF4-FFF2-40B4-BE49-F238E27FC236}">
                <a16:creationId xmlns:a16="http://schemas.microsoft.com/office/drawing/2014/main" id="{2574F78D-DBC3-1ECE-757A-8011CAD1CD56}"/>
              </a:ext>
            </a:extLst>
          </p:cNvPr>
          <p:cNvSpPr>
            <a:spLocks noGrp="1" noChangeArrowheads="1"/>
          </p:cNvSpPr>
          <p:nvPr>
            <p:ph type="body" idx="1"/>
          </p:nvPr>
        </p:nvSpPr>
        <p:spPr>
          <a:xfrm>
            <a:off x="883920" y="1471613"/>
            <a:ext cx="9112569" cy="1066800"/>
          </a:xfrm>
        </p:spPr>
        <p:txBody>
          <a:bodyPr/>
          <a:lstStyle/>
          <a:p>
            <a:pPr eaLnBrk="1" hangingPunct="1">
              <a:buFontTx/>
              <a:buNone/>
            </a:pPr>
            <a:r>
              <a:rPr lang="en-US" altLang="en-US" dirty="0">
                <a:latin typeface="Calibri" panose="020F0502020204030204" pitchFamily="34" charset="0"/>
                <a:ea typeface="Calibri" panose="020F0502020204030204" pitchFamily="34" charset="0"/>
                <a:cs typeface="Calibri" panose="020F0502020204030204" pitchFamily="34" charset="0"/>
              </a:rPr>
              <a:t>Data needed for indicator not available</a:t>
            </a:r>
          </a:p>
        </p:txBody>
      </p:sp>
      <p:sp>
        <p:nvSpPr>
          <p:cNvPr id="128004" name="Text Box 4">
            <a:extLst>
              <a:ext uri="{FF2B5EF4-FFF2-40B4-BE49-F238E27FC236}">
                <a16:creationId xmlns:a16="http://schemas.microsoft.com/office/drawing/2014/main" id="{2FEB803D-EB7E-F8FE-7A98-46CDFFA0EE42}"/>
              </a:ext>
            </a:extLst>
          </p:cNvPr>
          <p:cNvSpPr txBox="1">
            <a:spLocks noChangeArrowheads="1"/>
          </p:cNvSpPr>
          <p:nvPr/>
        </p:nvSpPr>
        <p:spPr bwMode="auto">
          <a:xfrm>
            <a:off x="975360" y="2259013"/>
            <a:ext cx="10627360" cy="276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1436" tIns="45718" rIns="91436"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500" i="1" dirty="0">
                <a:solidFill>
                  <a:srgbClr val="FFB76F"/>
                </a:solidFill>
                <a:ea typeface="Calibri" panose="020F0502020204030204" pitchFamily="34" charset="0"/>
                <a:cs typeface="Calibri" panose="020F0502020204030204" pitchFamily="34" charset="0"/>
              </a:rPr>
              <a:t>Inappropriate Indicator: % of days per quarter that service delivery points have stock-out of drugs</a:t>
            </a:r>
          </a:p>
          <a:p>
            <a:pPr>
              <a:spcBef>
                <a:spcPct val="50000"/>
              </a:spcBef>
              <a:buFontTx/>
              <a:buNone/>
            </a:pPr>
            <a:r>
              <a:rPr lang="en-US" altLang="en-US" sz="2500" i="1" dirty="0">
                <a:ea typeface="Calibri" panose="020F0502020204030204" pitchFamily="34" charset="0"/>
                <a:cs typeface="Calibri" panose="020F0502020204030204" pitchFamily="34" charset="0"/>
              </a:rPr>
              <a:t>Data issue: Information on stock-outs may not be </a:t>
            </a:r>
            <a:br>
              <a:rPr lang="en-US" altLang="en-US" sz="2500" i="1" dirty="0">
                <a:ea typeface="Calibri" panose="020F0502020204030204" pitchFamily="34" charset="0"/>
                <a:cs typeface="Calibri" panose="020F0502020204030204" pitchFamily="34" charset="0"/>
              </a:rPr>
            </a:br>
            <a:r>
              <a:rPr lang="en-US" altLang="en-US" sz="2500" i="1" dirty="0">
                <a:ea typeface="Calibri" panose="020F0502020204030204" pitchFamily="34" charset="0"/>
                <a:cs typeface="Calibri" panose="020F0502020204030204" pitchFamily="34" charset="0"/>
              </a:rPr>
              <a:t>collected daily</a:t>
            </a:r>
          </a:p>
          <a:p>
            <a:pPr>
              <a:spcBef>
                <a:spcPct val="50000"/>
              </a:spcBef>
              <a:buFontTx/>
              <a:buNone/>
            </a:pPr>
            <a:r>
              <a:rPr lang="en-US" altLang="en-US" sz="2500" i="1" dirty="0">
                <a:solidFill>
                  <a:schemeClr val="accent2"/>
                </a:solidFill>
                <a:ea typeface="Calibri" panose="020F0502020204030204" pitchFamily="34" charset="0"/>
                <a:cs typeface="Calibri" panose="020F0502020204030204" pitchFamily="34" charset="0"/>
              </a:rPr>
              <a:t>Better indicators: % of service delivery points that had a stock out of drugs at some time during the last quarter</a:t>
            </a:r>
          </a:p>
        </p:txBody>
      </p:sp>
      <p:sp>
        <p:nvSpPr>
          <p:cNvPr id="128005" name="Text Box 5">
            <a:extLst>
              <a:ext uri="{FF2B5EF4-FFF2-40B4-BE49-F238E27FC236}">
                <a16:creationId xmlns:a16="http://schemas.microsoft.com/office/drawing/2014/main" id="{211196EA-C774-6FCE-F5D3-09439E767220}"/>
              </a:ext>
            </a:extLst>
          </p:cNvPr>
          <p:cNvSpPr txBox="1">
            <a:spLocks noChangeArrowheads="1"/>
          </p:cNvSpPr>
          <p:nvPr/>
        </p:nvSpPr>
        <p:spPr bwMode="auto">
          <a:xfrm>
            <a:off x="1977072" y="5027613"/>
            <a:ext cx="962564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500" dirty="0">
                <a:ea typeface="Calibri" panose="020F0502020204030204" pitchFamily="34" charset="0"/>
                <a:cs typeface="Calibri" panose="020F0502020204030204" pitchFamily="34" charset="0"/>
              </a:rPr>
              <a:t>If relying on routine data, indicator definition must depend on how data are collected.</a:t>
            </a:r>
          </a:p>
        </p:txBody>
      </p:sp>
      <p:sp>
        <p:nvSpPr>
          <p:cNvPr id="164870" name="AutoShape 6">
            <a:extLst>
              <a:ext uri="{FF2B5EF4-FFF2-40B4-BE49-F238E27FC236}">
                <a16:creationId xmlns:a16="http://schemas.microsoft.com/office/drawing/2014/main" id="{7AD9CA37-5083-57D7-5730-84433DCB0DF0}"/>
              </a:ext>
            </a:extLst>
          </p:cNvPr>
          <p:cNvSpPr>
            <a:spLocks noChangeArrowheads="1"/>
          </p:cNvSpPr>
          <p:nvPr/>
        </p:nvSpPr>
        <p:spPr bwMode="auto">
          <a:xfrm>
            <a:off x="975360" y="5005387"/>
            <a:ext cx="838200" cy="762000"/>
          </a:xfrm>
          <a:prstGeom prst="star5">
            <a:avLst/>
          </a:prstGeom>
          <a:solidFill>
            <a:srgbClr val="FF9900"/>
          </a:solidFill>
          <a:ln w="9525">
            <a:solidFill>
              <a:schemeClr val="tx1"/>
            </a:solidFill>
            <a:miter lim="800000"/>
            <a:headEnd/>
            <a:tailEnd/>
          </a:ln>
          <a:effectLst/>
        </p:spPr>
        <p:txBody>
          <a:bodyPr wrap="none" anchor="ctr"/>
          <a:lstStyle/>
          <a:p>
            <a:pPr>
              <a:defRPr/>
            </a:pPr>
            <a:endParaRPr lang="en-US">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3415F01D-A00A-E47A-2DFC-0BCABEA46263}"/>
              </a:ext>
            </a:extLst>
          </p:cNvPr>
          <p:cNvSpPr>
            <a:spLocks noGrp="1" noChangeArrowheads="1"/>
          </p:cNvSpPr>
          <p:nvPr>
            <p:ph type="title"/>
          </p:nvPr>
        </p:nvSpPr>
        <p:spPr>
          <a:xfrm>
            <a:off x="944880" y="152400"/>
            <a:ext cx="9723120" cy="1143000"/>
          </a:xfrm>
        </p:spPr>
        <p:txBody>
          <a:bodyPr>
            <a:normAutofit/>
          </a:bodyPr>
          <a:lstStyle/>
          <a:p>
            <a:pPr defTabSz="825500"/>
            <a:r>
              <a:rPr lang="en-US" altLang="en-US" sz="3600" b="1" dirty="0">
                <a:solidFill>
                  <a:schemeClr val="accent1"/>
                </a:solidFill>
                <a:latin typeface="Calibri" panose="020F0502020204030204" pitchFamily="34" charset="0"/>
                <a:ea typeface="Calibri" panose="020F0502020204030204" pitchFamily="34" charset="0"/>
                <a:cs typeface="Calibri" panose="020F0502020204030204" pitchFamily="34" charset="0"/>
              </a:rPr>
              <a:t>Pitfalls with Selecting Indicators</a:t>
            </a:r>
          </a:p>
        </p:txBody>
      </p:sp>
      <p:sp>
        <p:nvSpPr>
          <p:cNvPr id="130051" name="Rectangle 3">
            <a:extLst>
              <a:ext uri="{FF2B5EF4-FFF2-40B4-BE49-F238E27FC236}">
                <a16:creationId xmlns:a16="http://schemas.microsoft.com/office/drawing/2014/main" id="{39739ADF-E200-F0E9-90C9-3A4F6D04AD4B}"/>
              </a:ext>
            </a:extLst>
          </p:cNvPr>
          <p:cNvSpPr>
            <a:spLocks noGrp="1" noChangeArrowheads="1"/>
          </p:cNvSpPr>
          <p:nvPr>
            <p:ph type="body" idx="1"/>
          </p:nvPr>
        </p:nvSpPr>
        <p:spPr>
          <a:xfrm>
            <a:off x="944880" y="1143000"/>
            <a:ext cx="10048240" cy="1066800"/>
          </a:xfrm>
        </p:spPr>
        <p:txBody>
          <a:bodyPr/>
          <a:lstStyle/>
          <a:p>
            <a:pPr eaLnBrk="1" hangingPunct="1">
              <a:buFontTx/>
              <a:buNone/>
            </a:pPr>
            <a:r>
              <a:rPr lang="en-US" altLang="en-US" sz="2500" dirty="0">
                <a:latin typeface="Calibri" panose="020F0502020204030204" pitchFamily="34" charset="0"/>
                <a:ea typeface="Calibri" panose="020F0502020204030204" pitchFamily="34" charset="0"/>
                <a:cs typeface="Calibri" panose="020F0502020204030204" pitchFamily="34" charset="0"/>
              </a:rPr>
              <a:t>Indicator does not accurately represent desired outcome</a:t>
            </a:r>
          </a:p>
          <a:p>
            <a:pPr eaLnBrk="1" hangingPunct="1"/>
            <a:endParaRPr lang="en-US" altLang="en-US" dirty="0">
              <a:latin typeface="Calibri" panose="020F0502020204030204" pitchFamily="34" charset="0"/>
              <a:ea typeface="Calibri" panose="020F0502020204030204" pitchFamily="34" charset="0"/>
              <a:cs typeface="Calibri" panose="020F0502020204030204" pitchFamily="34" charset="0"/>
            </a:endParaRPr>
          </a:p>
          <a:p>
            <a:pPr eaLnBrk="1" hangingPunct="1">
              <a:buFontTx/>
              <a:buNone/>
            </a:pPr>
            <a:endParaRPr lang="en-US" altLang="en-US" dirty="0">
              <a:latin typeface="Calibri" panose="020F0502020204030204" pitchFamily="34" charset="0"/>
              <a:ea typeface="Calibri" panose="020F0502020204030204" pitchFamily="34" charset="0"/>
              <a:cs typeface="Calibri" panose="020F0502020204030204" pitchFamily="34" charset="0"/>
            </a:endParaRPr>
          </a:p>
        </p:txBody>
      </p:sp>
      <p:sp>
        <p:nvSpPr>
          <p:cNvPr id="130052" name="Text Box 4">
            <a:extLst>
              <a:ext uri="{FF2B5EF4-FFF2-40B4-BE49-F238E27FC236}">
                <a16:creationId xmlns:a16="http://schemas.microsoft.com/office/drawing/2014/main" id="{D534DD38-36E2-365A-6628-D362F7318FB1}"/>
              </a:ext>
            </a:extLst>
          </p:cNvPr>
          <p:cNvSpPr txBox="1">
            <a:spLocks noChangeArrowheads="1"/>
          </p:cNvSpPr>
          <p:nvPr/>
        </p:nvSpPr>
        <p:spPr bwMode="auto">
          <a:xfrm>
            <a:off x="944880" y="1679575"/>
            <a:ext cx="10170160" cy="276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1436" tIns="45718" rIns="91436"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500" dirty="0">
                <a:ea typeface="Calibri" panose="020F0502020204030204" pitchFamily="34" charset="0"/>
                <a:cs typeface="Calibri" panose="020F0502020204030204" pitchFamily="34" charset="0"/>
              </a:rPr>
              <a:t>IR: Expanded access to antiretroviral treatment (ARVs) for pregnant women to prevent mother to child transmission of HIV</a:t>
            </a:r>
          </a:p>
          <a:p>
            <a:pPr>
              <a:spcBef>
                <a:spcPct val="50000"/>
              </a:spcBef>
              <a:buFontTx/>
              <a:buNone/>
            </a:pPr>
            <a:r>
              <a:rPr lang="en-US" altLang="en-US" sz="2500" i="1" dirty="0">
                <a:solidFill>
                  <a:srgbClr val="FFB76F"/>
                </a:solidFill>
                <a:ea typeface="Calibri" panose="020F0502020204030204" pitchFamily="34" charset="0"/>
                <a:cs typeface="Calibri" panose="020F0502020204030204" pitchFamily="34" charset="0"/>
              </a:rPr>
              <a:t>Inappropriate Indicators: % of women on ARVs who are pregnant; % of people on ARVs who are pregnant women</a:t>
            </a:r>
          </a:p>
          <a:p>
            <a:pPr>
              <a:spcBef>
                <a:spcPct val="50000"/>
              </a:spcBef>
              <a:buFontTx/>
              <a:buNone/>
            </a:pPr>
            <a:r>
              <a:rPr lang="en-US" altLang="en-US" sz="2500" i="1" dirty="0">
                <a:solidFill>
                  <a:schemeClr val="accent2"/>
                </a:solidFill>
                <a:ea typeface="Calibri" panose="020F0502020204030204" pitchFamily="34" charset="0"/>
                <a:cs typeface="Calibri" panose="020F0502020204030204" pitchFamily="34" charset="0"/>
              </a:rPr>
              <a:t>Better indicator: % of HIV positive pregnant women who </a:t>
            </a:r>
            <a:br>
              <a:rPr lang="en-US" altLang="en-US" sz="2500" i="1" dirty="0">
                <a:solidFill>
                  <a:schemeClr val="accent2"/>
                </a:solidFill>
                <a:ea typeface="Calibri" panose="020F0502020204030204" pitchFamily="34" charset="0"/>
                <a:cs typeface="Calibri" panose="020F0502020204030204" pitchFamily="34" charset="0"/>
              </a:rPr>
            </a:br>
            <a:r>
              <a:rPr lang="en-US" altLang="en-US" sz="2500" i="1" dirty="0">
                <a:solidFill>
                  <a:schemeClr val="accent2"/>
                </a:solidFill>
                <a:ea typeface="Calibri" panose="020F0502020204030204" pitchFamily="34" charset="0"/>
                <a:cs typeface="Calibri" panose="020F0502020204030204" pitchFamily="34" charset="0"/>
              </a:rPr>
              <a:t>are on ARVs</a:t>
            </a:r>
          </a:p>
        </p:txBody>
      </p:sp>
      <p:sp>
        <p:nvSpPr>
          <p:cNvPr id="130053" name="Text Box 5">
            <a:extLst>
              <a:ext uri="{FF2B5EF4-FFF2-40B4-BE49-F238E27FC236}">
                <a16:creationId xmlns:a16="http://schemas.microsoft.com/office/drawing/2014/main" id="{30CB7A72-CF58-7E69-BD2E-C15588E47426}"/>
              </a:ext>
            </a:extLst>
          </p:cNvPr>
          <p:cNvSpPr txBox="1">
            <a:spLocks noChangeArrowheads="1"/>
          </p:cNvSpPr>
          <p:nvPr/>
        </p:nvSpPr>
        <p:spPr bwMode="auto">
          <a:xfrm>
            <a:off x="2065496" y="4667250"/>
            <a:ext cx="9049544"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500" dirty="0">
                <a:ea typeface="Calibri" panose="020F0502020204030204" pitchFamily="34" charset="0"/>
                <a:cs typeface="Calibri" panose="020F0502020204030204" pitchFamily="34" charset="0"/>
              </a:rPr>
              <a:t>What does it mean if inappropriate indicators increase? Decrease? Do they reflect the desired program effect?</a:t>
            </a:r>
          </a:p>
        </p:txBody>
      </p:sp>
      <p:sp>
        <p:nvSpPr>
          <p:cNvPr id="100358" name="AutoShape 6">
            <a:extLst>
              <a:ext uri="{FF2B5EF4-FFF2-40B4-BE49-F238E27FC236}">
                <a16:creationId xmlns:a16="http://schemas.microsoft.com/office/drawing/2014/main" id="{27F0F02C-A092-2593-0060-8EF62266C154}"/>
              </a:ext>
            </a:extLst>
          </p:cNvPr>
          <p:cNvSpPr>
            <a:spLocks noChangeArrowheads="1"/>
          </p:cNvSpPr>
          <p:nvPr/>
        </p:nvSpPr>
        <p:spPr bwMode="auto">
          <a:xfrm>
            <a:off x="1076960" y="4603750"/>
            <a:ext cx="838200" cy="762000"/>
          </a:xfrm>
          <a:prstGeom prst="star5">
            <a:avLst/>
          </a:prstGeom>
          <a:solidFill>
            <a:srgbClr val="FF9900"/>
          </a:solidFill>
          <a:ln w="9525">
            <a:solidFill>
              <a:schemeClr val="tx1"/>
            </a:solidFill>
            <a:miter lim="800000"/>
            <a:headEnd/>
            <a:tailEnd/>
          </a:ln>
          <a:effectLst/>
        </p:spPr>
        <p:txBody>
          <a:bodyPr wrap="none" anchor="ctr"/>
          <a:lstStyle/>
          <a:p>
            <a:pPr>
              <a:defRPr/>
            </a:pPr>
            <a:endParaRPr lang="en-US">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1554" name="Rectangle 2">
            <a:extLst>
              <a:ext uri="{FF2B5EF4-FFF2-40B4-BE49-F238E27FC236}">
                <a16:creationId xmlns:a16="http://schemas.microsoft.com/office/drawing/2014/main" id="{39C041C5-A8C3-26DD-B5A9-0161B4058F66}"/>
              </a:ext>
            </a:extLst>
          </p:cNvPr>
          <p:cNvSpPr>
            <a:spLocks noGrp="1" noChangeArrowheads="1"/>
          </p:cNvSpPr>
          <p:nvPr>
            <p:ph type="title"/>
          </p:nvPr>
        </p:nvSpPr>
        <p:spPr/>
        <p:txBody>
          <a:bodyPr>
            <a:normAutofit/>
          </a:bodyPr>
          <a:lstStyle/>
          <a:p>
            <a:pPr eaLnBrk="1" hangingPunct="1"/>
            <a:r>
              <a:rPr lang="en-US" altLang="en-US" dirty="0">
                <a:solidFill>
                  <a:schemeClr val="accent1"/>
                </a:solidFill>
              </a:rPr>
              <a:t>Monitoring Versus Evaluation</a:t>
            </a:r>
            <a:endParaRPr lang="en-GB" altLang="en-US" dirty="0">
              <a:solidFill>
                <a:schemeClr val="accent1"/>
              </a:solidFill>
            </a:endParaRPr>
          </a:p>
        </p:txBody>
      </p:sp>
      <p:sp>
        <p:nvSpPr>
          <p:cNvPr id="791555" name="Rectangle 3">
            <a:extLst>
              <a:ext uri="{FF2B5EF4-FFF2-40B4-BE49-F238E27FC236}">
                <a16:creationId xmlns:a16="http://schemas.microsoft.com/office/drawing/2014/main" id="{BA0388B8-77B4-A9B2-12BC-ADE9B8547CA2}"/>
              </a:ext>
            </a:extLst>
          </p:cNvPr>
          <p:cNvSpPr>
            <a:spLocks noGrp="1" noChangeArrowheads="1"/>
          </p:cNvSpPr>
          <p:nvPr>
            <p:ph sz="half" idx="1"/>
          </p:nvPr>
        </p:nvSpPr>
        <p:spPr/>
        <p:txBody>
          <a:bodyPr/>
          <a:lstStyle/>
          <a:p>
            <a:pPr marL="0" indent="0">
              <a:buClr>
                <a:schemeClr val="tx1"/>
              </a:buClr>
              <a:buNone/>
            </a:pPr>
            <a:r>
              <a:rPr lang="en-US" altLang="en-US" b="1" dirty="0">
                <a:solidFill>
                  <a:schemeClr val="accent1"/>
                </a:solidFill>
                <a:latin typeface="Arial" panose="020B0604020202020204" pitchFamily="34" charset="0"/>
              </a:rPr>
              <a:t>MONITORING</a:t>
            </a:r>
            <a:r>
              <a:rPr lang="en-US" altLang="en-US" b="1" dirty="0">
                <a:solidFill>
                  <a:srgbClr val="00B050"/>
                </a:solidFill>
                <a:latin typeface="Arial" panose="020B0604020202020204" pitchFamily="34" charset="0"/>
              </a:rPr>
              <a:t> </a:t>
            </a:r>
          </a:p>
          <a:p>
            <a:pPr marL="0" indent="0"/>
            <a:endParaRPr lang="en-US" altLang="en-US" dirty="0">
              <a:latin typeface="Arial" panose="020B0604020202020204" pitchFamily="34" charset="0"/>
            </a:endParaRPr>
          </a:p>
          <a:p>
            <a:pPr marL="561975" lvl="1" indent="-300038"/>
            <a:r>
              <a:rPr lang="en-US" altLang="en-US" sz="2800" dirty="0">
                <a:latin typeface="Arial" panose="020B0604020202020204" pitchFamily="34" charset="0"/>
              </a:rPr>
              <a:t>Are we completing activities according to plan?</a:t>
            </a:r>
          </a:p>
          <a:p>
            <a:pPr marL="561975" lvl="1" indent="-300038"/>
            <a:r>
              <a:rPr lang="en-US" altLang="en-US" sz="2800" dirty="0">
                <a:latin typeface="Arial" panose="020B0604020202020204" pitchFamily="34" charset="0"/>
              </a:rPr>
              <a:t>What are the costs? </a:t>
            </a:r>
          </a:p>
          <a:p>
            <a:pPr marL="561975" lvl="1" indent="-300038"/>
            <a:r>
              <a:rPr lang="en-US" altLang="en-US" sz="2800" dirty="0">
                <a:latin typeface="Arial" panose="020B0604020202020204" pitchFamily="34" charset="0"/>
              </a:rPr>
              <a:t>Answers the question, “what are we doing?”</a:t>
            </a:r>
          </a:p>
          <a:p>
            <a:pPr marL="0" indent="0">
              <a:spcAft>
                <a:spcPct val="40000"/>
              </a:spcAft>
              <a:buClr>
                <a:schemeClr val="tx1"/>
              </a:buClr>
              <a:buNone/>
            </a:pPr>
            <a:endParaRPr lang="en-US" altLang="en-US" b="1" dirty="0">
              <a:solidFill>
                <a:srgbClr val="00B050"/>
              </a:solidFill>
              <a:latin typeface="Arial" panose="020B0604020202020204" pitchFamily="34" charset="0"/>
            </a:endParaRPr>
          </a:p>
          <a:p>
            <a:pPr marL="0" indent="0">
              <a:spcAft>
                <a:spcPct val="40000"/>
              </a:spcAft>
              <a:buClr>
                <a:schemeClr val="tx1"/>
              </a:buClr>
              <a:buNone/>
            </a:pPr>
            <a:endParaRPr lang="en-US" altLang="en-US" sz="3200" dirty="0">
              <a:latin typeface="Arial" panose="020B0604020202020204" pitchFamily="34" charset="0"/>
            </a:endParaRPr>
          </a:p>
        </p:txBody>
      </p:sp>
      <p:sp>
        <p:nvSpPr>
          <p:cNvPr id="2" name="Content Placeholder 1">
            <a:extLst>
              <a:ext uri="{FF2B5EF4-FFF2-40B4-BE49-F238E27FC236}">
                <a16:creationId xmlns:a16="http://schemas.microsoft.com/office/drawing/2014/main" id="{ED8DFAFA-FC3E-BD2A-0242-11C36905FEFE}"/>
              </a:ext>
            </a:extLst>
          </p:cNvPr>
          <p:cNvSpPr>
            <a:spLocks noGrp="1"/>
          </p:cNvSpPr>
          <p:nvPr>
            <p:ph sz="half" idx="2"/>
          </p:nvPr>
        </p:nvSpPr>
        <p:spPr/>
        <p:txBody>
          <a:bodyPr/>
          <a:lstStyle/>
          <a:p>
            <a:pPr eaLnBrk="1" hangingPunct="1">
              <a:buClr>
                <a:schemeClr val="tx1"/>
              </a:buClr>
              <a:buFont typeface="Arial" panose="020B0604020202020204" pitchFamily="34" charset="0"/>
              <a:buNone/>
            </a:pPr>
            <a:r>
              <a:rPr lang="en-US" altLang="en-US" b="1" dirty="0">
                <a:solidFill>
                  <a:schemeClr val="accent1"/>
                </a:solidFill>
                <a:latin typeface="Arial" panose="020B0604020202020204" pitchFamily="34" charset="0"/>
              </a:rPr>
              <a:t>EVALUATION</a:t>
            </a:r>
            <a:r>
              <a:rPr lang="en-US" altLang="en-US" b="1" dirty="0">
                <a:solidFill>
                  <a:srgbClr val="00B050"/>
                </a:solidFill>
                <a:latin typeface="Arial" panose="020B0604020202020204" pitchFamily="34" charset="0"/>
              </a:rPr>
              <a:t> </a:t>
            </a:r>
          </a:p>
          <a:p>
            <a:pPr marL="342900" lvl="1" indent="-342900"/>
            <a:endParaRPr lang="en-US" altLang="en-US" sz="2800" dirty="0">
              <a:latin typeface="Arial" panose="020B0604020202020204" pitchFamily="34" charset="0"/>
            </a:endParaRPr>
          </a:p>
          <a:p>
            <a:pPr marL="342900" lvl="1" indent="-342900"/>
            <a:r>
              <a:rPr lang="en-US" altLang="en-US" sz="2800" dirty="0">
                <a:latin typeface="Arial" panose="020B0604020202020204" pitchFamily="34" charset="0"/>
              </a:rPr>
              <a:t>How well was the project implemented?</a:t>
            </a:r>
          </a:p>
          <a:p>
            <a:pPr marL="342900" lvl="1" indent="-342900"/>
            <a:r>
              <a:rPr lang="en-US" altLang="en-US" sz="2800" dirty="0">
                <a:latin typeface="Arial" panose="020B0604020202020204" pitchFamily="34" charset="0"/>
              </a:rPr>
              <a:t>Were the desired changes achieved?</a:t>
            </a:r>
          </a:p>
          <a:p>
            <a:pPr marL="342900" lvl="1" indent="-342900"/>
            <a:r>
              <a:rPr lang="en-US" altLang="en-US" sz="2800" dirty="0">
                <a:latin typeface="Arial" panose="020B0604020202020204" pitchFamily="34" charset="0"/>
              </a:rPr>
              <a:t>If the change was achieved, to what extent can it be attributed to the project?</a:t>
            </a:r>
          </a:p>
          <a:p>
            <a:pPr marL="342900" lvl="1" indent="-342900"/>
            <a:endParaRPr lang="en-US" altLang="en-US" sz="28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91554"/>
                                        </p:tgtEl>
                                        <p:attrNameLst>
                                          <p:attrName>style.visibility</p:attrName>
                                        </p:attrNameLst>
                                      </p:cBhvr>
                                      <p:to>
                                        <p:strVal val="visible"/>
                                      </p:to>
                                    </p:set>
                                    <p:anim calcmode="lin" valueType="num">
                                      <p:cBhvr additive="base">
                                        <p:cTn id="7" dur="500" fill="hold"/>
                                        <p:tgtEl>
                                          <p:spTgt spid="791554"/>
                                        </p:tgtEl>
                                        <p:attrNameLst>
                                          <p:attrName>ppt_x</p:attrName>
                                        </p:attrNameLst>
                                      </p:cBhvr>
                                      <p:tavLst>
                                        <p:tav tm="0">
                                          <p:val>
                                            <p:strVal val="#ppt_x"/>
                                          </p:val>
                                        </p:tav>
                                        <p:tav tm="100000">
                                          <p:val>
                                            <p:strVal val="#ppt_x"/>
                                          </p:val>
                                        </p:tav>
                                      </p:tavLst>
                                    </p:anim>
                                    <p:anim calcmode="lin" valueType="num">
                                      <p:cBhvr additive="base">
                                        <p:cTn id="8" dur="500" fill="hold"/>
                                        <p:tgtEl>
                                          <p:spTgt spid="79155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91555">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9155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9155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9155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1554" grpId="0" autoUpdateAnimBg="0"/>
      <p:bldP spid="791555" grpId="0" build="p"/>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1554" name="Rectangle 2">
            <a:extLst>
              <a:ext uri="{FF2B5EF4-FFF2-40B4-BE49-F238E27FC236}">
                <a16:creationId xmlns:a16="http://schemas.microsoft.com/office/drawing/2014/main" id="{FD22FE39-85DC-B378-D87B-102151230A3E}"/>
              </a:ext>
            </a:extLst>
          </p:cNvPr>
          <p:cNvSpPr>
            <a:spLocks noGrp="1" noChangeArrowheads="1"/>
          </p:cNvSpPr>
          <p:nvPr>
            <p:ph type="title"/>
          </p:nvPr>
        </p:nvSpPr>
        <p:spPr/>
        <p:txBody>
          <a:bodyPr/>
          <a:lstStyle/>
          <a:p>
            <a:pPr eaLnBrk="1" hangingPunct="1"/>
            <a:r>
              <a:rPr lang="en-US" altLang="en-US" sz="4000" b="1" dirty="0">
                <a:solidFill>
                  <a:schemeClr val="accent1"/>
                </a:solidFill>
              </a:rPr>
              <a:t>Monitoring Versus Evaluation</a:t>
            </a:r>
            <a:endParaRPr lang="en-GB" altLang="en-US" sz="4000" b="1" dirty="0">
              <a:solidFill>
                <a:schemeClr val="accent1"/>
              </a:solidFill>
            </a:endParaRPr>
          </a:p>
        </p:txBody>
      </p:sp>
      <p:sp>
        <p:nvSpPr>
          <p:cNvPr id="791555" name="Rectangle 3">
            <a:extLst>
              <a:ext uri="{FF2B5EF4-FFF2-40B4-BE49-F238E27FC236}">
                <a16:creationId xmlns:a16="http://schemas.microsoft.com/office/drawing/2014/main" id="{874886DA-A820-56BF-DACE-97D2E268E3B2}"/>
              </a:ext>
            </a:extLst>
          </p:cNvPr>
          <p:cNvSpPr>
            <a:spLocks noGrp="1" noChangeArrowheads="1"/>
          </p:cNvSpPr>
          <p:nvPr>
            <p:ph sz="half" idx="1"/>
          </p:nvPr>
        </p:nvSpPr>
        <p:spPr/>
        <p:txBody>
          <a:bodyPr/>
          <a:lstStyle/>
          <a:p>
            <a:pPr marL="0" indent="0">
              <a:buClr>
                <a:schemeClr val="tx1"/>
              </a:buClr>
              <a:buNone/>
              <a:defRPr/>
            </a:pPr>
            <a:r>
              <a:rPr lang="en-US" b="1" dirty="0">
                <a:solidFill>
                  <a:schemeClr val="accent1"/>
                </a:solidFill>
                <a:latin typeface="Arial" panose="020B0604020202020204" pitchFamily="34" charset="0"/>
              </a:rPr>
              <a:t>MONITORING</a:t>
            </a:r>
            <a:r>
              <a:rPr lang="en-US" b="1" dirty="0">
                <a:solidFill>
                  <a:srgbClr val="00B050"/>
                </a:solidFill>
                <a:latin typeface="Arial" panose="020B0604020202020204" pitchFamily="34" charset="0"/>
              </a:rPr>
              <a:t> </a:t>
            </a:r>
          </a:p>
          <a:p>
            <a:pPr eaLnBrk="1" hangingPunct="1">
              <a:defRPr/>
            </a:pPr>
            <a:endParaRPr lang="en-US" dirty="0">
              <a:latin typeface="Arial" panose="020B0604020202020204" pitchFamily="34" charset="0"/>
            </a:endParaRPr>
          </a:p>
          <a:p>
            <a:pPr eaLnBrk="1" hangingPunct="1">
              <a:defRPr/>
            </a:pPr>
            <a:r>
              <a:rPr lang="en-US" dirty="0">
                <a:latin typeface="Arial" panose="020B0604020202020204" pitchFamily="34" charset="0"/>
              </a:rPr>
              <a:t>Tracking changes in program performance over time</a:t>
            </a:r>
          </a:p>
          <a:p>
            <a:pPr eaLnBrk="1" hangingPunct="1">
              <a:spcAft>
                <a:spcPct val="40000"/>
              </a:spcAft>
              <a:buClr>
                <a:schemeClr val="tx1"/>
              </a:buClr>
              <a:buFontTx/>
              <a:buNone/>
              <a:defRPr/>
            </a:pPr>
            <a:endParaRPr lang="en-US" b="1" dirty="0">
              <a:solidFill>
                <a:srgbClr val="00B050"/>
              </a:solidFill>
              <a:latin typeface="Arial" panose="020B0604020202020204" pitchFamily="34" charset="0"/>
            </a:endParaRPr>
          </a:p>
          <a:p>
            <a:pPr eaLnBrk="1" hangingPunct="1">
              <a:spcAft>
                <a:spcPct val="40000"/>
              </a:spcAft>
              <a:buClr>
                <a:schemeClr val="tx1"/>
              </a:buClr>
              <a:buFontTx/>
              <a:buNone/>
              <a:defRPr/>
            </a:pPr>
            <a:endParaRPr lang="en-US" sz="3200" dirty="0">
              <a:latin typeface="Arial" panose="020B0604020202020204" pitchFamily="34" charset="0"/>
            </a:endParaRPr>
          </a:p>
        </p:txBody>
      </p:sp>
      <p:sp>
        <p:nvSpPr>
          <p:cNvPr id="2" name="Content Placeholder 1">
            <a:extLst>
              <a:ext uri="{FF2B5EF4-FFF2-40B4-BE49-F238E27FC236}">
                <a16:creationId xmlns:a16="http://schemas.microsoft.com/office/drawing/2014/main" id="{70EEF600-4843-41F0-B08B-78A4B8228E36}"/>
              </a:ext>
            </a:extLst>
          </p:cNvPr>
          <p:cNvSpPr>
            <a:spLocks noGrp="1"/>
          </p:cNvSpPr>
          <p:nvPr>
            <p:ph sz="half" idx="2"/>
          </p:nvPr>
        </p:nvSpPr>
        <p:spPr/>
        <p:txBody>
          <a:bodyPr/>
          <a:lstStyle/>
          <a:p>
            <a:pPr eaLnBrk="1" hangingPunct="1">
              <a:buClr>
                <a:schemeClr val="tx1"/>
              </a:buClr>
              <a:buFont typeface="Arial" panose="020B0604020202020204" pitchFamily="34" charset="0"/>
              <a:buNone/>
            </a:pPr>
            <a:r>
              <a:rPr lang="en-US" altLang="en-US" b="1" dirty="0">
                <a:solidFill>
                  <a:schemeClr val="accent1"/>
                </a:solidFill>
                <a:latin typeface="Arial" panose="020B0604020202020204" pitchFamily="34" charset="0"/>
              </a:rPr>
              <a:t>EVALUATION</a:t>
            </a:r>
            <a:r>
              <a:rPr lang="en-US" altLang="en-US" b="1" dirty="0">
                <a:solidFill>
                  <a:srgbClr val="00B050"/>
                </a:solidFill>
                <a:latin typeface="Arial" panose="020B0604020202020204" pitchFamily="34" charset="0"/>
              </a:rPr>
              <a:t> </a:t>
            </a:r>
          </a:p>
          <a:p>
            <a:pPr marL="342900" lvl="1" indent="-342900"/>
            <a:endParaRPr lang="en-US" altLang="en-US" sz="2800" dirty="0">
              <a:latin typeface="Arial" panose="020B0604020202020204" pitchFamily="34" charset="0"/>
            </a:endParaRPr>
          </a:p>
          <a:p>
            <a:pPr marL="342900" lvl="1" indent="-342900"/>
            <a:r>
              <a:rPr lang="en-US" altLang="en-US" sz="2800" dirty="0">
                <a:latin typeface="Arial" panose="020B0604020202020204" pitchFamily="34" charset="0"/>
              </a:rPr>
              <a:t>Measuring how well program activities have met expected objectives</a:t>
            </a:r>
          </a:p>
          <a:p>
            <a:pPr marL="342900" lvl="1" indent="-342900"/>
            <a:r>
              <a:rPr lang="en-US" altLang="en-US" sz="2800" dirty="0">
                <a:latin typeface="Arial" panose="020B0604020202020204" pitchFamily="34" charset="0"/>
              </a:rPr>
              <a:t>Attributing program outcomes to their causes</a:t>
            </a:r>
            <a:endParaRPr lang="en-US" altLang="en-US" sz="3200" dirty="0">
              <a:latin typeface="Helvetica" panose="020B0604020202020204" pitchFamily="34" charset="0"/>
            </a:endParaRPr>
          </a:p>
          <a:p>
            <a:pPr marL="342900" lvl="1" indent="-342900"/>
            <a:endParaRPr lang="en-US" altLang="en-US" sz="2800" dirty="0">
              <a:latin typeface="Arial" panose="020B0604020202020204" pitchFamily="34" charset="0"/>
            </a:endParaRPr>
          </a:p>
        </p:txBody>
      </p:sp>
      <p:sp>
        <p:nvSpPr>
          <p:cNvPr id="3" name="Rectangle 2">
            <a:extLst>
              <a:ext uri="{FF2B5EF4-FFF2-40B4-BE49-F238E27FC236}">
                <a16:creationId xmlns:a16="http://schemas.microsoft.com/office/drawing/2014/main" id="{CF79B3C1-E3FA-87C1-876F-BCF76AEE476C}"/>
              </a:ext>
            </a:extLst>
          </p:cNvPr>
          <p:cNvSpPr>
            <a:spLocks noChangeArrowheads="1"/>
          </p:cNvSpPr>
          <p:nvPr/>
        </p:nvSpPr>
        <p:spPr bwMode="auto">
          <a:xfrm>
            <a:off x="6316664" y="4779964"/>
            <a:ext cx="37687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3429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spcBef>
                <a:spcPct val="0"/>
              </a:spcBef>
              <a:buFont typeface="Arial" panose="020B0604020202020204" pitchFamily="34" charset="0"/>
              <a:buChar char="•"/>
            </a:pPr>
            <a:endParaRPr lang="en-US" altLang="en-US" sz="2000" dirty="0">
              <a:latin typeface="Helvetica"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91554"/>
                                        </p:tgtEl>
                                        <p:attrNameLst>
                                          <p:attrName>style.visibility</p:attrName>
                                        </p:attrNameLst>
                                      </p:cBhvr>
                                      <p:to>
                                        <p:strVal val="visible"/>
                                      </p:to>
                                    </p:set>
                                    <p:anim calcmode="lin" valueType="num">
                                      <p:cBhvr additive="base">
                                        <p:cTn id="7" dur="500" fill="hold"/>
                                        <p:tgtEl>
                                          <p:spTgt spid="791554"/>
                                        </p:tgtEl>
                                        <p:attrNameLst>
                                          <p:attrName>ppt_x</p:attrName>
                                        </p:attrNameLst>
                                      </p:cBhvr>
                                      <p:tavLst>
                                        <p:tav tm="0">
                                          <p:val>
                                            <p:strVal val="#ppt_x"/>
                                          </p:val>
                                        </p:tav>
                                        <p:tav tm="100000">
                                          <p:val>
                                            <p:strVal val="#ppt_x"/>
                                          </p:val>
                                        </p:tav>
                                      </p:tavLst>
                                    </p:anim>
                                    <p:anim calcmode="lin" valueType="num">
                                      <p:cBhvr additive="base">
                                        <p:cTn id="8" dur="500" fill="hold"/>
                                        <p:tgtEl>
                                          <p:spTgt spid="79155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91555">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91555">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1554" grpId="0" autoUpdateAnimBg="0"/>
      <p:bldP spid="791555" grpId="0" build="p"/>
      <p:bldP spid="2" grpId="0" build="p"/>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5">
            <a:extLst>
              <a:ext uri="{FF2B5EF4-FFF2-40B4-BE49-F238E27FC236}">
                <a16:creationId xmlns:a16="http://schemas.microsoft.com/office/drawing/2014/main" id="{350D32A8-9D83-F0E0-8D43-1B569F4AD67B}"/>
              </a:ext>
            </a:extLst>
          </p:cNvPr>
          <p:cNvSpPr>
            <a:spLocks noGrp="1"/>
          </p:cNvSpPr>
          <p:nvPr>
            <p:ph type="title"/>
          </p:nvPr>
        </p:nvSpPr>
        <p:spPr/>
        <p:txBody>
          <a:bodyPr/>
          <a:lstStyle/>
          <a:p>
            <a:r>
              <a:rPr lang="en-US" altLang="en-US" b="1" dirty="0">
                <a:solidFill>
                  <a:schemeClr val="accent1"/>
                </a:solidFill>
              </a:rPr>
              <a:t>Monitoring and Evaluation</a:t>
            </a:r>
            <a:endParaRPr lang="en-US" altLang="nb-NO" dirty="0">
              <a:solidFill>
                <a:schemeClr val="accent1"/>
              </a:solidFill>
            </a:endParaRPr>
          </a:p>
        </p:txBody>
      </p:sp>
      <p:pic>
        <p:nvPicPr>
          <p:cNvPr id="20483" name="Content Placeholder 12">
            <a:extLst>
              <a:ext uri="{FF2B5EF4-FFF2-40B4-BE49-F238E27FC236}">
                <a16:creationId xmlns:a16="http://schemas.microsoft.com/office/drawing/2014/main" id="{66E13EDC-1498-100A-BFB8-6DF51CB5A7A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296169" y="1690688"/>
            <a:ext cx="4038600" cy="2900362"/>
          </a:xfrm>
        </p:spPr>
      </p:pic>
      <p:sp>
        <p:nvSpPr>
          <p:cNvPr id="20484" name="Slide Number Placeholder 4">
            <a:extLst>
              <a:ext uri="{FF2B5EF4-FFF2-40B4-BE49-F238E27FC236}">
                <a16:creationId xmlns:a16="http://schemas.microsoft.com/office/drawing/2014/main" id="{9F4D2A85-6D40-89E8-B5A9-EBBA65F91B3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Helvetica" panose="020B0604020202020204" pitchFamily="34" charset="0"/>
              </a:defRPr>
            </a:lvl1pPr>
            <a:lvl2pPr marL="742950" indent="-285750">
              <a:defRPr sz="2800">
                <a:solidFill>
                  <a:schemeClr val="tx1"/>
                </a:solidFill>
                <a:latin typeface="Helvetica" panose="020B0604020202020204" pitchFamily="34" charset="0"/>
              </a:defRPr>
            </a:lvl2pPr>
            <a:lvl3pPr marL="1143000" indent="-228600">
              <a:defRPr sz="2800">
                <a:solidFill>
                  <a:schemeClr val="tx1"/>
                </a:solidFill>
                <a:latin typeface="Helvetica" panose="020B0604020202020204" pitchFamily="34" charset="0"/>
              </a:defRPr>
            </a:lvl3pPr>
            <a:lvl4pPr marL="1600200" indent="-228600">
              <a:defRPr sz="2800">
                <a:solidFill>
                  <a:schemeClr val="tx1"/>
                </a:solidFill>
                <a:latin typeface="Helvetica" panose="020B0604020202020204" pitchFamily="34" charset="0"/>
              </a:defRPr>
            </a:lvl4pPr>
            <a:lvl5pPr marL="2057400" indent="-228600">
              <a:defRPr sz="2800">
                <a:solidFill>
                  <a:schemeClr val="tx1"/>
                </a:solidFill>
                <a:latin typeface="Helvetica" panose="020B0604020202020204" pitchFamily="34" charset="0"/>
              </a:defRPr>
            </a:lvl5pPr>
            <a:lvl6pPr marL="2514600" indent="-228600" eaLnBrk="0" fontAlgn="base" hangingPunct="0">
              <a:spcBef>
                <a:spcPct val="0"/>
              </a:spcBef>
              <a:spcAft>
                <a:spcPct val="0"/>
              </a:spcAft>
              <a:defRPr sz="2800">
                <a:solidFill>
                  <a:schemeClr val="tx1"/>
                </a:solidFill>
                <a:latin typeface="Helvetica" panose="020B0604020202020204" pitchFamily="34" charset="0"/>
              </a:defRPr>
            </a:lvl6pPr>
            <a:lvl7pPr marL="2971800" indent="-228600" eaLnBrk="0" fontAlgn="base" hangingPunct="0">
              <a:spcBef>
                <a:spcPct val="0"/>
              </a:spcBef>
              <a:spcAft>
                <a:spcPct val="0"/>
              </a:spcAft>
              <a:defRPr sz="2800">
                <a:solidFill>
                  <a:schemeClr val="tx1"/>
                </a:solidFill>
                <a:latin typeface="Helvetica" panose="020B0604020202020204" pitchFamily="34" charset="0"/>
              </a:defRPr>
            </a:lvl7pPr>
            <a:lvl8pPr marL="3429000" indent="-228600" eaLnBrk="0" fontAlgn="base" hangingPunct="0">
              <a:spcBef>
                <a:spcPct val="0"/>
              </a:spcBef>
              <a:spcAft>
                <a:spcPct val="0"/>
              </a:spcAft>
              <a:defRPr sz="2800">
                <a:solidFill>
                  <a:schemeClr val="tx1"/>
                </a:solidFill>
                <a:latin typeface="Helvetica" panose="020B0604020202020204" pitchFamily="34" charset="0"/>
              </a:defRPr>
            </a:lvl8pPr>
            <a:lvl9pPr marL="3886200" indent="-228600" eaLnBrk="0" fontAlgn="base" hangingPunct="0">
              <a:spcBef>
                <a:spcPct val="0"/>
              </a:spcBef>
              <a:spcAft>
                <a:spcPct val="0"/>
              </a:spcAft>
              <a:defRPr sz="2800">
                <a:solidFill>
                  <a:schemeClr val="tx1"/>
                </a:solidFill>
                <a:latin typeface="Helvetica" panose="020B0604020202020204" pitchFamily="34" charset="0"/>
              </a:defRPr>
            </a:lvl9pPr>
          </a:lstStyle>
          <a:p>
            <a:fld id="{A75E7538-7048-4420-B84F-51F144098604}" type="slidenum">
              <a:rPr lang="en-US" altLang="en-US" sz="1200">
                <a:solidFill>
                  <a:srgbClr val="898989"/>
                </a:solidFill>
                <a:latin typeface="Calibri" panose="020F0502020204030204" pitchFamily="34" charset="0"/>
              </a:rPr>
              <a:pPr/>
              <a:t>8</a:t>
            </a:fld>
            <a:endParaRPr lang="en-US" altLang="en-US" sz="1200">
              <a:solidFill>
                <a:srgbClr val="898989"/>
              </a:solidFill>
              <a:latin typeface="Calibri" panose="020F0502020204030204" pitchFamily="34" charset="0"/>
            </a:endParaRPr>
          </a:p>
        </p:txBody>
      </p:sp>
      <p:pic>
        <p:nvPicPr>
          <p:cNvPr id="20486" name="Content Placeholder 9">
            <a:extLst>
              <a:ext uri="{FF2B5EF4-FFF2-40B4-BE49-F238E27FC236}">
                <a16:creationId xmlns:a16="http://schemas.microsoft.com/office/drawing/2014/main" id="{31C34E34-1BE3-F2ED-8494-80AD36DA38F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83710" y="2636044"/>
            <a:ext cx="4251325"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E194B-A7ED-DFF1-981D-1678C57B4E58}"/>
              </a:ext>
            </a:extLst>
          </p:cNvPr>
          <p:cNvSpPr>
            <a:spLocks noGrp="1"/>
          </p:cNvSpPr>
          <p:nvPr>
            <p:ph type="title"/>
          </p:nvPr>
        </p:nvSpPr>
        <p:spPr/>
        <p:txBody>
          <a:bodyPr/>
          <a:lstStyle/>
          <a:p>
            <a:r>
              <a:rPr lang="en-US" b="1" dirty="0">
                <a:solidFill>
                  <a:schemeClr val="accent1"/>
                </a:solidFill>
              </a:rPr>
              <a:t>Outcome Indicators </a:t>
            </a:r>
            <a:br>
              <a:rPr lang="en-US" b="1" dirty="0">
                <a:solidFill>
                  <a:schemeClr val="accent1"/>
                </a:solidFill>
              </a:rPr>
            </a:br>
            <a:endParaRPr lang="nb-NO" dirty="0">
              <a:solidFill>
                <a:schemeClr val="accent1"/>
              </a:solidFill>
            </a:endParaRPr>
          </a:p>
        </p:txBody>
      </p:sp>
      <p:sp>
        <p:nvSpPr>
          <p:cNvPr id="7" name="Content Placeholder 6">
            <a:extLst>
              <a:ext uri="{FF2B5EF4-FFF2-40B4-BE49-F238E27FC236}">
                <a16:creationId xmlns:a16="http://schemas.microsoft.com/office/drawing/2014/main" id="{A349AC81-69B3-2F36-39B3-512DF21D8862}"/>
              </a:ext>
            </a:extLst>
          </p:cNvPr>
          <p:cNvSpPr>
            <a:spLocks noGrp="1"/>
          </p:cNvSpPr>
          <p:nvPr>
            <p:ph type="body" idx="1"/>
          </p:nvPr>
        </p:nvSpPr>
        <p:spPr/>
        <p:txBody>
          <a:bodyPr>
            <a:normAutofit/>
          </a:bodyPr>
          <a:lstStyle/>
          <a:p>
            <a:pPr algn="ctr" eaLnBrk="1" hangingPunct="1">
              <a:defRPr/>
            </a:pPr>
            <a:endParaRPr lang="en-US" sz="5400" b="1" dirty="0">
              <a:solidFill>
                <a:srgbClr val="040778"/>
              </a:solidFill>
            </a:endParaRPr>
          </a:p>
        </p:txBody>
      </p:sp>
      <p:sp>
        <p:nvSpPr>
          <p:cNvPr id="21508" name="Slide Number Placeholder 4">
            <a:extLst>
              <a:ext uri="{FF2B5EF4-FFF2-40B4-BE49-F238E27FC236}">
                <a16:creationId xmlns:a16="http://schemas.microsoft.com/office/drawing/2014/main" id="{9F6187E4-F26F-6ED9-EEED-59A29DE2366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58644A7-F5AC-47AB-9262-1A7EBDD43DD2}" type="slidenum">
              <a:rPr lang="en-US" altLang="en-US" sz="1200">
                <a:solidFill>
                  <a:srgbClr val="898989"/>
                </a:solidFill>
              </a:rPr>
              <a:pPr>
                <a:spcBef>
                  <a:spcPct val="0"/>
                </a:spcBef>
                <a:buFontTx/>
                <a:buNone/>
              </a:pPr>
              <a:t>9</a:t>
            </a:fld>
            <a:endParaRPr lang="en-US" altLang="en-US" sz="1200">
              <a:solidFill>
                <a:srgbClr val="898989"/>
              </a:solidFil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WI" val="14"/>
  <p:tag name="CVB" val="14"/>
  <p:tag name="BSN" val="14"/>
  <p:tag name="SPT" val="FALSE"/>
  <p:tag name="SVT" val="FALSE"/>
  <p:tag name="NBP" val="1"/>
  <p:tag name="CII" val="14"/>
</p:tagLst>
</file>

<file path=ppt/tags/tag10.xml><?xml version="1.0" encoding="utf-8"?>
<p:tagLst xmlns:a="http://schemas.openxmlformats.org/drawingml/2006/main" xmlns:r="http://schemas.openxmlformats.org/officeDocument/2006/relationships" xmlns:p="http://schemas.openxmlformats.org/presentationml/2006/main">
  <p:tag name="SWI" val="44"/>
  <p:tag name="CVB" val="44"/>
  <p:tag name="BSN" val="44"/>
  <p:tag name="SPT" val="FALSE"/>
  <p:tag name="SVT" val="FALSE"/>
  <p:tag name="NBP" val="1"/>
  <p:tag name="CII" val="44"/>
</p:tagLst>
</file>

<file path=ppt/tags/tag11.xml><?xml version="1.0" encoding="utf-8"?>
<p:tagLst xmlns:a="http://schemas.openxmlformats.org/drawingml/2006/main" xmlns:r="http://schemas.openxmlformats.org/officeDocument/2006/relationships" xmlns:p="http://schemas.openxmlformats.org/presentationml/2006/main">
  <p:tag name="SWI" val="45"/>
  <p:tag name="CVB" val="45"/>
  <p:tag name="BSN" val="45"/>
  <p:tag name="SPT" val="FALSE"/>
  <p:tag name="SVT" val="FALSE"/>
  <p:tag name="NBP" val="1"/>
  <p:tag name="CII" val="45"/>
</p:tagLst>
</file>

<file path=ppt/tags/tag12.xml><?xml version="1.0" encoding="utf-8"?>
<p:tagLst xmlns:a="http://schemas.openxmlformats.org/drawingml/2006/main" xmlns:r="http://schemas.openxmlformats.org/officeDocument/2006/relationships" xmlns:p="http://schemas.openxmlformats.org/presentationml/2006/main">
  <p:tag name="SWI" val="46"/>
  <p:tag name="CVB" val="46"/>
  <p:tag name="BSN" val="46"/>
  <p:tag name="SPT" val="FALSE"/>
  <p:tag name="SVT" val="FALSE"/>
  <p:tag name="NBP" val="1"/>
  <p:tag name="CII" val="46"/>
</p:tagLst>
</file>

<file path=ppt/tags/tag13.xml><?xml version="1.0" encoding="utf-8"?>
<p:tagLst xmlns:a="http://schemas.openxmlformats.org/drawingml/2006/main" xmlns:r="http://schemas.openxmlformats.org/officeDocument/2006/relationships" xmlns:p="http://schemas.openxmlformats.org/presentationml/2006/main">
  <p:tag name="SWI" val="18"/>
  <p:tag name="CVB" val="18"/>
  <p:tag name="BSN" val="18"/>
  <p:tag name="SPT" val="FALSE"/>
  <p:tag name="SVT" val="FALSE"/>
  <p:tag name="NBP" val="1"/>
  <p:tag name="CII" val="18"/>
</p:tagLst>
</file>

<file path=ppt/tags/tag14.xml><?xml version="1.0" encoding="utf-8"?>
<p:tagLst xmlns:a="http://schemas.openxmlformats.org/drawingml/2006/main" xmlns:r="http://schemas.openxmlformats.org/officeDocument/2006/relationships" xmlns:p="http://schemas.openxmlformats.org/presentationml/2006/main">
  <p:tag name="SWI" val="16"/>
  <p:tag name="CVB" val="16"/>
  <p:tag name="BSN" val="16"/>
  <p:tag name="SPT" val="FALSE"/>
  <p:tag name="SVT" val="FALSE"/>
  <p:tag name="NBP" val="1"/>
  <p:tag name="CII" val="16"/>
</p:tagLst>
</file>

<file path=ppt/tags/tag15.xml><?xml version="1.0" encoding="utf-8"?>
<p:tagLst xmlns:a="http://schemas.openxmlformats.org/drawingml/2006/main" xmlns:r="http://schemas.openxmlformats.org/officeDocument/2006/relationships" xmlns:p="http://schemas.openxmlformats.org/presentationml/2006/main">
  <p:tag name="SWI" val="28"/>
  <p:tag name="CVB" val="28"/>
  <p:tag name="BSN" val="28"/>
  <p:tag name="SPT" val="FALSE"/>
  <p:tag name="SVT" val="FALSE"/>
  <p:tag name="NBP" val="1"/>
  <p:tag name="CII" val="28"/>
</p:tagLst>
</file>

<file path=ppt/tags/tag16.xml><?xml version="1.0" encoding="utf-8"?>
<p:tagLst xmlns:a="http://schemas.openxmlformats.org/drawingml/2006/main" xmlns:r="http://schemas.openxmlformats.org/officeDocument/2006/relationships" xmlns:p="http://schemas.openxmlformats.org/presentationml/2006/main">
  <p:tag name="SWI" val="29"/>
  <p:tag name="CVB" val="29"/>
  <p:tag name="BSN" val="29"/>
  <p:tag name="SPT" val="FALSE"/>
  <p:tag name="SVT" val="FALSE"/>
  <p:tag name="NBP" val="1"/>
  <p:tag name="CII" val="29"/>
</p:tagLst>
</file>

<file path=ppt/tags/tag17.xml><?xml version="1.0" encoding="utf-8"?>
<p:tagLst xmlns:a="http://schemas.openxmlformats.org/drawingml/2006/main" xmlns:r="http://schemas.openxmlformats.org/officeDocument/2006/relationships" xmlns:p="http://schemas.openxmlformats.org/presentationml/2006/main">
  <p:tag name="SWI" val="30"/>
  <p:tag name="CVB" val="30"/>
  <p:tag name="BSN" val="30"/>
  <p:tag name="SPT" val="FALSE"/>
  <p:tag name="SVT" val="FALSE"/>
  <p:tag name="NBP" val="1"/>
  <p:tag name="CII" val="30"/>
</p:tagLst>
</file>

<file path=ppt/tags/tag18.xml><?xml version="1.0" encoding="utf-8"?>
<p:tagLst xmlns:a="http://schemas.openxmlformats.org/drawingml/2006/main" xmlns:r="http://schemas.openxmlformats.org/officeDocument/2006/relationships" xmlns:p="http://schemas.openxmlformats.org/presentationml/2006/main">
  <p:tag name="SWI" val="31"/>
  <p:tag name="CVB" val="31"/>
  <p:tag name="BSN" val="31"/>
  <p:tag name="SPT" val="FALSE"/>
  <p:tag name="SVT" val="FALSE"/>
  <p:tag name="NBP" val="1"/>
  <p:tag name="CII" val="31"/>
</p:tagLst>
</file>

<file path=ppt/tags/tag19.xml><?xml version="1.0" encoding="utf-8"?>
<p:tagLst xmlns:a="http://schemas.openxmlformats.org/drawingml/2006/main" xmlns:r="http://schemas.openxmlformats.org/officeDocument/2006/relationships" xmlns:p="http://schemas.openxmlformats.org/presentationml/2006/main">
  <p:tag name="SWI" val="32"/>
  <p:tag name="CVB" val="32"/>
  <p:tag name="BSN" val="32"/>
  <p:tag name="SPT" val="FALSE"/>
  <p:tag name="SVT" val="FALSE"/>
  <p:tag name="NBP" val="1"/>
  <p:tag name="CII" val="32"/>
</p:tagLst>
</file>

<file path=ppt/tags/tag2.xml><?xml version="1.0" encoding="utf-8"?>
<p:tagLst xmlns:a="http://schemas.openxmlformats.org/drawingml/2006/main" xmlns:r="http://schemas.openxmlformats.org/officeDocument/2006/relationships" xmlns:p="http://schemas.openxmlformats.org/presentationml/2006/main">
  <p:tag name="SWI" val="13"/>
  <p:tag name="CVB" val="13"/>
  <p:tag name="BSN" val="13"/>
  <p:tag name="SPT" val="FALSE"/>
  <p:tag name="SVT" val="FALSE"/>
  <p:tag name="NBP" val="1"/>
  <p:tag name="CII" val="13"/>
</p:tagLst>
</file>

<file path=ppt/tags/tag20.xml><?xml version="1.0" encoding="utf-8"?>
<p:tagLst xmlns:a="http://schemas.openxmlformats.org/drawingml/2006/main" xmlns:r="http://schemas.openxmlformats.org/officeDocument/2006/relationships" xmlns:p="http://schemas.openxmlformats.org/presentationml/2006/main">
  <p:tag name="SWI" val="33"/>
  <p:tag name="CVB" val="33"/>
  <p:tag name="BSN" val="33"/>
  <p:tag name="SPT" val="FALSE"/>
  <p:tag name="SVT" val="FALSE"/>
  <p:tag name="NBP" val="1"/>
  <p:tag name="CII" val="33"/>
</p:tagLst>
</file>

<file path=ppt/tags/tag21.xml><?xml version="1.0" encoding="utf-8"?>
<p:tagLst xmlns:a="http://schemas.openxmlformats.org/drawingml/2006/main" xmlns:r="http://schemas.openxmlformats.org/officeDocument/2006/relationships" xmlns:p="http://schemas.openxmlformats.org/presentationml/2006/main">
  <p:tag name="SWI" val="34"/>
  <p:tag name="CVB" val="34"/>
  <p:tag name="BSN" val="34"/>
  <p:tag name="SPT" val="FALSE"/>
  <p:tag name="SVT" val="FALSE"/>
  <p:tag name="NBP" val="1"/>
  <p:tag name="CII" val="34"/>
</p:tagLst>
</file>

<file path=ppt/tags/tag3.xml><?xml version="1.0" encoding="utf-8"?>
<p:tagLst xmlns:a="http://schemas.openxmlformats.org/drawingml/2006/main" xmlns:r="http://schemas.openxmlformats.org/officeDocument/2006/relationships" xmlns:p="http://schemas.openxmlformats.org/presentationml/2006/main">
  <p:tag name="SWI" val="15"/>
  <p:tag name="CVB" val="15"/>
  <p:tag name="BSN" val="15"/>
  <p:tag name="SPT" val="FALSE"/>
  <p:tag name="SVT" val="FALSE"/>
  <p:tag name="NBP" val="1"/>
  <p:tag name="CII" val="15"/>
</p:tagLst>
</file>

<file path=ppt/tags/tag4.xml><?xml version="1.0" encoding="utf-8"?>
<p:tagLst xmlns:a="http://schemas.openxmlformats.org/drawingml/2006/main" xmlns:r="http://schemas.openxmlformats.org/officeDocument/2006/relationships" xmlns:p="http://schemas.openxmlformats.org/presentationml/2006/main">
  <p:tag name="SWI" val="12"/>
  <p:tag name="CVB" val="12"/>
  <p:tag name="BSN" val="12"/>
  <p:tag name="SPT" val="FALSE"/>
  <p:tag name="SVT" val="FALSE"/>
  <p:tag name="NBP" val="1"/>
  <p:tag name="CII" val="12"/>
</p:tagLst>
</file>

<file path=ppt/tags/tag5.xml><?xml version="1.0" encoding="utf-8"?>
<p:tagLst xmlns:a="http://schemas.openxmlformats.org/drawingml/2006/main" xmlns:r="http://schemas.openxmlformats.org/officeDocument/2006/relationships" xmlns:p="http://schemas.openxmlformats.org/presentationml/2006/main">
  <p:tag name="SWI" val="35"/>
  <p:tag name="CVB" val="35"/>
  <p:tag name="BSN" val="35"/>
  <p:tag name="SPT" val="FALSE"/>
  <p:tag name="SVT" val="FALSE"/>
  <p:tag name="NBP" val="1"/>
  <p:tag name="CII" val="35"/>
</p:tagLst>
</file>

<file path=ppt/tags/tag6.xml><?xml version="1.0" encoding="utf-8"?>
<p:tagLst xmlns:a="http://schemas.openxmlformats.org/drawingml/2006/main" xmlns:r="http://schemas.openxmlformats.org/officeDocument/2006/relationships" xmlns:p="http://schemas.openxmlformats.org/presentationml/2006/main">
  <p:tag name="SWI" val="38"/>
  <p:tag name="CVB" val="38"/>
  <p:tag name="BSN" val="38"/>
  <p:tag name="SPT" val="FALSE"/>
  <p:tag name="SVT" val="FALSE"/>
  <p:tag name="NBP" val="1"/>
  <p:tag name="CII" val="38"/>
</p:tagLst>
</file>

<file path=ppt/tags/tag7.xml><?xml version="1.0" encoding="utf-8"?>
<p:tagLst xmlns:a="http://schemas.openxmlformats.org/drawingml/2006/main" xmlns:r="http://schemas.openxmlformats.org/officeDocument/2006/relationships" xmlns:p="http://schemas.openxmlformats.org/presentationml/2006/main">
  <p:tag name="SWI" val="36"/>
  <p:tag name="CVB" val="36"/>
  <p:tag name="BSN" val="36"/>
  <p:tag name="SPT" val="FALSE"/>
  <p:tag name="SVT" val="FALSE"/>
  <p:tag name="NBP" val="1"/>
  <p:tag name="CII" val="36"/>
</p:tagLst>
</file>

<file path=ppt/tags/tag8.xml><?xml version="1.0" encoding="utf-8"?>
<p:tagLst xmlns:a="http://schemas.openxmlformats.org/drawingml/2006/main" xmlns:r="http://schemas.openxmlformats.org/officeDocument/2006/relationships" xmlns:p="http://schemas.openxmlformats.org/presentationml/2006/main">
  <p:tag name="SWI" val="40"/>
  <p:tag name="CVB" val="40"/>
  <p:tag name="BSN" val="40"/>
  <p:tag name="SPT" val="FALSE"/>
  <p:tag name="SVT" val="FALSE"/>
  <p:tag name="NBP" val="1"/>
  <p:tag name="CII" val="40"/>
</p:tagLst>
</file>

<file path=ppt/tags/tag9.xml><?xml version="1.0" encoding="utf-8"?>
<p:tagLst xmlns:a="http://schemas.openxmlformats.org/drawingml/2006/main" xmlns:r="http://schemas.openxmlformats.org/officeDocument/2006/relationships" xmlns:p="http://schemas.openxmlformats.org/presentationml/2006/main">
  <p:tag name="SWI" val="43"/>
  <p:tag name="CVB" val="43"/>
  <p:tag name="BSN" val="43"/>
  <p:tag name="SPT" val="FALSE"/>
  <p:tag name="SVT" val="FALSE"/>
  <p:tag name="NBP" val="1"/>
  <p:tag name="CII" val="4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f8a213d2-8f6c-400d-9e74-4e8b475316c6}" enabled="0" method="" siteId="{f8a213d2-8f6c-400d-9e74-4e8b475316c6}" removed="1"/>
</clbl:labelList>
</file>

<file path=docProps/app.xml><?xml version="1.0" encoding="utf-8"?>
<Properties xmlns="http://schemas.openxmlformats.org/officeDocument/2006/extended-properties" xmlns:vt="http://schemas.openxmlformats.org/officeDocument/2006/docPropsVTypes">
  <TotalTime>1363</TotalTime>
  <Words>7627</Words>
  <Application>Microsoft Office PowerPoint</Application>
  <PresentationFormat>Widescreen</PresentationFormat>
  <Paragraphs>511</Paragraphs>
  <Slides>56</Slides>
  <Notes>38</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73" baseType="lpstr">
      <vt:lpstr>MS PGothic</vt:lpstr>
      <vt:lpstr>ADLaM Display</vt:lpstr>
      <vt:lpstr>Amasis MT Pro</vt:lpstr>
      <vt:lpstr>Amasis MT Pro Black</vt:lpstr>
      <vt:lpstr>Aptos</vt:lpstr>
      <vt:lpstr>Arial</vt:lpstr>
      <vt:lpstr>Calibri</vt:lpstr>
      <vt:lpstr>Courier New</vt:lpstr>
      <vt:lpstr>Gotham Bold</vt:lpstr>
      <vt:lpstr>Gotham Medium</vt:lpstr>
      <vt:lpstr>Helvetica</vt:lpstr>
      <vt:lpstr>Helvetica Neue</vt:lpstr>
      <vt:lpstr>Tahoma</vt:lpstr>
      <vt:lpstr>Times New Roman</vt:lpstr>
      <vt:lpstr>Wingdings</vt:lpstr>
      <vt:lpstr>Office Theme</vt:lpstr>
      <vt:lpstr>Microsoft Excel Chart</vt:lpstr>
      <vt:lpstr>PowerPoint Presentation</vt:lpstr>
      <vt:lpstr>Contents</vt:lpstr>
      <vt:lpstr>  Contents</vt:lpstr>
      <vt:lpstr>PowerPoint Presentation</vt:lpstr>
      <vt:lpstr>What is Monitoring and Evaluation?  </vt:lpstr>
      <vt:lpstr>Monitoring Versus Evaluation</vt:lpstr>
      <vt:lpstr>Monitoring Versus Evaluation</vt:lpstr>
      <vt:lpstr>Monitoring and Evaluation</vt:lpstr>
      <vt:lpstr>Outcome Indicators  </vt:lpstr>
      <vt:lpstr>An Indicator is…</vt:lpstr>
      <vt:lpstr>What makes a good indicator? </vt:lpstr>
      <vt:lpstr>Common Pitfalls in Indicator Selection</vt:lpstr>
      <vt:lpstr>Implementation Outcomes</vt:lpstr>
      <vt:lpstr>Implementation Outcomes</vt:lpstr>
      <vt:lpstr>Types of implementation outcomes</vt:lpstr>
      <vt:lpstr>Implementation Outcomes</vt:lpstr>
      <vt:lpstr>RE-AIM Evaluation Dimensions</vt:lpstr>
      <vt:lpstr>Part Two : Impact Evaluation </vt:lpstr>
      <vt:lpstr>Impact evaluation</vt:lpstr>
      <vt:lpstr>Why Study?</vt:lpstr>
      <vt:lpstr>What an impact evaluation demonstrates?</vt:lpstr>
      <vt:lpstr>Basic impact evaluation question</vt:lpstr>
      <vt:lpstr>What is Causality?</vt:lpstr>
      <vt:lpstr>Causality Requirements:  How do we demonstrate causality? </vt:lpstr>
      <vt:lpstr>Hierarchy of impact evaluation approaches </vt:lpstr>
      <vt:lpstr>Types of impact Evaluation Designs</vt:lpstr>
      <vt:lpstr>Non-experimental Design</vt:lpstr>
      <vt:lpstr>Non-Experimental: Pretest-Posttest (before-after intervention)</vt:lpstr>
      <vt:lpstr>Summary of Non-Experimental Designs</vt:lpstr>
      <vt:lpstr>Limitations of Non-Experimental: Pretest-Posttest (before-after) Design</vt:lpstr>
      <vt:lpstr>Non-Experimental Design: Time Series</vt:lpstr>
      <vt:lpstr>Effect of Program Intervention I</vt:lpstr>
      <vt:lpstr>Effect of Program Intervention II</vt:lpstr>
      <vt:lpstr>Effect of Program Intervention III</vt:lpstr>
      <vt:lpstr>Effect of Program Intervention IV</vt:lpstr>
      <vt:lpstr>Number of pregnant mothers who visited health centers for ANC , SNNPR, 2015.</vt:lpstr>
      <vt:lpstr>Number of pregnant mothers who delivered in health centers, SNNPR, 2015</vt:lpstr>
      <vt:lpstr>An Experimental Design</vt:lpstr>
      <vt:lpstr>An Experimental Design</vt:lpstr>
      <vt:lpstr>The Basic Experimental Principle</vt:lpstr>
      <vt:lpstr>Post-test (after intervention) Only Experimental Design</vt:lpstr>
      <vt:lpstr>Uses of Post-test Only Experimental Design</vt:lpstr>
      <vt:lpstr>Why is it Important to Have a Pretest (before intervention test)?</vt:lpstr>
      <vt:lpstr>Experimental Design May Not Be Possible</vt:lpstr>
      <vt:lpstr>Stepped wedge design</vt:lpstr>
      <vt:lpstr>Effectiveness-implementation Hybrid Designs</vt:lpstr>
      <vt:lpstr>A Quasi-Experimental Design </vt:lpstr>
      <vt:lpstr>Quasi-Experimental Design</vt:lpstr>
      <vt:lpstr>What factors May Lead to Invalid Conclusions  </vt:lpstr>
      <vt:lpstr>Doing a Before-and-After Evaluation of the Training Program</vt:lpstr>
      <vt:lpstr>Thank you!</vt:lpstr>
      <vt:lpstr>PowerPoint Presentation</vt:lpstr>
      <vt:lpstr>Pitfalls with Selecting Indicators</vt:lpstr>
      <vt:lpstr>Pitfalls with Selecting Indicators</vt:lpstr>
      <vt:lpstr>Pitfalls with Selecting Indicators</vt:lpstr>
      <vt:lpstr>Pitfalls with Selecting Indicators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Mitiku Getu Moges</dc:creator>
  <cp:lastModifiedBy>Abiy Seifu Estifanos</cp:lastModifiedBy>
  <cp:revision>4</cp:revision>
  <dcterms:created xsi:type="dcterms:W3CDTF">2025-11-21T09:11:49Z</dcterms:created>
  <dcterms:modified xsi:type="dcterms:W3CDTF">2025-11-25T09:44:04Z</dcterms:modified>
</cp:coreProperties>
</file>