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6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ADLaM Display</vt:lpstr>
      <vt:lpstr>Amasis MT Pro</vt:lpstr>
      <vt:lpstr>Amasis MT Pro Black</vt:lpstr>
      <vt:lpstr>Aptos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Mitiku Getu Moges</dc:creator>
  <cp:lastModifiedBy>Mitiku Getu Moges</cp:lastModifiedBy>
  <cp:revision>1</cp:revision>
  <dcterms:created xsi:type="dcterms:W3CDTF">2025-11-21T09:11:49Z</dcterms:created>
  <dcterms:modified xsi:type="dcterms:W3CDTF">2025-11-22T07:33:30Z</dcterms:modified>
</cp:coreProperties>
</file>