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5" r:id="rId2"/>
  </p:sldMasterIdLst>
  <p:notesMasterIdLst>
    <p:notesMasterId r:id="rId14"/>
  </p:notesMasterIdLst>
  <p:handoutMasterIdLst>
    <p:handoutMasterId r:id="rId15"/>
  </p:handoutMasterIdLst>
  <p:sldIdLst>
    <p:sldId id="1466" r:id="rId3"/>
    <p:sldId id="406" r:id="rId4"/>
    <p:sldId id="1472" r:id="rId5"/>
    <p:sldId id="1473" r:id="rId6"/>
    <p:sldId id="1470" r:id="rId7"/>
    <p:sldId id="1471" r:id="rId8"/>
    <p:sldId id="1468" r:id="rId9"/>
    <p:sldId id="1474" r:id="rId10"/>
    <p:sldId id="1475" r:id="rId11"/>
    <p:sldId id="416" r:id="rId12"/>
    <p:sldId id="1467" r:id="rId13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mu KEJELA" initials="Alemu" lastIdx="1" clrIdx="0"/>
  <p:cmAuthor id="1" name="Alemu Kejela" initials="AK" lastIdx="1" clrIdx="1">
    <p:extLst>
      <p:ext uri="{19B8F6BF-5375-455C-9EA6-DF929625EA0E}">
        <p15:presenceInfo xmlns:p15="http://schemas.microsoft.com/office/powerpoint/2012/main" xmlns="" userId="0e275e731c123d2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5BB"/>
    <a:srgbClr val="D60093"/>
    <a:srgbClr val="FF99FF"/>
    <a:srgbClr val="FF9966"/>
    <a:srgbClr val="FFF0C5"/>
    <a:srgbClr val="00CC99"/>
    <a:srgbClr val="009900"/>
    <a:srgbClr val="008000"/>
    <a:srgbClr val="1B75B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162" autoAdjust="0"/>
  </p:normalViewPr>
  <p:slideViewPr>
    <p:cSldViewPr snapToGrid="0">
      <p:cViewPr varScale="1">
        <p:scale>
          <a:sx n="98" d="100"/>
          <a:sy n="98" d="100"/>
        </p:scale>
        <p:origin x="-306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7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886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semma Oli" userId="0f5eeee5-8e6c-4a72-a807-063da83bddfa" providerId="ADAL" clId="{550F726A-8248-49F6-A522-91C5A50A2BF2}"/>
    <pc:docChg chg="undo custSel addSld delSld modSld">
      <pc:chgData name="Tesemma Oli" userId="0f5eeee5-8e6c-4a72-a807-063da83bddfa" providerId="ADAL" clId="{550F726A-8248-49F6-A522-91C5A50A2BF2}" dt="2024-07-12T09:25:49.856" v="2361" actId="20577"/>
      <pc:docMkLst>
        <pc:docMk/>
      </pc:docMkLst>
      <pc:sldChg chg="del">
        <pc:chgData name="Tesemma Oli" userId="0f5eeee5-8e6c-4a72-a807-063da83bddfa" providerId="ADAL" clId="{550F726A-8248-49F6-A522-91C5A50A2BF2}" dt="2024-07-12T09:09:07.273" v="2231" actId="2696"/>
        <pc:sldMkLst>
          <pc:docMk/>
          <pc:sldMk cId="4122837806" sldId="395"/>
        </pc:sldMkLst>
      </pc:sldChg>
      <pc:sldChg chg="modSp mod">
        <pc:chgData name="Tesemma Oli" userId="0f5eeee5-8e6c-4a72-a807-063da83bddfa" providerId="ADAL" clId="{550F726A-8248-49F6-A522-91C5A50A2BF2}" dt="2024-07-12T06:38:48.051" v="65" actId="207"/>
        <pc:sldMkLst>
          <pc:docMk/>
          <pc:sldMk cId="3331208604" sldId="406"/>
        </pc:sldMkLst>
        <pc:spChg chg="mod">
          <ac:chgData name="Tesemma Oli" userId="0f5eeee5-8e6c-4a72-a807-063da83bddfa" providerId="ADAL" clId="{550F726A-8248-49F6-A522-91C5A50A2BF2}" dt="2024-07-12T06:34:49.961" v="15" actId="255"/>
          <ac:spMkLst>
            <pc:docMk/>
            <pc:sldMk cId="3331208604" sldId="406"/>
            <ac:spMk id="2" creationId="{CD41079F-2E56-4078-87BC-5FB869EF85F0}"/>
          </ac:spMkLst>
        </pc:spChg>
        <pc:spChg chg="mod">
          <ac:chgData name="Tesemma Oli" userId="0f5eeee5-8e6c-4a72-a807-063da83bddfa" providerId="ADAL" clId="{550F726A-8248-49F6-A522-91C5A50A2BF2}" dt="2024-07-12T06:38:48.051" v="65" actId="207"/>
          <ac:spMkLst>
            <pc:docMk/>
            <pc:sldMk cId="3331208604" sldId="406"/>
            <ac:spMk id="3" creationId="{68024C53-75BD-4233-BC59-4952CD6D62C8}"/>
          </ac:spMkLst>
        </pc:spChg>
      </pc:sldChg>
      <pc:sldChg chg="add del">
        <pc:chgData name="Tesemma Oli" userId="0f5eeee5-8e6c-4a72-a807-063da83bddfa" providerId="ADAL" clId="{550F726A-8248-49F6-A522-91C5A50A2BF2}" dt="2024-07-12T09:09:41.544" v="2236" actId="2696"/>
        <pc:sldMkLst>
          <pc:docMk/>
          <pc:sldMk cId="349586265" sldId="415"/>
        </pc:sldMkLst>
      </pc:sldChg>
      <pc:sldChg chg="modSp mod">
        <pc:chgData name="Tesemma Oli" userId="0f5eeee5-8e6c-4a72-a807-063da83bddfa" providerId="ADAL" clId="{550F726A-8248-49F6-A522-91C5A50A2BF2}" dt="2024-07-12T09:25:49.856" v="2361" actId="20577"/>
        <pc:sldMkLst>
          <pc:docMk/>
          <pc:sldMk cId="271045047" sldId="416"/>
        </pc:sldMkLst>
        <pc:spChg chg="mod">
          <ac:chgData name="Tesemma Oli" userId="0f5eeee5-8e6c-4a72-a807-063da83bddfa" providerId="ADAL" clId="{550F726A-8248-49F6-A522-91C5A50A2BF2}" dt="2024-07-12T09:25:49.856" v="2361" actId="20577"/>
          <ac:spMkLst>
            <pc:docMk/>
            <pc:sldMk cId="271045047" sldId="416"/>
            <ac:spMk id="3" creationId="{F5D92B5E-98B9-4A58-A28E-55744A03C85C}"/>
          </ac:spMkLst>
        </pc:spChg>
      </pc:sldChg>
      <pc:sldChg chg="modSp mod">
        <pc:chgData name="Tesemma Oli" userId="0f5eeee5-8e6c-4a72-a807-063da83bddfa" providerId="ADAL" clId="{550F726A-8248-49F6-A522-91C5A50A2BF2}" dt="2024-07-12T07:11:01.223" v="834" actId="5793"/>
        <pc:sldMkLst>
          <pc:docMk/>
          <pc:sldMk cId="1357078398" sldId="1468"/>
        </pc:sldMkLst>
        <pc:spChg chg="mod">
          <ac:chgData name="Tesemma Oli" userId="0f5eeee5-8e6c-4a72-a807-063da83bddfa" providerId="ADAL" clId="{550F726A-8248-49F6-A522-91C5A50A2BF2}" dt="2024-07-12T07:11:01.223" v="834" actId="5793"/>
          <ac:spMkLst>
            <pc:docMk/>
            <pc:sldMk cId="1357078398" sldId="1468"/>
            <ac:spMk id="2" creationId="{A23744AE-FDFA-4EF0-A03C-470314E4F326}"/>
          </ac:spMkLst>
        </pc:spChg>
        <pc:spChg chg="mod">
          <ac:chgData name="Tesemma Oli" userId="0f5eeee5-8e6c-4a72-a807-063da83bddfa" providerId="ADAL" clId="{550F726A-8248-49F6-A522-91C5A50A2BF2}" dt="2024-07-12T07:04:12.689" v="825" actId="255"/>
          <ac:spMkLst>
            <pc:docMk/>
            <pc:sldMk cId="1357078398" sldId="1468"/>
            <ac:spMk id="3" creationId="{E1110DCC-AFD1-4DAC-A8E2-FE0850F783E2}"/>
          </ac:spMkLst>
        </pc:spChg>
      </pc:sldChg>
      <pc:sldChg chg="modSp mod">
        <pc:chgData name="Tesemma Oli" userId="0f5eeee5-8e6c-4a72-a807-063da83bddfa" providerId="ADAL" clId="{550F726A-8248-49F6-A522-91C5A50A2BF2}" dt="2024-07-12T06:52:00.535" v="433" actId="20577"/>
        <pc:sldMkLst>
          <pc:docMk/>
          <pc:sldMk cId="1350566199" sldId="1470"/>
        </pc:sldMkLst>
        <pc:spChg chg="mod">
          <ac:chgData name="Tesemma Oli" userId="0f5eeee5-8e6c-4a72-a807-063da83bddfa" providerId="ADAL" clId="{550F726A-8248-49F6-A522-91C5A50A2BF2}" dt="2024-07-12T06:48:39.227" v="416" actId="255"/>
          <ac:spMkLst>
            <pc:docMk/>
            <pc:sldMk cId="1350566199" sldId="1470"/>
            <ac:spMk id="2" creationId="{311EB27F-7AA2-40B8-BDFA-2DCE9A5AEBBF}"/>
          </ac:spMkLst>
        </pc:spChg>
        <pc:spChg chg="mod">
          <ac:chgData name="Tesemma Oli" userId="0f5eeee5-8e6c-4a72-a807-063da83bddfa" providerId="ADAL" clId="{550F726A-8248-49F6-A522-91C5A50A2BF2}" dt="2024-07-12T06:52:00.535" v="433" actId="20577"/>
          <ac:spMkLst>
            <pc:docMk/>
            <pc:sldMk cId="1350566199" sldId="1470"/>
            <ac:spMk id="3" creationId="{321459DD-7CFB-4684-9A68-70323D349B60}"/>
          </ac:spMkLst>
        </pc:spChg>
      </pc:sldChg>
      <pc:sldChg chg="modSp mod">
        <pc:chgData name="Tesemma Oli" userId="0f5eeee5-8e6c-4a72-a807-063da83bddfa" providerId="ADAL" clId="{550F726A-8248-49F6-A522-91C5A50A2BF2}" dt="2024-07-12T06:58:37.179" v="730" actId="27636"/>
        <pc:sldMkLst>
          <pc:docMk/>
          <pc:sldMk cId="2979679810" sldId="1471"/>
        </pc:sldMkLst>
        <pc:spChg chg="mod">
          <ac:chgData name="Tesemma Oli" userId="0f5eeee5-8e6c-4a72-a807-063da83bddfa" providerId="ADAL" clId="{550F726A-8248-49F6-A522-91C5A50A2BF2}" dt="2024-07-12T06:53:29.716" v="435" actId="255"/>
          <ac:spMkLst>
            <pc:docMk/>
            <pc:sldMk cId="2979679810" sldId="1471"/>
            <ac:spMk id="2" creationId="{78B7E517-0E93-4383-9F83-6A1E59E7FBD6}"/>
          </ac:spMkLst>
        </pc:spChg>
        <pc:spChg chg="mod">
          <ac:chgData name="Tesemma Oli" userId="0f5eeee5-8e6c-4a72-a807-063da83bddfa" providerId="ADAL" clId="{550F726A-8248-49F6-A522-91C5A50A2BF2}" dt="2024-07-12T06:58:37.179" v="730" actId="27636"/>
          <ac:spMkLst>
            <pc:docMk/>
            <pc:sldMk cId="2979679810" sldId="1471"/>
            <ac:spMk id="3" creationId="{FF0F02B1-605F-4B47-8E27-DF6A3FD0E2A6}"/>
          </ac:spMkLst>
        </pc:spChg>
      </pc:sldChg>
      <pc:sldChg chg="modSp new mod">
        <pc:chgData name="Tesemma Oli" userId="0f5eeee5-8e6c-4a72-a807-063da83bddfa" providerId="ADAL" clId="{550F726A-8248-49F6-A522-91C5A50A2BF2}" dt="2024-07-12T06:45:06.294" v="221" actId="20577"/>
        <pc:sldMkLst>
          <pc:docMk/>
          <pc:sldMk cId="918785352" sldId="1472"/>
        </pc:sldMkLst>
        <pc:spChg chg="mod">
          <ac:chgData name="Tesemma Oli" userId="0f5eeee5-8e6c-4a72-a807-063da83bddfa" providerId="ADAL" clId="{550F726A-8248-49F6-A522-91C5A50A2BF2}" dt="2024-07-12T06:41:53.260" v="82" actId="20577"/>
          <ac:spMkLst>
            <pc:docMk/>
            <pc:sldMk cId="918785352" sldId="1472"/>
            <ac:spMk id="2" creationId="{E0060CD5-E0D4-5BFA-42BC-BF6D41AB3D8F}"/>
          </ac:spMkLst>
        </pc:spChg>
        <pc:spChg chg="mod">
          <ac:chgData name="Tesemma Oli" userId="0f5eeee5-8e6c-4a72-a807-063da83bddfa" providerId="ADAL" clId="{550F726A-8248-49F6-A522-91C5A50A2BF2}" dt="2024-07-12T06:45:06.294" v="221" actId="20577"/>
          <ac:spMkLst>
            <pc:docMk/>
            <pc:sldMk cId="918785352" sldId="1472"/>
            <ac:spMk id="3" creationId="{16614D5A-E59F-724E-D501-E19D8FDA70B0}"/>
          </ac:spMkLst>
        </pc:spChg>
      </pc:sldChg>
      <pc:sldChg chg="modSp new mod">
        <pc:chgData name="Tesemma Oli" userId="0f5eeee5-8e6c-4a72-a807-063da83bddfa" providerId="ADAL" clId="{550F726A-8248-49F6-A522-91C5A50A2BF2}" dt="2024-07-12T06:48:21.122" v="415" actId="255"/>
        <pc:sldMkLst>
          <pc:docMk/>
          <pc:sldMk cId="934198776" sldId="1473"/>
        </pc:sldMkLst>
        <pc:spChg chg="mod">
          <ac:chgData name="Tesemma Oli" userId="0f5eeee5-8e6c-4a72-a807-063da83bddfa" providerId="ADAL" clId="{550F726A-8248-49F6-A522-91C5A50A2BF2}" dt="2024-07-12T06:45:47.703" v="234" actId="20577"/>
          <ac:spMkLst>
            <pc:docMk/>
            <pc:sldMk cId="934198776" sldId="1473"/>
            <ac:spMk id="2" creationId="{B105465E-4AB4-4457-D6E3-75980093D4FD}"/>
          </ac:spMkLst>
        </pc:spChg>
        <pc:spChg chg="mod">
          <ac:chgData name="Tesemma Oli" userId="0f5eeee5-8e6c-4a72-a807-063da83bddfa" providerId="ADAL" clId="{550F726A-8248-49F6-A522-91C5A50A2BF2}" dt="2024-07-12T06:48:21.122" v="415" actId="255"/>
          <ac:spMkLst>
            <pc:docMk/>
            <pc:sldMk cId="934198776" sldId="1473"/>
            <ac:spMk id="3" creationId="{E5425B55-8B0C-2DD8-FFE9-C064CFBE4D49}"/>
          </ac:spMkLst>
        </pc:spChg>
      </pc:sldChg>
      <pc:sldChg chg="addSp modSp new mod">
        <pc:chgData name="Tesemma Oli" userId="0f5eeee5-8e6c-4a72-a807-063da83bddfa" providerId="ADAL" clId="{550F726A-8248-49F6-A522-91C5A50A2BF2}" dt="2024-07-12T08:31:59.279" v="1476" actId="1076"/>
        <pc:sldMkLst>
          <pc:docMk/>
          <pc:sldMk cId="879087595" sldId="1474"/>
        </pc:sldMkLst>
        <pc:spChg chg="mod">
          <ac:chgData name="Tesemma Oli" userId="0f5eeee5-8e6c-4a72-a807-063da83bddfa" providerId="ADAL" clId="{550F726A-8248-49F6-A522-91C5A50A2BF2}" dt="2024-07-12T08:31:59.279" v="1476" actId="1076"/>
          <ac:spMkLst>
            <pc:docMk/>
            <pc:sldMk cId="879087595" sldId="1474"/>
            <ac:spMk id="2" creationId="{B7D0DB7A-E83C-BBAE-58D3-E89F053C4C0E}"/>
          </ac:spMkLst>
        </pc:spChg>
        <pc:spChg chg="mod">
          <ac:chgData name="Tesemma Oli" userId="0f5eeee5-8e6c-4a72-a807-063da83bddfa" providerId="ADAL" clId="{550F726A-8248-49F6-A522-91C5A50A2BF2}" dt="2024-07-12T07:19:40.416" v="956" actId="5793"/>
          <ac:spMkLst>
            <pc:docMk/>
            <pc:sldMk cId="879087595" sldId="1474"/>
            <ac:spMk id="3" creationId="{2832D5F6-0017-D7A3-D063-E071FF2FA150}"/>
          </ac:spMkLst>
        </pc:spChg>
        <pc:graphicFrameChg chg="add mod modGraphic">
          <ac:chgData name="Tesemma Oli" userId="0f5eeee5-8e6c-4a72-a807-063da83bddfa" providerId="ADAL" clId="{550F726A-8248-49F6-A522-91C5A50A2BF2}" dt="2024-07-12T08:27:37.296" v="1468" actId="20577"/>
          <ac:graphicFrameMkLst>
            <pc:docMk/>
            <pc:sldMk cId="879087595" sldId="1474"/>
            <ac:graphicFrameMk id="7" creationId="{084E121D-D71A-66DB-C70E-006CC2185207}"/>
          </ac:graphicFrameMkLst>
        </pc:graphicFrameChg>
      </pc:sldChg>
      <pc:sldChg chg="addSp modSp new mod">
        <pc:chgData name="Tesemma Oli" userId="0f5eeee5-8e6c-4a72-a807-063da83bddfa" providerId="ADAL" clId="{550F726A-8248-49F6-A522-91C5A50A2BF2}" dt="2024-07-12T09:08:39.211" v="2230" actId="20577"/>
        <pc:sldMkLst>
          <pc:docMk/>
          <pc:sldMk cId="1241374512" sldId="1475"/>
        </pc:sldMkLst>
        <pc:spChg chg="mod">
          <ac:chgData name="Tesemma Oli" userId="0f5eeee5-8e6c-4a72-a807-063da83bddfa" providerId="ADAL" clId="{550F726A-8248-49F6-A522-91C5A50A2BF2}" dt="2024-07-12T08:32:40.095" v="1478" actId="255"/>
          <ac:spMkLst>
            <pc:docMk/>
            <pc:sldMk cId="1241374512" sldId="1475"/>
            <ac:spMk id="2" creationId="{0286D460-CA4E-7A03-A57F-536BB5768382}"/>
          </ac:spMkLst>
        </pc:spChg>
        <pc:spChg chg="mod">
          <ac:chgData name="Tesemma Oli" userId="0f5eeee5-8e6c-4a72-a807-063da83bddfa" providerId="ADAL" clId="{550F726A-8248-49F6-A522-91C5A50A2BF2}" dt="2024-07-12T08:33:09.503" v="1483" actId="5793"/>
          <ac:spMkLst>
            <pc:docMk/>
            <pc:sldMk cId="1241374512" sldId="1475"/>
            <ac:spMk id="3" creationId="{5757F11C-835E-1C15-AE0D-A736C3DE72B9}"/>
          </ac:spMkLst>
        </pc:spChg>
        <pc:graphicFrameChg chg="add mod modGraphic">
          <ac:chgData name="Tesemma Oli" userId="0f5eeee5-8e6c-4a72-a807-063da83bddfa" providerId="ADAL" clId="{550F726A-8248-49F6-A522-91C5A50A2BF2}" dt="2024-07-12T09:08:39.211" v="2230" actId="20577"/>
          <ac:graphicFrameMkLst>
            <pc:docMk/>
            <pc:sldMk cId="1241374512" sldId="1475"/>
            <ac:graphicFrameMk id="7" creationId="{3D54FF98-A7C9-3607-A8C0-41A703795A1E}"/>
          </ac:graphicFrameMkLst>
        </pc:graphicFrameChg>
      </pc:sldChg>
      <pc:sldChg chg="new del">
        <pc:chgData name="Tesemma Oli" userId="0f5eeee5-8e6c-4a72-a807-063da83bddfa" providerId="ADAL" clId="{550F726A-8248-49F6-A522-91C5A50A2BF2}" dt="2024-07-12T09:09:30.467" v="2234" actId="680"/>
        <pc:sldMkLst>
          <pc:docMk/>
          <pc:sldMk cId="3484722130" sldId="1476"/>
        </pc:sldMkLst>
      </pc:sldChg>
    </pc:docChg>
  </pc:docChgLst>
  <pc:docChgLst>
    <pc:chgData name="Tesemma Oli" userId="0f5eeee5-8e6c-4a72-a807-063da83bddfa" providerId="ADAL" clId="{6C01E464-6145-4471-9878-F60DAEBE83F1}"/>
    <pc:docChg chg="undo custSel modSld">
      <pc:chgData name="Tesemma Oli" userId="0f5eeee5-8e6c-4a72-a807-063da83bddfa" providerId="ADAL" clId="{6C01E464-6145-4471-9878-F60DAEBE83F1}" dt="2024-09-23T11:29:42.622" v="69" actId="12"/>
      <pc:docMkLst>
        <pc:docMk/>
      </pc:docMkLst>
      <pc:sldChg chg="modSp mod">
        <pc:chgData name="Tesemma Oli" userId="0f5eeee5-8e6c-4a72-a807-063da83bddfa" providerId="ADAL" clId="{6C01E464-6145-4471-9878-F60DAEBE83F1}" dt="2024-09-23T11:25:20.400" v="17" actId="20577"/>
        <pc:sldMkLst>
          <pc:docMk/>
          <pc:sldMk cId="3331208604" sldId="406"/>
        </pc:sldMkLst>
        <pc:spChg chg="mod">
          <ac:chgData name="Tesemma Oli" userId="0f5eeee5-8e6c-4a72-a807-063da83bddfa" providerId="ADAL" clId="{6C01E464-6145-4471-9878-F60DAEBE83F1}" dt="2024-09-23T11:25:20.400" v="17" actId="20577"/>
          <ac:spMkLst>
            <pc:docMk/>
            <pc:sldMk cId="3331208604" sldId="406"/>
            <ac:spMk id="3" creationId="{68024C53-75BD-4233-BC59-4952CD6D62C8}"/>
          </ac:spMkLst>
        </pc:spChg>
      </pc:sldChg>
      <pc:sldChg chg="modSp mod">
        <pc:chgData name="Tesemma Oli" userId="0f5eeee5-8e6c-4a72-a807-063da83bddfa" providerId="ADAL" clId="{6C01E464-6145-4471-9878-F60DAEBE83F1}" dt="2024-09-23T11:29:42.622" v="69" actId="12"/>
        <pc:sldMkLst>
          <pc:docMk/>
          <pc:sldMk cId="1350566199" sldId="1470"/>
        </pc:sldMkLst>
        <pc:spChg chg="mod">
          <ac:chgData name="Tesemma Oli" userId="0f5eeee5-8e6c-4a72-a807-063da83bddfa" providerId="ADAL" clId="{6C01E464-6145-4471-9878-F60DAEBE83F1}" dt="2024-09-23T11:29:42.622" v="69" actId="12"/>
          <ac:spMkLst>
            <pc:docMk/>
            <pc:sldMk cId="1350566199" sldId="1470"/>
            <ac:spMk id="3" creationId="{321459DD-7CFB-4684-9A68-70323D349B60}"/>
          </ac:spMkLst>
        </pc:spChg>
      </pc:sldChg>
      <pc:sldChg chg="modSp mod">
        <pc:chgData name="Tesemma Oli" userId="0f5eeee5-8e6c-4a72-a807-063da83bddfa" providerId="ADAL" clId="{6C01E464-6145-4471-9878-F60DAEBE83F1}" dt="2024-09-23T11:26:37.815" v="47" actId="20577"/>
        <pc:sldMkLst>
          <pc:docMk/>
          <pc:sldMk cId="918785352" sldId="1472"/>
        </pc:sldMkLst>
        <pc:spChg chg="mod">
          <ac:chgData name="Tesemma Oli" userId="0f5eeee5-8e6c-4a72-a807-063da83bddfa" providerId="ADAL" clId="{6C01E464-6145-4471-9878-F60DAEBE83F1}" dt="2024-09-23T11:26:37.815" v="47" actId="20577"/>
          <ac:spMkLst>
            <pc:docMk/>
            <pc:sldMk cId="918785352" sldId="1472"/>
            <ac:spMk id="3" creationId="{16614D5A-E59F-724E-D501-E19D8FDA70B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1B3DE-FDC5-4801-9262-4E3C98269BA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19B5C-D025-49D8-AA9D-FD4765BC6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7631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C5B84-C981-4436-A794-AFCD04F9BB4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39EE0-88ED-4947-B322-19480A3DC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017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FEE2B6-961E-4B89-9AD2-30FAB594CE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896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491C235-826D-458D-8656-9685D61C46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effectLst>
            <a:outerShdw dir="5400000" algn="ctr" rotWithShape="0">
              <a:srgbClr val="000000"/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2314" y="841774"/>
            <a:ext cx="8099373" cy="1361782"/>
          </a:xfrm>
          <a:noFill/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3657" y="2771553"/>
            <a:ext cx="8477692" cy="56750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Tw Cen MT" panose="020B0602020104020603" pitchFamily="34" charset="0"/>
                <a:ea typeface="Tw Cen MT" panose="020B0602020104020603" pitchFamily="34" charset="0"/>
                <a:cs typeface="Arial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3FE46-EC9D-4208-B55C-76C058BA621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B09194D-5F89-4AB1-A89B-468E480BB825}"/>
              </a:ext>
            </a:extLst>
          </p:cNvPr>
          <p:cNvGrpSpPr/>
          <p:nvPr userDrawn="1"/>
        </p:nvGrpSpPr>
        <p:grpSpPr>
          <a:xfrm>
            <a:off x="177209" y="3827721"/>
            <a:ext cx="3095379" cy="768342"/>
            <a:chOff x="456370" y="3591820"/>
            <a:chExt cx="3310493" cy="86946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C1391F4B-6825-4B0E-BC84-AE1AFA57A60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97" r="-2297"/>
            <a:stretch/>
          </p:blipFill>
          <p:spPr>
            <a:xfrm>
              <a:off x="456370" y="3591820"/>
              <a:ext cx="825603" cy="78827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3F135A0-2D07-4BE3-99AF-B76054B8D669}"/>
                </a:ext>
              </a:extLst>
            </p:cNvPr>
            <p:cNvSpPr txBox="1"/>
            <p:nvPr userDrawn="1"/>
          </p:nvSpPr>
          <p:spPr>
            <a:xfrm>
              <a:off x="1143000" y="3591820"/>
              <a:ext cx="2623863" cy="869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ጤና ሚኒስቴር </a:t>
              </a:r>
              <a:r>
                <a:rPr lang="en-US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- </a:t>
              </a:r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ኢትዮጵያ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MINISTRY OF HEALTH – ETHIOPIA</a:t>
              </a:r>
            </a:p>
            <a:p>
              <a:pPr algn="ctr">
                <a:lnSpc>
                  <a:spcPct val="150000"/>
                </a:lnSpc>
              </a:pPr>
              <a:r>
                <a:rPr lang="am-ET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የዜጎች ጤና ለሃገር ብልጽግና!</a:t>
              </a:r>
            </a:p>
            <a:p>
              <a:pPr algn="ctr"/>
              <a:r>
                <a:rPr lang="en-US" sz="5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HEALTHIER CITIZEN FOR PROSPEROUS NATION! </a:t>
              </a:r>
              <a:endParaRPr lang="am-ET" sz="500" dirty="0">
                <a:solidFill>
                  <a:schemeClr val="bg1"/>
                </a:solidFill>
                <a:latin typeface="Nokia Pure Headline" panose="020B08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893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936305"/>
            <a:ext cx="7886700" cy="3657600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C1227-069D-4A09-A152-0B34D10239D8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4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7116580" y="273844"/>
            <a:ext cx="1398770" cy="4358879"/>
          </a:xfrm>
        </p:spPr>
        <p:txBody>
          <a:bodyPr vert="eaVert"/>
          <a:lstStyle/>
          <a:p>
            <a:r>
              <a:rPr lang="en-US" dirty="0"/>
              <a:t>Click to add title (Designed by: Alemu Kejela)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6319291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59A6-164B-4E46-BA09-08DAFB2FD3AA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07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5A8-C4A9-4008-8680-F517A010FBF7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81218" y="798863"/>
            <a:ext cx="9003181" cy="52120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-15766" y="-17539"/>
            <a:ext cx="8680795" cy="457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49605D56-65F0-4210-A230-B1BE32688C51}"/>
              </a:ext>
            </a:extLst>
          </p:cNvPr>
          <p:cNvCxnSpPr/>
          <p:nvPr userDrawn="1"/>
        </p:nvCxnSpPr>
        <p:spPr>
          <a:xfrm>
            <a:off x="624114" y="188686"/>
            <a:ext cx="0" cy="61017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182CCA4-B937-4FFC-99FE-AB03B6F6F4D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22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623890" y="1282310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 panose="020F0502020204030204"/>
              <a:buNone/>
              <a:defRPr sz="49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623890" y="3442114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888888"/>
              </a:buClr>
              <a:buSzPts val="3500"/>
              <a:buNone/>
              <a:defRPr sz="1970">
                <a:solidFill>
                  <a:srgbClr val="888888"/>
                </a:solidFill>
              </a:defRPr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900"/>
              <a:buNone/>
              <a:defRPr sz="1630">
                <a:solidFill>
                  <a:srgbClr val="888888"/>
                </a:solidFill>
              </a:defRPr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1465">
                <a:solidFill>
                  <a:srgbClr val="888888"/>
                </a:solidFill>
              </a:defRPr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9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67C22F9-CBD1-4FAD-A18B-F34436FC9FF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33" name="Google Shape;33;p9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08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2"/>
          </p:nvPr>
        </p:nvSpPr>
        <p:spPr>
          <a:xfrm>
            <a:off x="4629152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10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D569DC4-0572-41E5-8312-9812DA5CF6EA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600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629842" y="273851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3"/>
          </p:nvPr>
        </p:nvSpPr>
        <p:spPr>
          <a:xfrm>
            <a:off x="4629157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4"/>
          </p:nvPr>
        </p:nvSpPr>
        <p:spPr>
          <a:xfrm>
            <a:off x="4629157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7765A0D3-048E-4499-ACA5-DC24E2042BE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01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" name="Google Shape;52;p12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B17D05BA-83D8-4C13-882F-5EE5F1EE3C26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3" name="Google Shape;53;p12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19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B6F0E66-8694-4DC4-B4B6-1E254429341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7" name="Google Shape;57;p13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15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29654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Char char="•"/>
              <a:defRPr sz="2645"/>
            </a:lvl1pPr>
            <a:lvl2pPr marL="514350" lvl="1" indent="-27495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Char char="•"/>
              <a:defRPr sz="2305"/>
            </a:lvl2pPr>
            <a:lvl3pPr marL="771525" lvl="2" indent="-25336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Char char="•"/>
              <a:defRPr sz="1970"/>
            </a:lvl3pPr>
            <a:lvl4pPr marL="1028700" lvl="3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4pPr>
            <a:lvl5pPr marL="1285875" lvl="4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5pPr>
            <a:lvl6pPr marL="1543050" lvl="5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6pPr>
            <a:lvl7pPr marL="1800225" lvl="6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7pPr>
            <a:lvl8pPr marL="2057400" lvl="7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8pPr>
            <a:lvl9pPr marL="2314575" lvl="8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Google Shape;63;p14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52624B1-1233-4473-B2A4-5EF4F8727690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4" name="Google Shape;64;p1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12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8" name="Google Shape;68;p15"/>
          <p:cNvSpPr>
            <a:spLocks noGrp="1"/>
          </p:cNvSpPr>
          <p:nvPr>
            <p:ph type="pic" idx="2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 panose="020B0604020202020204"/>
              <a:buNone/>
              <a:defRPr sz="264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None/>
              <a:defRPr sz="230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None/>
              <a:defRPr sz="197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Google Shape;70;p15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A35A04E-FABC-461D-B7BD-D1FFF25271A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71" name="Google Shape;71;p15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72" name="Google Shape;72;p15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25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3600" b="1" baseline="0">
                <a:solidFill>
                  <a:srgbClr val="1B75BB"/>
                </a:solidFill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386954" indent="-211931" algn="just">
              <a:lnSpc>
                <a:spcPct val="100000"/>
              </a:lnSpc>
              <a:spcAft>
                <a:spcPts val="900"/>
              </a:spcAft>
              <a:defRPr sz="3200" baseline="0"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50000"/>
              </a:lnSpc>
              <a:defRPr/>
            </a:lvl3pPr>
            <a:lvl4pPr algn="just">
              <a:lnSpc>
                <a:spcPct val="150000"/>
              </a:lnSpc>
              <a:defRPr/>
            </a:lvl4pPr>
            <a:lvl5pPr algn="just">
              <a:lnSpc>
                <a:spcPct val="150000"/>
              </a:lnSpc>
              <a:defRPr/>
            </a:lvl5pPr>
          </a:lstStyle>
          <a:p>
            <a:pPr lvl="0"/>
            <a:r>
              <a:rPr lang="en-US" dirty="0"/>
              <a:t>Call for more information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384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 rot="5400000">
            <a:off x="2940253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6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34F2B5F-1F9C-4BAE-BE47-AA85BBEE3043}" type="datetime3">
              <a:rPr lang="en-US" smtClean="0"/>
              <a:t>20 October 2025</a:t>
            </a:fld>
            <a:endParaRPr lang="en-US"/>
          </a:p>
        </p:txBody>
      </p:sp>
      <p:sp>
        <p:nvSpPr>
          <p:cNvPr id="77" name="Google Shape;77;p16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19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 rot="5400000">
            <a:off x="535008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 rot="5400000">
            <a:off x="1349579" y="-447079"/>
            <a:ext cx="4358879" cy="580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Google Shape;82;p17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AD998DF-193D-4D8E-8FC1-70D17860C1F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83" name="Google Shape;83;p17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4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0"/>
            <a:ext cx="7886700" cy="879648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956930"/>
            <a:ext cx="8058510" cy="370013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F53D-68A2-453D-89A1-628AD2D5D69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47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620E-BF26-4B8D-AE4E-505C134BCD9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62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273846"/>
            <a:ext cx="7886700" cy="617934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827734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445668"/>
            <a:ext cx="3868340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827734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445668"/>
            <a:ext cx="3887391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BF6D-D976-49BA-BD21-8AA394E0E43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3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98D-BC24-4FFA-A791-DF4B684A8ECB}" type="datetime3">
              <a:rPr lang="en-US" smtClean="0"/>
              <a:t>20 October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47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A2FFF7-315A-4284-A26A-7A51E59BD5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4" y="24074"/>
            <a:ext cx="8879305" cy="458403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C8C1-4752-401E-AC1A-FB9062936860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29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7459" y="920669"/>
            <a:ext cx="3169526" cy="52201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20669"/>
            <a:ext cx="4629150" cy="4052888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7459" y="1614318"/>
            <a:ext cx="2949178" cy="3063869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22B5-EC51-40E4-A3F2-9EF3702AE27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2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ED23-A159-401A-8973-E81D26BE821D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92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E0334183-C34E-4DE8-B057-30BD1C06029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2181722" y="4713328"/>
            <a:ext cx="1171078" cy="1615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Designed</a:t>
            </a:r>
            <a:r>
              <a:rPr lang="en-US" sz="600" b="1" baseline="0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  by Alemu Kejela Feb 2021</a:t>
            </a:r>
            <a:endParaRPr lang="en-US" sz="900" b="1" dirty="0">
              <a:solidFill>
                <a:schemeClr val="bg1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12651"/>
            <a:ext cx="7886700" cy="619016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936305"/>
            <a:ext cx="7886700" cy="36576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6678" y="4739048"/>
            <a:ext cx="1120627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fld id="{2D4E0213-C181-418B-9A41-9E6EBAE3056D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072" y="4739048"/>
            <a:ext cx="246888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2398" y="4744617"/>
            <a:ext cx="32004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 u="none">
                <a:solidFill>
                  <a:srgbClr val="1B75BB"/>
                </a:solidFill>
                <a:latin typeface="Roboto" pitchFamily="2" charset="0"/>
                <a:ea typeface="Roboto" pitchFamily="2" charset="0"/>
                <a:cs typeface="Arial" pitchFamily="34" charset="0"/>
              </a:defRPr>
            </a:lvl1pPr>
          </a:lstStyle>
          <a:p>
            <a:fld id="{AB47D8C3-23DC-4C40-823A-943F1A42EE9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E4EEC28-AE3D-4373-9231-BBF6AAD23451}"/>
              </a:ext>
            </a:extLst>
          </p:cNvPr>
          <p:cNvGrpSpPr/>
          <p:nvPr userDrawn="1"/>
        </p:nvGrpSpPr>
        <p:grpSpPr>
          <a:xfrm>
            <a:off x="8682398" y="4982067"/>
            <a:ext cx="320040" cy="28575"/>
            <a:chOff x="189742" y="723903"/>
            <a:chExt cx="320040" cy="28575"/>
          </a:xfrm>
        </p:grpSpPr>
        <p:cxnSp>
          <p:nvCxnSpPr>
            <p:cNvPr id="17" name="Straight Connector 16"/>
            <p:cNvCxnSpPr/>
            <p:nvPr userDrawn="1"/>
          </p:nvCxnSpPr>
          <p:spPr>
            <a:xfrm>
              <a:off x="189742" y="723903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189742" y="752478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99F5166-F2B3-40F1-A105-5A5CF32DE49A}"/>
              </a:ext>
            </a:extLst>
          </p:cNvPr>
          <p:cNvGrpSpPr/>
          <p:nvPr userDrawn="1"/>
        </p:nvGrpSpPr>
        <p:grpSpPr>
          <a:xfrm>
            <a:off x="550459" y="208536"/>
            <a:ext cx="7964891" cy="714963"/>
            <a:chOff x="550459" y="208536"/>
            <a:chExt cx="7964891" cy="714963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F710E6EE-643B-4141-9116-C7A590B5F4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50459" y="842300"/>
              <a:ext cx="7964891" cy="0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92C242CB-53AA-430E-9010-8442173F35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8650" y="208536"/>
              <a:ext cx="0" cy="714963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FADA4715-04FB-4C27-A046-35EB5331E39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02" y="4725673"/>
            <a:ext cx="1332688" cy="356616"/>
          </a:xfrm>
          <a:prstGeom prst="rect">
            <a:avLst/>
          </a:prstGeom>
          <a:ln>
            <a:noFill/>
          </a:ln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EEBB04D3-1F86-4DE4-AA16-A7850D241630}"/>
              </a:ext>
            </a:extLst>
          </p:cNvPr>
          <p:cNvCxnSpPr>
            <a:cxnSpLocks/>
          </p:cNvCxnSpPr>
          <p:nvPr userDrawn="1"/>
        </p:nvCxnSpPr>
        <p:spPr>
          <a:xfrm>
            <a:off x="8543451" y="4621686"/>
            <a:ext cx="0" cy="521208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49CB818E-F49E-4D64-A0DD-55608EBE2D84}"/>
              </a:ext>
            </a:extLst>
          </p:cNvPr>
          <p:cNvCxnSpPr>
            <a:cxnSpLocks/>
          </p:cNvCxnSpPr>
          <p:nvPr userDrawn="1"/>
        </p:nvCxnSpPr>
        <p:spPr>
          <a:xfrm>
            <a:off x="-3190" y="4702604"/>
            <a:ext cx="9144000" cy="0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66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</p:titleStyle>
    <p:bodyStyle>
      <a:lvl1pPr marL="228600" indent="-228600" algn="l" defTabSz="685783" rtl="0" eaLnBrk="1" latinLnBrk="0" hangingPunct="1">
        <a:lnSpc>
          <a:spcPct val="100000"/>
        </a:lnSpc>
        <a:spcBef>
          <a:spcPts val="750"/>
        </a:spcBef>
        <a:buClr>
          <a:srgbClr val="1B75BB"/>
        </a:buClr>
        <a:buSzPct val="105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  <a:lvl2pPr marL="685800" indent="-342900" algn="l" defTabSz="685783" rtl="0" eaLnBrk="1" latinLnBrk="0" hangingPunct="1">
        <a:lnSpc>
          <a:spcPct val="150000"/>
        </a:lnSpc>
        <a:spcBef>
          <a:spcPts val="375"/>
        </a:spcBef>
        <a:buClr>
          <a:srgbClr val="1B75BB"/>
        </a:buClr>
        <a:buFont typeface="Wingdings" panose="05000000000000000000" pitchFamily="2" charset="2"/>
        <a:buChar char="¤"/>
        <a:defRPr sz="2400" kern="1200">
          <a:solidFill>
            <a:schemeClr val="tx2">
              <a:lumMod val="75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2pPr>
      <a:lvl3pPr marL="1028700" indent="-342900" algn="l" defTabSz="685783" rtl="0" eaLnBrk="1" latinLnBrk="0" hangingPunct="1">
        <a:lnSpc>
          <a:spcPct val="150000"/>
        </a:lnSpc>
        <a:spcBef>
          <a:spcPts val="200"/>
        </a:spcBef>
        <a:buClr>
          <a:schemeClr val="accent5">
            <a:lumMod val="50000"/>
          </a:schemeClr>
        </a:buClr>
        <a:buFont typeface="Wingdings" panose="05000000000000000000" pitchFamily="2" charset="2"/>
        <a:buChar char="F"/>
        <a:defRPr sz="2200" i="0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3pPr>
      <a:lvl4pPr marL="1257300" indent="-228600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4pPr>
      <a:lvl5pPr marL="1543012" indent="-171446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1900" b="1" kern="1200">
          <a:solidFill>
            <a:schemeClr val="accent2">
              <a:lumMod val="50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4"/>
          <p:cNvPicPr preferRelativeResize="0"/>
          <p:nvPr userDrawn="1"/>
        </p:nvPicPr>
        <p:blipFill rotWithShape="1">
          <a:blip r:embed="rId11"/>
          <a:srcRect/>
          <a:stretch>
            <a:fillRect/>
          </a:stretch>
        </p:blipFill>
        <p:spPr>
          <a:xfrm>
            <a:off x="0" y="-7779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628650" y="4751190"/>
            <a:ext cx="2057400" cy="30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1C73779D-6633-45B1-8CEF-7C259575F032}" type="datetime3">
              <a:rPr lang="en-US" smtClean="0"/>
              <a:t>20 October 2025</a:t>
            </a:fld>
            <a:endParaRPr dirty="0"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/>
              <a:t>FST</a:t>
            </a:r>
            <a:endParaRPr dirty="0"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628652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457200" marR="0" lvl="0" indent="-488950" algn="l" rtl="0">
              <a:lnSpc>
                <a:spcPct val="90000"/>
              </a:lnSpc>
              <a:spcBef>
                <a:spcPts val="1465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Char char="•"/>
              <a:defRPr sz="41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508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Char char="•"/>
              <a:defRPr sz="35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4127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Char char="•"/>
              <a:defRPr sz="2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 lang="en-US" sz="2025" dirty="0"/>
          </a:p>
          <a:p>
            <a:pPr lvl="1"/>
            <a:endParaRPr dirty="0"/>
          </a:p>
        </p:txBody>
      </p:sp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Calibri" panose="020F0502020204030204"/>
              <a:buNone/>
              <a:defRPr sz="6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51777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just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2700" b="0" i="0" u="none" strike="noStrike" cap="none">
          <a:solidFill>
            <a:srgbClr val="000000"/>
          </a:solidFill>
          <a:latin typeface="Arial Black" panose="020B0A04020102020204" pitchFamily="34" charset="0"/>
          <a:ea typeface="Arial Black" panose="020B0A04020102020204" pitchFamily="34" charset="0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57175" marR="0" lvl="0" indent="-27495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q"/>
        <a:defRPr sz="202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L="514350" marR="0" lvl="1" indent="-25336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ü"/>
        <a:defRPr sz="1800" b="0" i="0" u="none" strike="noStrike" cap="none">
          <a:solidFill>
            <a:srgbClr val="000000"/>
          </a:solidFill>
          <a:latin typeface="Times New Roman" panose="02020603050405020304" pitchFamily="18" charset="0"/>
          <a:ea typeface="Times New Roman" panose="02020603050405020304" pitchFamily="18" charset="0"/>
          <a:cs typeface="Times New Roman" panose="02020603050405020304" pitchFamily="18" charset="0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225" y="2001909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0197" y="2095500"/>
            <a:ext cx="83755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spc="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Module.5</a:t>
            </a:r>
          </a:p>
          <a:p>
            <a:pPr lvl="0" algn="ctr">
              <a:defRPr/>
            </a:pPr>
            <a:r>
              <a:rPr lang="en-US" sz="3600" spc="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Chapter.16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3600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3600" spc="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li</a:t>
            </a:r>
            <a:r>
              <a:rPr lang="en-US" sz="3600" spc="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3600" spc="-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3600" spc="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36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3600" spc="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3600" spc="-13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3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spc="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3600" spc="-3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3600" spc="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ec</a:t>
            </a:r>
            <a:r>
              <a:rPr lang="en-US" sz="3600" spc="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3600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36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pr</a:t>
            </a:r>
            <a:r>
              <a:rPr lang="en-US" sz="36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36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nt</a:t>
            </a:r>
            <a:r>
              <a:rPr lang="en-US" sz="3600" spc="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3600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3600" spc="-8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nd</a:t>
            </a:r>
            <a:r>
              <a:rPr lang="en-US" sz="3600" spc="-3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spc="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3600" spc="-3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3600" spc="3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3600" spc="-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36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36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3600" spc="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nt</a:t>
            </a:r>
            <a:endParaRPr kumimoji="0" lang="en-US" sz="3600" b="1" i="0" u="none" strike="noStrike" kern="1200" cap="none" spc="-225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 Bo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766E8D8-D9DA-464F-95BC-3D0F4B8716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945" y="102377"/>
            <a:ext cx="1772601" cy="127359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2D8BDDA-641D-45AE-AEF1-0DE021296BD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3B55668-084D-48C8-8460-ABC1634F1B3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1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AC1A32-C516-4762-BAD8-949EDC416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D92B5E-98B9-4A58-A28E-55744A03C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4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</a:t>
            </a:r>
            <a:r>
              <a:rPr lang="en-US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 rela</a:t>
            </a:r>
            <a:r>
              <a:rPr lang="en-US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4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4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vasectomy </a:t>
            </a:r>
            <a:r>
              <a:rPr lang="en-US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</a:t>
            </a:r>
            <a:r>
              <a:rPr lang="en-US" sz="24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rare</a:t>
            </a:r>
          </a:p>
          <a:p>
            <a:r>
              <a:rPr lang="en-US" sz="2400" dirty="0">
                <a:latin typeface="Times New Roman" panose="02020603050405020304" pitchFamily="18" charset="0"/>
              </a:rPr>
              <a:t>Most complications from vasectomy can be prevented</a:t>
            </a:r>
          </a:p>
          <a:p>
            <a:r>
              <a:rPr lang="en-US" sz="2400" dirty="0">
                <a:latin typeface="Times New Roman" panose="02020603050405020304" pitchFamily="18" charset="0"/>
              </a:rPr>
              <a:t>If Complications happen, need careful management and close follow up.</a:t>
            </a: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CAA912-2335-43E1-AC73-F8158CA25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B1DEB-98AF-407C-AEA7-2F9995D5699D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015196-0A04-4264-AC2A-95B4A49F5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34510A-C7EA-4D29-B9DF-4B9DE3BE4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5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C3B0A3-63EB-47E3-BFBA-3CACC6770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21BA68-6428-4BD5-A317-67FF0C21F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75023" indent="0" algn="ctr">
              <a:buNone/>
            </a:pPr>
            <a:r>
              <a:rPr lang="en-US" sz="13800" dirty="0">
                <a:solidFill>
                  <a:srgbClr val="1B75BB"/>
                </a:solidFill>
                <a:latin typeface="Champignon" panose="02000607060000020002" pitchFamily="2" charset="0"/>
                <a:ea typeface="Roboto" pitchFamily="2" charset="0"/>
              </a:rPr>
              <a:t>Thank you!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A33838-5A0A-4C75-B842-BD7C3FCB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7A46B-AF56-47AD-972D-714A1E3924A3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0AC07C-C3A4-4781-9FBC-E9067D057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9DAFE7-B75D-4205-8208-562EA439D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801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41079F-2E56-4078-87BC-5FB869EF8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465"/>
            <a:ext cx="7886700" cy="662840"/>
          </a:xfrm>
        </p:spPr>
        <p:txBody>
          <a:bodyPr/>
          <a:lstStyle/>
          <a:p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000" spc="-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000" spc="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</a:t>
            </a:r>
            <a:r>
              <a:rPr lang="en-US" sz="2000" spc="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000" spc="-2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000" spc="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000" spc="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000" spc="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000" spc="-13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spc="-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2000" spc="-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spc="2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000" spc="-3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000" spc="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ec</a:t>
            </a:r>
            <a:r>
              <a:rPr lang="en-US" sz="2000" spc="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000" spc="-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000" spc="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pr</a:t>
            </a:r>
            <a:r>
              <a:rPr lang="en-US" sz="2000" spc="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000" spc="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nt</a:t>
            </a:r>
            <a:r>
              <a:rPr lang="en-US" sz="2000" spc="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000" spc="-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000" spc="-8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spc="-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nd</a:t>
            </a:r>
            <a:r>
              <a:rPr lang="en-US" sz="2000" spc="-3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spc="2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000" spc="-3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000" spc="3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000" spc="-2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000" spc="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2000" spc="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000" spc="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nt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8024C53-75BD-4233-BC59-4952CD6D6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5023" indent="0">
              <a:buNone/>
            </a:pPr>
            <a:r>
              <a:rPr lang="en-US" dirty="0">
                <a:solidFill>
                  <a:schemeClr val="accent1"/>
                </a:solidFill>
              </a:rPr>
              <a:t>Learning Objective :</a:t>
            </a:r>
          </a:p>
          <a:p>
            <a:pPr marL="175023" indent="0">
              <a:buNone/>
            </a:pPr>
            <a:r>
              <a:rPr lang="en-US" sz="2400" dirty="0"/>
              <a:t>By the end of this session participants will be able to </a:t>
            </a:r>
          </a:p>
          <a:p>
            <a:r>
              <a:rPr lang="en-US" sz="2400" dirty="0"/>
              <a:t>Prevent potential complications in NSV. </a:t>
            </a:r>
          </a:p>
          <a:p>
            <a:r>
              <a:rPr lang="en-US" sz="2400" dirty="0"/>
              <a:t>Identify and manage/refer clients with complications following NSV procedures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8E387B-F103-4D77-971E-B00DE472D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52EC1-037C-4EBE-A59D-9D6058ED4286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EC4A8F-EDF7-41EA-8F55-21FA75787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0ED8CAA-CE3E-487C-966A-EF0EFE013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208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060CD5-E0D4-5BFA-42BC-BF6D41AB3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</a:t>
            </a:r>
            <a:r>
              <a:rPr lang="en-US" dirty="0" smtClean="0"/>
              <a:t> </a:t>
            </a:r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614D5A-E59F-724E-D501-E19D8FDA7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026" y="965675"/>
            <a:ext cx="7857324" cy="3628230"/>
          </a:xfrm>
        </p:spPr>
        <p:txBody>
          <a:bodyPr/>
          <a:lstStyle/>
          <a:p>
            <a:r>
              <a:rPr lang="en-US" sz="2000" dirty="0"/>
              <a:t>Introduction</a:t>
            </a:r>
          </a:p>
          <a:p>
            <a:r>
              <a:rPr lang="en-US" sz="2000" dirty="0"/>
              <a:t>Post Vasectomy Complications Prevention and </a:t>
            </a:r>
            <a:r>
              <a:rPr lang="en-US" sz="2400" dirty="0"/>
              <a:t>Management</a:t>
            </a:r>
          </a:p>
          <a:p>
            <a:r>
              <a:rPr lang="en-US" sz="2400" dirty="0"/>
              <a:t>Summary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0C522C-8D55-F108-94E1-69D89B368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89F739-C7BF-5C82-F93F-8FA5906DA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1E1962-AEF5-356F-4351-842C2770C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85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05465E-4AB4-4457-D6E3-75980093D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5425B55-8B0C-2DD8-FFE9-C064CFBE4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NSV related complication is very rare</a:t>
            </a:r>
          </a:p>
          <a:p>
            <a:r>
              <a:rPr lang="en-US" sz="2800" dirty="0"/>
              <a:t>Needs due attention both on the complication prevention and the management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AD99D71-0F5B-1339-BE3A-696EF13AD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BCEC9CB-F7F6-599F-BAAE-838A70973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DE56E7E-4059-747F-4CBA-859994405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198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1EB27F-7AA2-40B8-BDFA-2DCE9A5AE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Post vasectomy complications and their management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1459DD-7CFB-4684-9A68-70323D349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Potential complications of Vasectomy could be either intraoperative or postoperative.</a:t>
            </a:r>
          </a:p>
          <a:p>
            <a:r>
              <a:rPr lang="en-US" sz="2400" dirty="0"/>
              <a:t>Potential intraoperative complications include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/>
              <a:t> vasovagal reaction (neurocardiogenic syncope),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/>
              <a:t> Lidocaine toxicity, and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/>
              <a:t> Injury to the testicular artery.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FE885B-3012-4292-968F-BE9673E98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63EB1B-140B-447C-92EE-37684D28A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467E62-F174-4A4A-91B4-2F750683D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566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B7E517-0E93-4383-9F83-6A1E59E7F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Post vasectomy complications and their management; </a:t>
            </a:r>
            <a:r>
              <a:rPr lang="en-US" sz="3200" dirty="0" err="1"/>
              <a:t>contd</a:t>
            </a:r>
            <a:r>
              <a:rPr lang="en-US" sz="3200" dirty="0"/>
              <a:t>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0F02B1-605F-4B47-8E27-DF6A3FD0E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Potential post procedure complications include:</a:t>
            </a:r>
          </a:p>
          <a:p>
            <a:r>
              <a:rPr lang="en-US" sz="2400" dirty="0"/>
              <a:t>Bleeding, Hematoma</a:t>
            </a:r>
          </a:p>
          <a:p>
            <a:r>
              <a:rPr lang="en-US" sz="2400" dirty="0"/>
              <a:t>Infection, infectious congestive epididymitis</a:t>
            </a:r>
          </a:p>
          <a:p>
            <a:r>
              <a:rPr lang="en-US" sz="2400" dirty="0"/>
              <a:t>Sperm Granuloma</a:t>
            </a:r>
          </a:p>
          <a:p>
            <a:r>
              <a:rPr lang="en-US" sz="2400" dirty="0"/>
              <a:t>Chronic testicular pain  </a:t>
            </a:r>
          </a:p>
          <a:p>
            <a:r>
              <a:rPr lang="en-US" sz="2400" dirty="0"/>
              <a:t>Pregnancy in the client’s partner and vasectomy failure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25016D9-5387-4A1D-BA95-374AA04B1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763364-CBD5-41B6-9477-CF9893899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9E14B1-898B-483B-9557-287A592EA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679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3744AE-FDFA-4EF0-A03C-470314E4F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Prevention of Vasectomy-Related Complications…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110DCC-AFD1-4DAC-A8E2-FE0850F78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75023" indent="0">
              <a:buNone/>
            </a:pPr>
            <a:r>
              <a:rPr lang="en-US" sz="2400" dirty="0"/>
              <a:t>Most of the complications can be prevented by:</a:t>
            </a:r>
          </a:p>
          <a:p>
            <a:r>
              <a:rPr lang="en-US" sz="2000" dirty="0"/>
              <a:t>Carefully screening clients</a:t>
            </a:r>
          </a:p>
          <a:p>
            <a:r>
              <a:rPr lang="en-US" sz="1800" dirty="0"/>
              <a:t>Following proper infection prevention procedures </a:t>
            </a:r>
          </a:p>
          <a:p>
            <a:r>
              <a:rPr lang="en-US" sz="1800" dirty="0"/>
              <a:t>Using a gentle surgical technique </a:t>
            </a:r>
          </a:p>
          <a:p>
            <a:r>
              <a:rPr lang="en-US" sz="1800" dirty="0"/>
              <a:t>Secure hemostasis during surgery </a:t>
            </a:r>
          </a:p>
          <a:p>
            <a:r>
              <a:rPr lang="en-US" sz="1800" dirty="0"/>
              <a:t>Ensuring that clients understand instructions for post-vasectomy care </a:t>
            </a:r>
          </a:p>
          <a:p>
            <a:r>
              <a:rPr lang="en-US" sz="2000" dirty="0"/>
              <a:t>Verifying that clients understand the need for post-vasectomy contraception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5013F19-8D88-4D12-B887-EEAB19448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9F2B2-4770-4621-9DB0-A64D796C3F64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1E08610-8951-4D16-AB6C-FB241C252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16386C-0AA1-4737-A722-2D9DC9D5A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078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D0DB7A-E83C-BBAE-58D3-E89F053C4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2146"/>
            <a:ext cx="7886700" cy="619016"/>
          </a:xfrm>
        </p:spPr>
        <p:txBody>
          <a:bodyPr/>
          <a:lstStyle/>
          <a:p>
            <a:r>
              <a:rPr lang="en-US" sz="3200" dirty="0"/>
              <a:t>Prevention of Vasectomy-Related Complications</a:t>
            </a:r>
            <a:r>
              <a:rPr lang="en-US" sz="3600" dirty="0"/>
              <a:t>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32D5F6-0017-D7A3-D063-E071FF2FA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5023" indent="0">
              <a:buNone/>
            </a:pPr>
            <a:r>
              <a:rPr lang="en-US" dirty="0"/>
              <a:t>Managing complications:</a:t>
            </a:r>
          </a:p>
          <a:p>
            <a:pPr marL="175023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D75E94E-098A-443A-48B5-316B39F50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78B647-9662-61A8-9559-2932DC046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D60C13A-CE5C-6866-5434-C89353301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xmlns="" id="{084E121D-D71A-66DB-C70E-006CC21852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23104"/>
              </p:ext>
            </p:extLst>
          </p:nvPr>
        </p:nvGraphicFramePr>
        <p:xfrm>
          <a:off x="873380" y="1477325"/>
          <a:ext cx="6773967" cy="287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8360">
                  <a:extLst>
                    <a:ext uri="{9D8B030D-6E8A-4147-A177-3AD203B41FA5}">
                      <a16:colId xmlns:a16="http://schemas.microsoft.com/office/drawing/2014/main" xmlns="" val="2966116990"/>
                    </a:ext>
                  </a:extLst>
                </a:gridCol>
                <a:gridCol w="1455420">
                  <a:extLst>
                    <a:ext uri="{9D8B030D-6E8A-4147-A177-3AD203B41FA5}">
                      <a16:colId xmlns:a16="http://schemas.microsoft.com/office/drawing/2014/main" xmlns="" val="2350409328"/>
                    </a:ext>
                  </a:extLst>
                </a:gridCol>
                <a:gridCol w="3700187">
                  <a:extLst>
                    <a:ext uri="{9D8B030D-6E8A-4147-A177-3AD203B41FA5}">
                      <a16:colId xmlns:a16="http://schemas.microsoft.com/office/drawing/2014/main" xmlns="" val="23931254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 Complication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Sign and Symptom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Management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1900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Bleeding, Hematoma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Scrotal swelling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Compress, apply pressure, Cautery and ligation(for large vessels), may be incision and drainage, prophylactic antibiotics based on the assessment, follow 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04990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Infection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Swelling, pain , fever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Wound care, Antibiotics with follow up 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95095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Sperm Granuloma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Asymptomatic/Pain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Leave the testicular end of the vas open</a:t>
                      </a:r>
                    </a:p>
                    <a:p>
                      <a:r>
                        <a:rPr lang="en-US" dirty="0"/>
                        <a:t>? Epididymectomy -rare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0845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25710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9087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86D460-CA4E-7A03-A57F-536BB5768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Prevention of Vasectomy-Related Complications…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57F11C-835E-1C15-AE0D-A736C3DE7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Managing complications…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A3F3AA-6AFA-31B0-CBD2-2F5699BF3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B709F1-1F06-8111-4ED7-10DBBC1BA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FDB6BE-805A-19FF-2677-C06F59C95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xmlns="" id="{3D54FF98-A7C9-3607-A8C0-41A703795A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313274"/>
              </p:ext>
            </p:extLst>
          </p:nvPr>
        </p:nvGraphicFramePr>
        <p:xfrm>
          <a:off x="373380" y="1492250"/>
          <a:ext cx="7391400" cy="3083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4020">
                  <a:extLst>
                    <a:ext uri="{9D8B030D-6E8A-4147-A177-3AD203B41FA5}">
                      <a16:colId xmlns:a16="http://schemas.microsoft.com/office/drawing/2014/main" xmlns="" val="2963381885"/>
                    </a:ext>
                  </a:extLst>
                </a:gridCol>
                <a:gridCol w="2621280">
                  <a:extLst>
                    <a:ext uri="{9D8B030D-6E8A-4147-A177-3AD203B41FA5}">
                      <a16:colId xmlns:a16="http://schemas.microsoft.com/office/drawing/2014/main" xmlns="" val="2476013594"/>
                    </a:ext>
                  </a:extLst>
                </a:gridCol>
                <a:gridCol w="3086100">
                  <a:extLst>
                    <a:ext uri="{9D8B030D-6E8A-4147-A177-3AD203B41FA5}">
                      <a16:colId xmlns:a16="http://schemas.microsoft.com/office/drawing/2014/main" xmlns="" val="22831481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Complication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Sign and Symptom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88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Chronic Testicular pain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Chronic unilateral/bilateral pain in the scrotum without palpable abnormality, swelling, pain during intercourse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NSAIDs analgesics, pain may subside gradually, antibiotics, spermatic cord block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23059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Infectious and congestive Epididymitis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Fever (If infection),</a:t>
                      </a:r>
                    </a:p>
                    <a:p>
                      <a:r>
                        <a:rPr lang="en-US" dirty="0"/>
                        <a:t>Scrotal pain, swelling, Induration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Bed rest, elevate the scrotum, Administer ice packs, NSAID analgesics, offer antibiotics.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45773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Pregnancy (Partner)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Client’s partner pregnancy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Determine reason for pregnancy, counsel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1899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Vasectomy Failure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Semen analysis shows sperm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Explain the reason for failure, offer repeat the procedure.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23352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1374512"/>
      </p:ext>
    </p:extLst>
  </p:cSld>
  <p:clrMapOvr>
    <a:masterClrMapping/>
  </p:clrMapOvr>
</p:sld>
</file>

<file path=ppt/theme/theme1.xml><?xml version="1.0" encoding="utf-8"?>
<a:theme xmlns:a="http://schemas.openxmlformats.org/drawingml/2006/main" name="Climate Chan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limate Change" id="{1369744B-303B-45B2-9BA6-7732FD6E2FC6}" vid="{DC217F62-9FCF-4E9C-B9F2-55F73FE45C2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4246</TotalTime>
  <Words>444</Words>
  <Application>Microsoft Office PowerPoint</Application>
  <PresentationFormat>On-screen Show (16:9)</PresentationFormat>
  <Paragraphs>108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Climate Change</vt:lpstr>
      <vt:lpstr>2_Office Theme</vt:lpstr>
      <vt:lpstr>PowerPoint Presentation</vt:lpstr>
      <vt:lpstr>Complications of vasectomy: prevention and management</vt:lpstr>
      <vt:lpstr>Chapter Outline</vt:lpstr>
      <vt:lpstr>Introduction</vt:lpstr>
      <vt:lpstr>Post vasectomy complications and their management </vt:lpstr>
      <vt:lpstr>Post vasectomy complications and their management; contd… </vt:lpstr>
      <vt:lpstr>Prevention of Vasectomy-Related Complications…</vt:lpstr>
      <vt:lpstr>Prevention of Vasectomy-Related Complications…</vt:lpstr>
      <vt:lpstr>Prevention of Vasectomy-Related Complications…</vt:lpstr>
      <vt:lpstr>Summary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selahadin seid</dc:creator>
  <cp:lastModifiedBy>Segni</cp:lastModifiedBy>
  <cp:revision>653</cp:revision>
  <dcterms:created xsi:type="dcterms:W3CDTF">2020-11-12T05:00:09Z</dcterms:created>
  <dcterms:modified xsi:type="dcterms:W3CDTF">2025-10-20T06:22:59Z</dcterms:modified>
</cp:coreProperties>
</file>