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85" r:id="rId2"/>
  </p:sldMasterIdLst>
  <p:notesMasterIdLst>
    <p:notesMasterId r:id="rId43"/>
  </p:notesMasterIdLst>
  <p:handoutMasterIdLst>
    <p:handoutMasterId r:id="rId44"/>
  </p:handoutMasterIdLst>
  <p:sldIdLst>
    <p:sldId id="1466" r:id="rId3"/>
    <p:sldId id="406" r:id="rId4"/>
    <p:sldId id="1470" r:id="rId5"/>
    <p:sldId id="1502" r:id="rId6"/>
    <p:sldId id="1503" r:id="rId7"/>
    <p:sldId id="1468" r:id="rId8"/>
    <p:sldId id="395" r:id="rId9"/>
    <p:sldId id="415" r:id="rId10"/>
    <p:sldId id="1472" r:id="rId11"/>
    <p:sldId id="1473" r:id="rId12"/>
    <p:sldId id="1474" r:id="rId13"/>
    <p:sldId id="1475" r:id="rId14"/>
    <p:sldId id="1476" r:id="rId15"/>
    <p:sldId id="1477" r:id="rId16"/>
    <p:sldId id="1478" r:id="rId17"/>
    <p:sldId id="1479" r:id="rId18"/>
    <p:sldId id="1480" r:id="rId19"/>
    <p:sldId id="1481" r:id="rId20"/>
    <p:sldId id="1482" r:id="rId21"/>
    <p:sldId id="1483" r:id="rId22"/>
    <p:sldId id="1484" r:id="rId23"/>
    <p:sldId id="1485" r:id="rId24"/>
    <p:sldId id="1487" r:id="rId25"/>
    <p:sldId id="1486" r:id="rId26"/>
    <p:sldId id="1488" r:id="rId27"/>
    <p:sldId id="1489" r:id="rId28"/>
    <p:sldId id="1490" r:id="rId29"/>
    <p:sldId id="1491" r:id="rId30"/>
    <p:sldId id="1493" r:id="rId31"/>
    <p:sldId id="1492" r:id="rId32"/>
    <p:sldId id="1494" r:id="rId33"/>
    <p:sldId id="1495" r:id="rId34"/>
    <p:sldId id="1497" r:id="rId35"/>
    <p:sldId id="1496" r:id="rId36"/>
    <p:sldId id="1499" r:id="rId37"/>
    <p:sldId id="1498" r:id="rId38"/>
    <p:sldId id="1500" r:id="rId39"/>
    <p:sldId id="1501" r:id="rId40"/>
    <p:sldId id="416" r:id="rId41"/>
    <p:sldId id="1467" r:id="rId42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emu KEJELA" initials="Alemu" lastIdx="1" clrIdx="0"/>
  <p:cmAuthor id="1" name="Alemu Kejela" initials="AK" lastIdx="1" clrIdx="1">
    <p:extLst>
      <p:ext uri="{19B8F6BF-5375-455C-9EA6-DF929625EA0E}">
        <p15:presenceInfo xmlns:p15="http://schemas.microsoft.com/office/powerpoint/2012/main" xmlns="" userId="0e275e731c123d2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75BB"/>
    <a:srgbClr val="D60093"/>
    <a:srgbClr val="FF99FF"/>
    <a:srgbClr val="FF9966"/>
    <a:srgbClr val="FFF0C5"/>
    <a:srgbClr val="00CC99"/>
    <a:srgbClr val="009900"/>
    <a:srgbClr val="008000"/>
    <a:srgbClr val="1B75B6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162" autoAdjust="0"/>
  </p:normalViewPr>
  <p:slideViewPr>
    <p:cSldViewPr snapToGrid="0">
      <p:cViewPr varScale="1">
        <p:scale>
          <a:sx n="98" d="100"/>
          <a:sy n="98" d="100"/>
        </p:scale>
        <p:origin x="-306" y="-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171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2886" y="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semma Oli" userId="0f5eeee5-8e6c-4a72-a807-063da83bddfa" providerId="ADAL" clId="{4222CFED-64C1-4BF7-8D3B-4C4764108887}"/>
    <pc:docChg chg="undo custSel modSld">
      <pc:chgData name="Tesemma Oli" userId="0f5eeee5-8e6c-4a72-a807-063da83bddfa" providerId="ADAL" clId="{4222CFED-64C1-4BF7-8D3B-4C4764108887}" dt="2024-09-23T10:50:50.144" v="367"/>
      <pc:docMkLst>
        <pc:docMk/>
      </pc:docMkLst>
      <pc:sldChg chg="modSp mod">
        <pc:chgData name="Tesemma Oli" userId="0f5eeee5-8e6c-4a72-a807-063da83bddfa" providerId="ADAL" clId="{4222CFED-64C1-4BF7-8D3B-4C4764108887}" dt="2024-09-23T10:29:02.002" v="317" actId="20577"/>
        <pc:sldMkLst>
          <pc:docMk/>
          <pc:sldMk cId="3331208604" sldId="406"/>
        </pc:sldMkLst>
        <pc:spChg chg="mod">
          <ac:chgData name="Tesemma Oli" userId="0f5eeee5-8e6c-4a72-a807-063da83bddfa" providerId="ADAL" clId="{4222CFED-64C1-4BF7-8D3B-4C4764108887}" dt="2024-09-23T10:29:02.002" v="317" actId="20577"/>
          <ac:spMkLst>
            <pc:docMk/>
            <pc:sldMk cId="3331208604" sldId="406"/>
            <ac:spMk id="3" creationId="{68024C53-75BD-4233-BC59-4952CD6D62C8}"/>
          </ac:spMkLst>
        </pc:spChg>
      </pc:sldChg>
      <pc:sldChg chg="addSp modSp mod">
        <pc:chgData name="Tesemma Oli" userId="0f5eeee5-8e6c-4a72-a807-063da83bddfa" providerId="ADAL" clId="{4222CFED-64C1-4BF7-8D3B-4C4764108887}" dt="2024-09-23T10:01:10.465" v="3" actId="255"/>
        <pc:sldMkLst>
          <pc:docMk/>
          <pc:sldMk cId="266415960" sldId="1466"/>
        </pc:sldMkLst>
        <pc:spChg chg="add mod">
          <ac:chgData name="Tesemma Oli" userId="0f5eeee5-8e6c-4a72-a807-063da83bddfa" providerId="ADAL" clId="{4222CFED-64C1-4BF7-8D3B-4C4764108887}" dt="2024-09-23T10:01:10.465" v="3" actId="255"/>
          <ac:spMkLst>
            <pc:docMk/>
            <pc:sldMk cId="266415960" sldId="1466"/>
            <ac:spMk id="6" creationId="{C8D17663-2AD9-AD94-889C-982CCA40CBD4}"/>
          </ac:spMkLst>
        </pc:spChg>
      </pc:sldChg>
      <pc:sldChg chg="modSp mod">
        <pc:chgData name="Tesemma Oli" userId="0f5eeee5-8e6c-4a72-a807-063da83bddfa" providerId="ADAL" clId="{4222CFED-64C1-4BF7-8D3B-4C4764108887}" dt="2024-09-23T10:30:36.072" v="323" actId="20577"/>
        <pc:sldMkLst>
          <pc:docMk/>
          <pc:sldMk cId="1357078398" sldId="1468"/>
        </pc:sldMkLst>
        <pc:spChg chg="mod">
          <ac:chgData name="Tesemma Oli" userId="0f5eeee5-8e6c-4a72-a807-063da83bddfa" providerId="ADAL" clId="{4222CFED-64C1-4BF7-8D3B-4C4764108887}" dt="2024-09-23T10:30:36.072" v="323" actId="20577"/>
          <ac:spMkLst>
            <pc:docMk/>
            <pc:sldMk cId="1357078398" sldId="1468"/>
            <ac:spMk id="2" creationId="{A23744AE-FDFA-4EF0-A03C-470314E4F326}"/>
          </ac:spMkLst>
        </pc:spChg>
      </pc:sldChg>
      <pc:sldChg chg="modSp mod">
        <pc:chgData name="Tesemma Oli" userId="0f5eeee5-8e6c-4a72-a807-063da83bddfa" providerId="ADAL" clId="{4222CFED-64C1-4BF7-8D3B-4C4764108887}" dt="2024-09-23T10:31:41.850" v="345" actId="20577"/>
        <pc:sldMkLst>
          <pc:docMk/>
          <pc:sldMk cId="1350566199" sldId="1470"/>
        </pc:sldMkLst>
        <pc:spChg chg="mod">
          <ac:chgData name="Tesemma Oli" userId="0f5eeee5-8e6c-4a72-a807-063da83bddfa" providerId="ADAL" clId="{4222CFED-64C1-4BF7-8D3B-4C4764108887}" dt="2024-09-23T10:31:41.850" v="345" actId="20577"/>
          <ac:spMkLst>
            <pc:docMk/>
            <pc:sldMk cId="1350566199" sldId="1470"/>
            <ac:spMk id="3" creationId="{321459DD-7CFB-4684-9A68-70323D349B60}"/>
          </ac:spMkLst>
        </pc:spChg>
      </pc:sldChg>
      <pc:sldChg chg="modSp mod">
        <pc:chgData name="Tesemma Oli" userId="0f5eeee5-8e6c-4a72-a807-063da83bddfa" providerId="ADAL" clId="{4222CFED-64C1-4BF7-8D3B-4C4764108887}" dt="2024-09-23T10:33:55.065" v="349" actId="14100"/>
        <pc:sldMkLst>
          <pc:docMk/>
          <pc:sldMk cId="1958128939" sldId="1474"/>
        </pc:sldMkLst>
        <pc:picChg chg="mod">
          <ac:chgData name="Tesemma Oli" userId="0f5eeee5-8e6c-4a72-a807-063da83bddfa" providerId="ADAL" clId="{4222CFED-64C1-4BF7-8D3B-4C4764108887}" dt="2024-09-23T10:33:55.065" v="349" actId="14100"/>
          <ac:picMkLst>
            <pc:docMk/>
            <pc:sldMk cId="1958128939" sldId="1474"/>
            <ac:picMk id="9" creationId="{8A53B216-0D20-25A1-7ACD-49FDEAD1F3F0}"/>
          </ac:picMkLst>
        </pc:picChg>
      </pc:sldChg>
      <pc:sldChg chg="modSp mod">
        <pc:chgData name="Tesemma Oli" userId="0f5eeee5-8e6c-4a72-a807-063da83bddfa" providerId="ADAL" clId="{4222CFED-64C1-4BF7-8D3B-4C4764108887}" dt="2024-09-23T10:38:16.487" v="350" actId="1076"/>
        <pc:sldMkLst>
          <pc:docMk/>
          <pc:sldMk cId="4082249900" sldId="1489"/>
        </pc:sldMkLst>
        <pc:picChg chg="mod">
          <ac:chgData name="Tesemma Oli" userId="0f5eeee5-8e6c-4a72-a807-063da83bddfa" providerId="ADAL" clId="{4222CFED-64C1-4BF7-8D3B-4C4764108887}" dt="2024-09-23T10:38:16.487" v="350" actId="1076"/>
          <ac:picMkLst>
            <pc:docMk/>
            <pc:sldMk cId="4082249900" sldId="1489"/>
            <ac:picMk id="8" creationId="{2E7BDBA2-53B7-1D70-95C4-8138E8D7E036}"/>
          </ac:picMkLst>
        </pc:picChg>
      </pc:sldChg>
      <pc:sldChg chg="modSp mod">
        <pc:chgData name="Tesemma Oli" userId="0f5eeee5-8e6c-4a72-a807-063da83bddfa" providerId="ADAL" clId="{4222CFED-64C1-4BF7-8D3B-4C4764108887}" dt="2024-09-23T10:39:27.260" v="352" actId="14100"/>
        <pc:sldMkLst>
          <pc:docMk/>
          <pc:sldMk cId="1007325549" sldId="1493"/>
        </pc:sldMkLst>
        <pc:picChg chg="mod">
          <ac:chgData name="Tesemma Oli" userId="0f5eeee5-8e6c-4a72-a807-063da83bddfa" providerId="ADAL" clId="{4222CFED-64C1-4BF7-8D3B-4C4764108887}" dt="2024-09-23T10:39:27.260" v="352" actId="14100"/>
          <ac:picMkLst>
            <pc:docMk/>
            <pc:sldMk cId="1007325549" sldId="1493"/>
            <ac:picMk id="8" creationId="{68BC5478-0627-F8A8-2D1A-70C436067ED8}"/>
          </ac:picMkLst>
        </pc:picChg>
      </pc:sldChg>
      <pc:sldChg chg="modSp mod">
        <pc:chgData name="Tesemma Oli" userId="0f5eeee5-8e6c-4a72-a807-063da83bddfa" providerId="ADAL" clId="{4222CFED-64C1-4BF7-8D3B-4C4764108887}" dt="2024-09-23T10:42:38.896" v="366" actId="14100"/>
        <pc:sldMkLst>
          <pc:docMk/>
          <pc:sldMk cId="247750711" sldId="1495"/>
        </pc:sldMkLst>
        <pc:spChg chg="mod">
          <ac:chgData name="Tesemma Oli" userId="0f5eeee5-8e6c-4a72-a807-063da83bddfa" providerId="ADAL" clId="{4222CFED-64C1-4BF7-8D3B-4C4764108887}" dt="2024-09-23T10:42:38.224" v="365" actId="14100"/>
          <ac:spMkLst>
            <pc:docMk/>
            <pc:sldMk cId="247750711" sldId="1495"/>
            <ac:spMk id="16" creationId="{EE9A72A6-D17F-F284-0DAE-28E7FA86A5BA}"/>
          </ac:spMkLst>
        </pc:spChg>
        <pc:spChg chg="mod">
          <ac:chgData name="Tesemma Oli" userId="0f5eeee5-8e6c-4a72-a807-063da83bddfa" providerId="ADAL" clId="{4222CFED-64C1-4BF7-8D3B-4C4764108887}" dt="2024-09-23T10:41:06.389" v="354" actId="14100"/>
          <ac:spMkLst>
            <pc:docMk/>
            <pc:sldMk cId="247750711" sldId="1495"/>
            <ac:spMk id="17" creationId="{968FD262-1D5C-9392-0528-AEB9E875FA65}"/>
          </ac:spMkLst>
        </pc:spChg>
        <pc:grpChg chg="mod">
          <ac:chgData name="Tesemma Oli" userId="0f5eeee5-8e6c-4a72-a807-063da83bddfa" providerId="ADAL" clId="{4222CFED-64C1-4BF7-8D3B-4C4764108887}" dt="2024-09-23T10:42:38.896" v="366" actId="14100"/>
          <ac:grpSpMkLst>
            <pc:docMk/>
            <pc:sldMk cId="247750711" sldId="1495"/>
            <ac:grpSpMk id="7" creationId="{4AA9F056-5271-88A9-663F-5579C65BA2A6}"/>
          </ac:grpSpMkLst>
        </pc:grpChg>
      </pc:sldChg>
      <pc:sldChg chg="modSp mod">
        <pc:chgData name="Tesemma Oli" userId="0f5eeee5-8e6c-4a72-a807-063da83bddfa" providerId="ADAL" clId="{4222CFED-64C1-4BF7-8D3B-4C4764108887}" dt="2024-09-23T10:50:50.144" v="367"/>
        <pc:sldMkLst>
          <pc:docMk/>
          <pc:sldMk cId="618505409" sldId="1500"/>
        </pc:sldMkLst>
        <pc:spChg chg="mod">
          <ac:chgData name="Tesemma Oli" userId="0f5eeee5-8e6c-4a72-a807-063da83bddfa" providerId="ADAL" clId="{4222CFED-64C1-4BF7-8D3B-4C4764108887}" dt="2024-09-23T10:50:50.144" v="367"/>
          <ac:spMkLst>
            <pc:docMk/>
            <pc:sldMk cId="618505409" sldId="1500"/>
            <ac:spMk id="2" creationId="{D7D05BF9-5CEC-E85A-4C00-7321F8268F7B}"/>
          </ac:spMkLst>
        </pc:spChg>
      </pc:sldChg>
    </pc:docChg>
  </pc:docChgLst>
  <pc:docChgLst>
    <pc:chgData name="Tesemma Oli" userId="0f5eeee5-8e6c-4a72-a807-063da83bddfa" providerId="ADAL" clId="{D23E6528-8B80-4842-810C-6CF19BCBC599}"/>
    <pc:docChg chg="undo redo custSel addSld delSld modSld">
      <pc:chgData name="Tesemma Oli" userId="0f5eeee5-8e6c-4a72-a807-063da83bddfa" providerId="ADAL" clId="{D23E6528-8B80-4842-810C-6CF19BCBC599}" dt="2024-07-11T15:08:45.762" v="3684" actId="5793"/>
      <pc:docMkLst>
        <pc:docMk/>
      </pc:docMkLst>
      <pc:sldChg chg="addSp modSp mod">
        <pc:chgData name="Tesemma Oli" userId="0f5eeee5-8e6c-4a72-a807-063da83bddfa" providerId="ADAL" clId="{D23E6528-8B80-4842-810C-6CF19BCBC599}" dt="2024-07-11T13:05:17.087" v="334" actId="1076"/>
        <pc:sldMkLst>
          <pc:docMk/>
          <pc:sldMk cId="4122837806" sldId="395"/>
        </pc:sldMkLst>
        <pc:spChg chg="mod">
          <ac:chgData name="Tesemma Oli" userId="0f5eeee5-8e6c-4a72-a807-063da83bddfa" providerId="ADAL" clId="{D23E6528-8B80-4842-810C-6CF19BCBC599}" dt="2024-07-11T13:00:14.020" v="289" actId="1076"/>
          <ac:spMkLst>
            <pc:docMk/>
            <pc:sldMk cId="4122837806" sldId="395"/>
            <ac:spMk id="2" creationId="{5D2829DD-96A2-4EC0-B32E-F9EFAD08051B}"/>
          </ac:spMkLst>
        </pc:spChg>
        <pc:spChg chg="mod">
          <ac:chgData name="Tesemma Oli" userId="0f5eeee5-8e6c-4a72-a807-063da83bddfa" providerId="ADAL" clId="{D23E6528-8B80-4842-810C-6CF19BCBC599}" dt="2024-07-11T13:00:52.249" v="294" actId="5793"/>
          <ac:spMkLst>
            <pc:docMk/>
            <pc:sldMk cId="4122837806" sldId="395"/>
            <ac:spMk id="3" creationId="{80C03C38-0346-4F13-BA15-D5C7EA67772F}"/>
          </ac:spMkLst>
        </pc:spChg>
        <pc:spChg chg="add mod">
          <ac:chgData name="Tesemma Oli" userId="0f5eeee5-8e6c-4a72-a807-063da83bddfa" providerId="ADAL" clId="{D23E6528-8B80-4842-810C-6CF19BCBC599}" dt="2024-07-11T13:02:13.538" v="332" actId="20577"/>
          <ac:spMkLst>
            <pc:docMk/>
            <pc:sldMk cId="4122837806" sldId="395"/>
            <ac:spMk id="7" creationId="{C9D78E1C-784B-FBAA-2F84-550368B8E24A}"/>
          </ac:spMkLst>
        </pc:spChg>
        <pc:picChg chg="add mod">
          <ac:chgData name="Tesemma Oli" userId="0f5eeee5-8e6c-4a72-a807-063da83bddfa" providerId="ADAL" clId="{D23E6528-8B80-4842-810C-6CF19BCBC599}" dt="2024-07-11T13:05:17.087" v="334" actId="1076"/>
          <ac:picMkLst>
            <pc:docMk/>
            <pc:sldMk cId="4122837806" sldId="395"/>
            <ac:picMk id="9" creationId="{15528EF9-D39A-46D7-8191-F8DB7B102BA8}"/>
          </ac:picMkLst>
        </pc:picChg>
      </pc:sldChg>
      <pc:sldChg chg="modSp mod">
        <pc:chgData name="Tesemma Oli" userId="0f5eeee5-8e6c-4a72-a807-063da83bddfa" providerId="ADAL" clId="{D23E6528-8B80-4842-810C-6CF19BCBC599}" dt="2024-07-11T12:43:23.562" v="81" actId="5793"/>
        <pc:sldMkLst>
          <pc:docMk/>
          <pc:sldMk cId="3331208604" sldId="406"/>
        </pc:sldMkLst>
        <pc:spChg chg="mod">
          <ac:chgData name="Tesemma Oli" userId="0f5eeee5-8e6c-4a72-a807-063da83bddfa" providerId="ADAL" clId="{D23E6528-8B80-4842-810C-6CF19BCBC599}" dt="2024-07-11T12:38:29.750" v="77" actId="255"/>
          <ac:spMkLst>
            <pc:docMk/>
            <pc:sldMk cId="3331208604" sldId="406"/>
            <ac:spMk id="2" creationId="{CD41079F-2E56-4078-87BC-5FB869EF85F0}"/>
          </ac:spMkLst>
        </pc:spChg>
        <pc:spChg chg="mod">
          <ac:chgData name="Tesemma Oli" userId="0f5eeee5-8e6c-4a72-a807-063da83bddfa" providerId="ADAL" clId="{D23E6528-8B80-4842-810C-6CF19BCBC599}" dt="2024-07-11T12:43:23.562" v="81" actId="5793"/>
          <ac:spMkLst>
            <pc:docMk/>
            <pc:sldMk cId="3331208604" sldId="406"/>
            <ac:spMk id="3" creationId="{68024C53-75BD-4233-BC59-4952CD6D62C8}"/>
          </ac:spMkLst>
        </pc:spChg>
      </pc:sldChg>
      <pc:sldChg chg="addSp delSp modSp mod">
        <pc:chgData name="Tesemma Oli" userId="0f5eeee5-8e6c-4a72-a807-063da83bddfa" providerId="ADAL" clId="{D23E6528-8B80-4842-810C-6CF19BCBC599}" dt="2024-07-11T13:22:57.339" v="471" actId="14100"/>
        <pc:sldMkLst>
          <pc:docMk/>
          <pc:sldMk cId="349586265" sldId="415"/>
        </pc:sldMkLst>
        <pc:spChg chg="mod">
          <ac:chgData name="Tesemma Oli" userId="0f5eeee5-8e6c-4a72-a807-063da83bddfa" providerId="ADAL" clId="{D23E6528-8B80-4842-810C-6CF19BCBC599}" dt="2024-07-11T13:20:11.160" v="369" actId="20577"/>
          <ac:spMkLst>
            <pc:docMk/>
            <pc:sldMk cId="349586265" sldId="415"/>
            <ac:spMk id="2" creationId="{0AEEA990-6686-476B-AF43-39DC85F37E4B}"/>
          </ac:spMkLst>
        </pc:spChg>
        <pc:spChg chg="del">
          <ac:chgData name="Tesemma Oli" userId="0f5eeee5-8e6c-4a72-a807-063da83bddfa" providerId="ADAL" clId="{D23E6528-8B80-4842-810C-6CF19BCBC599}" dt="2024-07-11T13:21:26.549" v="370"/>
          <ac:spMkLst>
            <pc:docMk/>
            <pc:sldMk cId="349586265" sldId="415"/>
            <ac:spMk id="3" creationId="{6A226B0E-5294-40C3-8F09-E29E2505E615}"/>
          </ac:spMkLst>
        </pc:spChg>
        <pc:spChg chg="add mod">
          <ac:chgData name="Tesemma Oli" userId="0f5eeee5-8e6c-4a72-a807-063da83bddfa" providerId="ADAL" clId="{D23E6528-8B80-4842-810C-6CF19BCBC599}" dt="2024-07-11T13:22:15.594" v="467" actId="20577"/>
          <ac:spMkLst>
            <pc:docMk/>
            <pc:sldMk cId="349586265" sldId="415"/>
            <ac:spMk id="7" creationId="{23641D4B-637D-7632-34C2-41E59672ADAD}"/>
          </ac:spMkLst>
        </pc:spChg>
        <pc:picChg chg="add mod">
          <ac:chgData name="Tesemma Oli" userId="0f5eeee5-8e6c-4a72-a807-063da83bddfa" providerId="ADAL" clId="{D23E6528-8B80-4842-810C-6CF19BCBC599}" dt="2024-07-11T13:22:57.339" v="471" actId="14100"/>
          <ac:picMkLst>
            <pc:docMk/>
            <pc:sldMk cId="349586265" sldId="415"/>
            <ac:picMk id="9" creationId="{1765DE0A-DE0F-04D0-2836-6F6BC59795D8}"/>
          </ac:picMkLst>
        </pc:picChg>
      </pc:sldChg>
      <pc:sldChg chg="modSp mod">
        <pc:chgData name="Tesemma Oli" userId="0f5eeee5-8e6c-4a72-a807-063da83bddfa" providerId="ADAL" clId="{D23E6528-8B80-4842-810C-6CF19BCBC599}" dt="2024-07-11T15:08:45.762" v="3684" actId="5793"/>
        <pc:sldMkLst>
          <pc:docMk/>
          <pc:sldMk cId="271045047" sldId="416"/>
        </pc:sldMkLst>
        <pc:spChg chg="mod">
          <ac:chgData name="Tesemma Oli" userId="0f5eeee5-8e6c-4a72-a807-063da83bddfa" providerId="ADAL" clId="{D23E6528-8B80-4842-810C-6CF19BCBC599}" dt="2024-07-11T15:08:45.762" v="3684" actId="5793"/>
          <ac:spMkLst>
            <pc:docMk/>
            <pc:sldMk cId="271045047" sldId="416"/>
            <ac:spMk id="3" creationId="{F5D92B5E-98B9-4A58-A28E-55744A03C85C}"/>
          </ac:spMkLst>
        </pc:spChg>
      </pc:sldChg>
      <pc:sldChg chg="addSp modSp mod">
        <pc:chgData name="Tesemma Oli" userId="0f5eeee5-8e6c-4a72-a807-063da83bddfa" providerId="ADAL" clId="{D23E6528-8B80-4842-810C-6CF19BCBC599}" dt="2024-07-11T12:55:46.893" v="219" actId="14100"/>
        <pc:sldMkLst>
          <pc:docMk/>
          <pc:sldMk cId="1357078398" sldId="1468"/>
        </pc:sldMkLst>
        <pc:spChg chg="mod">
          <ac:chgData name="Tesemma Oli" userId="0f5eeee5-8e6c-4a72-a807-063da83bddfa" providerId="ADAL" clId="{D23E6528-8B80-4842-810C-6CF19BCBC599}" dt="2024-07-11T12:54:41.405" v="194" actId="20577"/>
          <ac:spMkLst>
            <pc:docMk/>
            <pc:sldMk cId="1357078398" sldId="1468"/>
            <ac:spMk id="2" creationId="{A23744AE-FDFA-4EF0-A03C-470314E4F326}"/>
          </ac:spMkLst>
        </pc:spChg>
        <pc:spChg chg="mod">
          <ac:chgData name="Tesemma Oli" userId="0f5eeee5-8e6c-4a72-a807-063da83bddfa" providerId="ADAL" clId="{D23E6528-8B80-4842-810C-6CF19BCBC599}" dt="2024-07-11T12:55:18.395" v="217" actId="20577"/>
          <ac:spMkLst>
            <pc:docMk/>
            <pc:sldMk cId="1357078398" sldId="1468"/>
            <ac:spMk id="3" creationId="{E1110DCC-AFD1-4DAC-A8E2-FE0850F783E2}"/>
          </ac:spMkLst>
        </pc:spChg>
        <pc:picChg chg="add mod">
          <ac:chgData name="Tesemma Oli" userId="0f5eeee5-8e6c-4a72-a807-063da83bddfa" providerId="ADAL" clId="{D23E6528-8B80-4842-810C-6CF19BCBC599}" dt="2024-07-11T12:55:46.893" v="219" actId="14100"/>
          <ac:picMkLst>
            <pc:docMk/>
            <pc:sldMk cId="1357078398" sldId="1468"/>
            <ac:picMk id="8" creationId="{E54E247D-FBCA-F1D9-90EC-914D118EC8E4}"/>
          </ac:picMkLst>
        </pc:picChg>
      </pc:sldChg>
      <pc:sldChg chg="del">
        <pc:chgData name="Tesemma Oli" userId="0f5eeee5-8e6c-4a72-a807-063da83bddfa" providerId="ADAL" clId="{D23E6528-8B80-4842-810C-6CF19BCBC599}" dt="2024-07-11T15:05:07.451" v="3502" actId="2696"/>
        <pc:sldMkLst>
          <pc:docMk/>
          <pc:sldMk cId="3704419952" sldId="1469"/>
        </pc:sldMkLst>
      </pc:sldChg>
      <pc:sldChg chg="modSp mod">
        <pc:chgData name="Tesemma Oli" userId="0f5eeee5-8e6c-4a72-a807-063da83bddfa" providerId="ADAL" clId="{D23E6528-8B80-4842-810C-6CF19BCBC599}" dt="2024-07-11T12:57:29.548" v="246" actId="20577"/>
        <pc:sldMkLst>
          <pc:docMk/>
          <pc:sldMk cId="1350566199" sldId="1470"/>
        </pc:sldMkLst>
        <pc:spChg chg="mod">
          <ac:chgData name="Tesemma Oli" userId="0f5eeee5-8e6c-4a72-a807-063da83bddfa" providerId="ADAL" clId="{D23E6528-8B80-4842-810C-6CF19BCBC599}" dt="2024-07-11T12:45:20.693" v="122" actId="5793"/>
          <ac:spMkLst>
            <pc:docMk/>
            <pc:sldMk cId="1350566199" sldId="1470"/>
            <ac:spMk id="2" creationId="{311EB27F-7AA2-40B8-BDFA-2DCE9A5AEBBF}"/>
          </ac:spMkLst>
        </pc:spChg>
        <pc:spChg chg="mod">
          <ac:chgData name="Tesemma Oli" userId="0f5eeee5-8e6c-4a72-a807-063da83bddfa" providerId="ADAL" clId="{D23E6528-8B80-4842-810C-6CF19BCBC599}" dt="2024-07-11T12:57:29.548" v="246" actId="20577"/>
          <ac:spMkLst>
            <pc:docMk/>
            <pc:sldMk cId="1350566199" sldId="1470"/>
            <ac:spMk id="3" creationId="{321459DD-7CFB-4684-9A68-70323D349B60}"/>
          </ac:spMkLst>
        </pc:spChg>
      </pc:sldChg>
      <pc:sldChg chg="addSp modSp mod">
        <pc:chgData name="Tesemma Oli" userId="0f5eeee5-8e6c-4a72-a807-063da83bddfa" providerId="ADAL" clId="{D23E6528-8B80-4842-810C-6CF19BCBC599}" dt="2024-07-11T12:57:51.789" v="257" actId="20577"/>
        <pc:sldMkLst>
          <pc:docMk/>
          <pc:sldMk cId="2979679810" sldId="1471"/>
        </pc:sldMkLst>
        <pc:spChg chg="mod">
          <ac:chgData name="Tesemma Oli" userId="0f5eeee5-8e6c-4a72-a807-063da83bddfa" providerId="ADAL" clId="{D23E6528-8B80-4842-810C-6CF19BCBC599}" dt="2024-07-11T12:57:51.789" v="257" actId="20577"/>
          <ac:spMkLst>
            <pc:docMk/>
            <pc:sldMk cId="2979679810" sldId="1471"/>
            <ac:spMk id="2" creationId="{78B7E517-0E93-4383-9F83-6A1E59E7FBD6}"/>
          </ac:spMkLst>
        </pc:spChg>
        <pc:spChg chg="mod">
          <ac:chgData name="Tesemma Oli" userId="0f5eeee5-8e6c-4a72-a807-063da83bddfa" providerId="ADAL" clId="{D23E6528-8B80-4842-810C-6CF19BCBC599}" dt="2024-07-11T12:51:03.530" v="153" actId="5793"/>
          <ac:spMkLst>
            <pc:docMk/>
            <pc:sldMk cId="2979679810" sldId="1471"/>
            <ac:spMk id="3" creationId="{FF0F02B1-605F-4B47-8E27-DF6A3FD0E2A6}"/>
          </ac:spMkLst>
        </pc:spChg>
        <pc:picChg chg="add mod">
          <ac:chgData name="Tesemma Oli" userId="0f5eeee5-8e6c-4a72-a807-063da83bddfa" providerId="ADAL" clId="{D23E6528-8B80-4842-810C-6CF19BCBC599}" dt="2024-07-11T12:51:11.133" v="154" actId="14100"/>
          <ac:picMkLst>
            <pc:docMk/>
            <pc:sldMk cId="2979679810" sldId="1471"/>
            <ac:picMk id="8" creationId="{4C959CFD-6AAB-4895-7979-0A223D9DAA0F}"/>
          </ac:picMkLst>
        </pc:picChg>
      </pc:sldChg>
      <pc:sldChg chg="addSp modSp new mod">
        <pc:chgData name="Tesemma Oli" userId="0f5eeee5-8e6c-4a72-a807-063da83bddfa" providerId="ADAL" clId="{D23E6528-8B80-4842-810C-6CF19BCBC599}" dt="2024-07-11T13:25:39.092" v="554" actId="14100"/>
        <pc:sldMkLst>
          <pc:docMk/>
          <pc:sldMk cId="1249529471" sldId="1472"/>
        </pc:sldMkLst>
        <pc:spChg chg="mod">
          <ac:chgData name="Tesemma Oli" userId="0f5eeee5-8e6c-4a72-a807-063da83bddfa" providerId="ADAL" clId="{D23E6528-8B80-4842-810C-6CF19BCBC599}" dt="2024-07-11T13:23:39.865" v="501" actId="20577"/>
          <ac:spMkLst>
            <pc:docMk/>
            <pc:sldMk cId="1249529471" sldId="1472"/>
            <ac:spMk id="2" creationId="{78FAF1E0-CC8D-A88D-662B-84B56B646C5A}"/>
          </ac:spMkLst>
        </pc:spChg>
        <pc:spChg chg="mod">
          <ac:chgData name="Tesemma Oli" userId="0f5eeee5-8e6c-4a72-a807-063da83bddfa" providerId="ADAL" clId="{D23E6528-8B80-4842-810C-6CF19BCBC599}" dt="2024-07-11T13:25:05.323" v="552" actId="20577"/>
          <ac:spMkLst>
            <pc:docMk/>
            <pc:sldMk cId="1249529471" sldId="1472"/>
            <ac:spMk id="3" creationId="{A6FA0FB2-2C8A-F507-94DD-880E5CDA4A2B}"/>
          </ac:spMkLst>
        </pc:spChg>
        <pc:picChg chg="add mod">
          <ac:chgData name="Tesemma Oli" userId="0f5eeee5-8e6c-4a72-a807-063da83bddfa" providerId="ADAL" clId="{D23E6528-8B80-4842-810C-6CF19BCBC599}" dt="2024-07-11T13:25:39.092" v="554" actId="14100"/>
          <ac:picMkLst>
            <pc:docMk/>
            <pc:sldMk cId="1249529471" sldId="1472"/>
            <ac:picMk id="8" creationId="{2735F905-53CE-D2DC-F43C-F699EC8B8F84}"/>
          </ac:picMkLst>
        </pc:picChg>
      </pc:sldChg>
      <pc:sldChg chg="new del">
        <pc:chgData name="Tesemma Oli" userId="0f5eeee5-8e6c-4a72-a807-063da83bddfa" providerId="ADAL" clId="{D23E6528-8B80-4842-810C-6CF19BCBC599}" dt="2024-07-11T12:36:36.879" v="1" actId="680"/>
        <pc:sldMkLst>
          <pc:docMk/>
          <pc:sldMk cId="4282861034" sldId="1472"/>
        </pc:sldMkLst>
      </pc:sldChg>
      <pc:sldChg chg="addSp modSp new mod">
        <pc:chgData name="Tesemma Oli" userId="0f5eeee5-8e6c-4a72-a807-063da83bddfa" providerId="ADAL" clId="{D23E6528-8B80-4842-810C-6CF19BCBC599}" dt="2024-07-11T13:33:12.481" v="781" actId="14100"/>
        <pc:sldMkLst>
          <pc:docMk/>
          <pc:sldMk cId="3070951558" sldId="1473"/>
        </pc:sldMkLst>
        <pc:spChg chg="mod">
          <ac:chgData name="Tesemma Oli" userId="0f5eeee5-8e6c-4a72-a807-063da83bddfa" providerId="ADAL" clId="{D23E6528-8B80-4842-810C-6CF19BCBC599}" dt="2024-07-11T13:26:03.451" v="580" actId="20577"/>
          <ac:spMkLst>
            <pc:docMk/>
            <pc:sldMk cId="3070951558" sldId="1473"/>
            <ac:spMk id="2" creationId="{F6162EBB-8638-49F9-1A5F-DF72CDC031AB}"/>
          </ac:spMkLst>
        </pc:spChg>
        <pc:spChg chg="mod">
          <ac:chgData name="Tesemma Oli" userId="0f5eeee5-8e6c-4a72-a807-063da83bddfa" providerId="ADAL" clId="{D23E6528-8B80-4842-810C-6CF19BCBC599}" dt="2024-07-11T13:32:33.191" v="777" actId="20577"/>
          <ac:spMkLst>
            <pc:docMk/>
            <pc:sldMk cId="3070951558" sldId="1473"/>
            <ac:spMk id="3" creationId="{0A5B29BB-3811-E307-89B9-9E9801B20C19}"/>
          </ac:spMkLst>
        </pc:spChg>
        <pc:picChg chg="add mod">
          <ac:chgData name="Tesemma Oli" userId="0f5eeee5-8e6c-4a72-a807-063da83bddfa" providerId="ADAL" clId="{D23E6528-8B80-4842-810C-6CF19BCBC599}" dt="2024-07-11T13:33:12.481" v="781" actId="14100"/>
          <ac:picMkLst>
            <pc:docMk/>
            <pc:sldMk cId="3070951558" sldId="1473"/>
            <ac:picMk id="8" creationId="{62C17E00-2D43-8A96-F259-4382B31DEB81}"/>
          </ac:picMkLst>
        </pc:picChg>
      </pc:sldChg>
      <pc:sldChg chg="addSp delSp modSp new mod">
        <pc:chgData name="Tesemma Oli" userId="0f5eeee5-8e6c-4a72-a807-063da83bddfa" providerId="ADAL" clId="{D23E6528-8B80-4842-810C-6CF19BCBC599}" dt="2024-07-11T13:36:15.253" v="872" actId="1076"/>
        <pc:sldMkLst>
          <pc:docMk/>
          <pc:sldMk cId="1958128939" sldId="1474"/>
        </pc:sldMkLst>
        <pc:spChg chg="mod">
          <ac:chgData name="Tesemma Oli" userId="0f5eeee5-8e6c-4a72-a807-063da83bddfa" providerId="ADAL" clId="{D23E6528-8B80-4842-810C-6CF19BCBC599}" dt="2024-07-11T13:33:45.992" v="808" actId="20577"/>
          <ac:spMkLst>
            <pc:docMk/>
            <pc:sldMk cId="1958128939" sldId="1474"/>
            <ac:spMk id="2" creationId="{FE975E8B-B274-D0D4-CB48-39D9747F0EDA}"/>
          </ac:spMkLst>
        </pc:spChg>
        <pc:spChg chg="del">
          <ac:chgData name="Tesemma Oli" userId="0f5eeee5-8e6c-4a72-a807-063da83bddfa" providerId="ADAL" clId="{D23E6528-8B80-4842-810C-6CF19BCBC599}" dt="2024-07-11T13:34:54.105" v="809"/>
          <ac:spMkLst>
            <pc:docMk/>
            <pc:sldMk cId="1958128939" sldId="1474"/>
            <ac:spMk id="3" creationId="{FF5AE418-AED2-58D1-78B7-D00BC8FFF0CE}"/>
          </ac:spMkLst>
        </pc:spChg>
        <pc:spChg chg="add mod">
          <ac:chgData name="Tesemma Oli" userId="0f5eeee5-8e6c-4a72-a807-063da83bddfa" providerId="ADAL" clId="{D23E6528-8B80-4842-810C-6CF19BCBC599}" dt="2024-07-11T13:35:53.039" v="868" actId="20577"/>
          <ac:spMkLst>
            <pc:docMk/>
            <pc:sldMk cId="1958128939" sldId="1474"/>
            <ac:spMk id="7" creationId="{14BCE856-526C-C595-5E24-CD80F13FEF85}"/>
          </ac:spMkLst>
        </pc:spChg>
        <pc:picChg chg="add mod">
          <ac:chgData name="Tesemma Oli" userId="0f5eeee5-8e6c-4a72-a807-063da83bddfa" providerId="ADAL" clId="{D23E6528-8B80-4842-810C-6CF19BCBC599}" dt="2024-07-11T13:36:15.253" v="872" actId="1076"/>
          <ac:picMkLst>
            <pc:docMk/>
            <pc:sldMk cId="1958128939" sldId="1474"/>
            <ac:picMk id="9" creationId="{8A53B216-0D20-25A1-7ACD-49FDEAD1F3F0}"/>
          </ac:picMkLst>
        </pc:picChg>
      </pc:sldChg>
      <pc:sldChg chg="addSp delSp modSp new mod">
        <pc:chgData name="Tesemma Oli" userId="0f5eeee5-8e6c-4a72-a807-063da83bddfa" providerId="ADAL" clId="{D23E6528-8B80-4842-810C-6CF19BCBC599}" dt="2024-07-11T13:39:21.107" v="1111" actId="14100"/>
        <pc:sldMkLst>
          <pc:docMk/>
          <pc:sldMk cId="2194092644" sldId="1475"/>
        </pc:sldMkLst>
        <pc:spChg chg="mod">
          <ac:chgData name="Tesemma Oli" userId="0f5eeee5-8e6c-4a72-a807-063da83bddfa" providerId="ADAL" clId="{D23E6528-8B80-4842-810C-6CF19BCBC599}" dt="2024-07-11T13:36:40.520" v="895" actId="20577"/>
          <ac:spMkLst>
            <pc:docMk/>
            <pc:sldMk cId="2194092644" sldId="1475"/>
            <ac:spMk id="2" creationId="{87DF1B1F-7AA6-415B-69A5-9BDBC936163E}"/>
          </ac:spMkLst>
        </pc:spChg>
        <pc:spChg chg="del">
          <ac:chgData name="Tesemma Oli" userId="0f5eeee5-8e6c-4a72-a807-063da83bddfa" providerId="ADAL" clId="{D23E6528-8B80-4842-810C-6CF19BCBC599}" dt="2024-07-11T13:37:14.920" v="896"/>
          <ac:spMkLst>
            <pc:docMk/>
            <pc:sldMk cId="2194092644" sldId="1475"/>
            <ac:spMk id="3" creationId="{062DBA32-0637-F89E-9BF7-91FC51581E7D}"/>
          </ac:spMkLst>
        </pc:spChg>
        <pc:spChg chg="add mod">
          <ac:chgData name="Tesemma Oli" userId="0f5eeee5-8e6c-4a72-a807-063da83bddfa" providerId="ADAL" clId="{D23E6528-8B80-4842-810C-6CF19BCBC599}" dt="2024-07-11T13:38:46.600" v="1109" actId="20577"/>
          <ac:spMkLst>
            <pc:docMk/>
            <pc:sldMk cId="2194092644" sldId="1475"/>
            <ac:spMk id="7" creationId="{8235F11E-C952-B8BC-ECF4-91883D3765C5}"/>
          </ac:spMkLst>
        </pc:spChg>
        <pc:picChg chg="add mod">
          <ac:chgData name="Tesemma Oli" userId="0f5eeee5-8e6c-4a72-a807-063da83bddfa" providerId="ADAL" clId="{D23E6528-8B80-4842-810C-6CF19BCBC599}" dt="2024-07-11T13:39:21.107" v="1111" actId="14100"/>
          <ac:picMkLst>
            <pc:docMk/>
            <pc:sldMk cId="2194092644" sldId="1475"/>
            <ac:picMk id="9" creationId="{86F1F35A-6E27-7412-B7E3-BB101E95DB54}"/>
          </ac:picMkLst>
        </pc:picChg>
      </pc:sldChg>
      <pc:sldChg chg="addSp delSp modSp new mod">
        <pc:chgData name="Tesemma Oli" userId="0f5eeee5-8e6c-4a72-a807-063da83bddfa" providerId="ADAL" clId="{D23E6528-8B80-4842-810C-6CF19BCBC599}" dt="2024-07-11T13:43:33.520" v="1175" actId="14100"/>
        <pc:sldMkLst>
          <pc:docMk/>
          <pc:sldMk cId="2568245195" sldId="1476"/>
        </pc:sldMkLst>
        <pc:spChg chg="mod">
          <ac:chgData name="Tesemma Oli" userId="0f5eeee5-8e6c-4a72-a807-063da83bddfa" providerId="ADAL" clId="{D23E6528-8B80-4842-810C-6CF19BCBC599}" dt="2024-07-11T13:39:54.627" v="1134" actId="20577"/>
          <ac:spMkLst>
            <pc:docMk/>
            <pc:sldMk cId="2568245195" sldId="1476"/>
            <ac:spMk id="2" creationId="{D36C1D19-0504-4AA4-3BA0-EF8DCC643826}"/>
          </ac:spMkLst>
        </pc:spChg>
        <pc:spChg chg="del">
          <ac:chgData name="Tesemma Oli" userId="0f5eeee5-8e6c-4a72-a807-063da83bddfa" providerId="ADAL" clId="{D23E6528-8B80-4842-810C-6CF19BCBC599}" dt="2024-07-11T13:42:16.145" v="1135"/>
          <ac:spMkLst>
            <pc:docMk/>
            <pc:sldMk cId="2568245195" sldId="1476"/>
            <ac:spMk id="3" creationId="{38A75BC3-BA12-45A6-2620-8CAB5BEC4C17}"/>
          </ac:spMkLst>
        </pc:spChg>
        <pc:spChg chg="add mod">
          <ac:chgData name="Tesemma Oli" userId="0f5eeee5-8e6c-4a72-a807-063da83bddfa" providerId="ADAL" clId="{D23E6528-8B80-4842-810C-6CF19BCBC599}" dt="2024-07-11T13:43:19.149" v="1172" actId="20577"/>
          <ac:spMkLst>
            <pc:docMk/>
            <pc:sldMk cId="2568245195" sldId="1476"/>
            <ac:spMk id="7" creationId="{690D6661-6949-CD77-30C5-3B54C8CC29DB}"/>
          </ac:spMkLst>
        </pc:spChg>
        <pc:picChg chg="add mod">
          <ac:chgData name="Tesemma Oli" userId="0f5eeee5-8e6c-4a72-a807-063da83bddfa" providerId="ADAL" clId="{D23E6528-8B80-4842-810C-6CF19BCBC599}" dt="2024-07-11T13:43:33.520" v="1175" actId="14100"/>
          <ac:picMkLst>
            <pc:docMk/>
            <pc:sldMk cId="2568245195" sldId="1476"/>
            <ac:picMk id="9" creationId="{66C704ED-5252-E69C-0E2B-43ED78701478}"/>
          </ac:picMkLst>
        </pc:picChg>
      </pc:sldChg>
      <pc:sldChg chg="addSp delSp modSp new mod">
        <pc:chgData name="Tesemma Oli" userId="0f5eeee5-8e6c-4a72-a807-063da83bddfa" providerId="ADAL" clId="{D23E6528-8B80-4842-810C-6CF19BCBC599}" dt="2024-07-11T13:46:07.990" v="1234" actId="14100"/>
        <pc:sldMkLst>
          <pc:docMk/>
          <pc:sldMk cId="3389196856" sldId="1477"/>
        </pc:sldMkLst>
        <pc:spChg chg="mod">
          <ac:chgData name="Tesemma Oli" userId="0f5eeee5-8e6c-4a72-a807-063da83bddfa" providerId="ADAL" clId="{D23E6528-8B80-4842-810C-6CF19BCBC599}" dt="2024-07-11T13:44:46.378" v="1199" actId="20577"/>
          <ac:spMkLst>
            <pc:docMk/>
            <pc:sldMk cId="3389196856" sldId="1477"/>
            <ac:spMk id="2" creationId="{85A5923A-A424-3A48-5F1E-94904F04D8BD}"/>
          </ac:spMkLst>
        </pc:spChg>
        <pc:spChg chg="del">
          <ac:chgData name="Tesemma Oli" userId="0f5eeee5-8e6c-4a72-a807-063da83bddfa" providerId="ADAL" clId="{D23E6528-8B80-4842-810C-6CF19BCBC599}" dt="2024-07-11T13:45:09.841" v="1200"/>
          <ac:spMkLst>
            <pc:docMk/>
            <pc:sldMk cId="3389196856" sldId="1477"/>
            <ac:spMk id="3" creationId="{9F7B9386-1824-5AFF-C8BA-45864BC50158}"/>
          </ac:spMkLst>
        </pc:spChg>
        <pc:spChg chg="add mod">
          <ac:chgData name="Tesemma Oli" userId="0f5eeee5-8e6c-4a72-a807-063da83bddfa" providerId="ADAL" clId="{D23E6528-8B80-4842-810C-6CF19BCBC599}" dt="2024-07-11T13:45:37.955" v="1232" actId="20577"/>
          <ac:spMkLst>
            <pc:docMk/>
            <pc:sldMk cId="3389196856" sldId="1477"/>
            <ac:spMk id="7" creationId="{B2AD3EA4-729C-71A4-E6EB-37448758393F}"/>
          </ac:spMkLst>
        </pc:spChg>
        <pc:picChg chg="add mod">
          <ac:chgData name="Tesemma Oli" userId="0f5eeee5-8e6c-4a72-a807-063da83bddfa" providerId="ADAL" clId="{D23E6528-8B80-4842-810C-6CF19BCBC599}" dt="2024-07-11T13:46:07.990" v="1234" actId="14100"/>
          <ac:picMkLst>
            <pc:docMk/>
            <pc:sldMk cId="3389196856" sldId="1477"/>
            <ac:picMk id="9" creationId="{AB9416DE-46CF-B023-955F-59D29D1D207E}"/>
          </ac:picMkLst>
        </pc:picChg>
      </pc:sldChg>
      <pc:sldChg chg="addSp delSp modSp new mod">
        <pc:chgData name="Tesemma Oli" userId="0f5eeee5-8e6c-4a72-a807-063da83bddfa" providerId="ADAL" clId="{D23E6528-8B80-4842-810C-6CF19BCBC599}" dt="2024-07-11T13:49:32.762" v="1373" actId="14100"/>
        <pc:sldMkLst>
          <pc:docMk/>
          <pc:sldMk cId="771114940" sldId="1478"/>
        </pc:sldMkLst>
        <pc:spChg chg="mod">
          <ac:chgData name="Tesemma Oli" userId="0f5eeee5-8e6c-4a72-a807-063da83bddfa" providerId="ADAL" clId="{D23E6528-8B80-4842-810C-6CF19BCBC599}" dt="2024-07-11T13:47:12.697" v="1256" actId="20577"/>
          <ac:spMkLst>
            <pc:docMk/>
            <pc:sldMk cId="771114940" sldId="1478"/>
            <ac:spMk id="2" creationId="{0EFD87DE-4579-F559-580A-31C7B019F4A1}"/>
          </ac:spMkLst>
        </pc:spChg>
        <pc:spChg chg="del">
          <ac:chgData name="Tesemma Oli" userId="0f5eeee5-8e6c-4a72-a807-063da83bddfa" providerId="ADAL" clId="{D23E6528-8B80-4842-810C-6CF19BCBC599}" dt="2024-07-11T13:48:08.478" v="1257"/>
          <ac:spMkLst>
            <pc:docMk/>
            <pc:sldMk cId="771114940" sldId="1478"/>
            <ac:spMk id="3" creationId="{5DBD434C-D21E-C3DF-634B-4C3893F6DE06}"/>
          </ac:spMkLst>
        </pc:spChg>
        <pc:spChg chg="add mod">
          <ac:chgData name="Tesemma Oli" userId="0f5eeee5-8e6c-4a72-a807-063da83bddfa" providerId="ADAL" clId="{D23E6528-8B80-4842-810C-6CF19BCBC599}" dt="2024-07-11T13:48:41.742" v="1367" actId="20577"/>
          <ac:spMkLst>
            <pc:docMk/>
            <pc:sldMk cId="771114940" sldId="1478"/>
            <ac:spMk id="7" creationId="{C3D23554-7376-028A-CB5C-A94DB7437BBF}"/>
          </ac:spMkLst>
        </pc:spChg>
        <pc:picChg chg="add mod">
          <ac:chgData name="Tesemma Oli" userId="0f5eeee5-8e6c-4a72-a807-063da83bddfa" providerId="ADAL" clId="{D23E6528-8B80-4842-810C-6CF19BCBC599}" dt="2024-07-11T13:49:32.762" v="1373" actId="14100"/>
          <ac:picMkLst>
            <pc:docMk/>
            <pc:sldMk cId="771114940" sldId="1478"/>
            <ac:picMk id="9" creationId="{F72A55B8-085B-83BE-74CB-60CC92AB66F6}"/>
          </ac:picMkLst>
        </pc:picChg>
      </pc:sldChg>
      <pc:sldChg chg="addSp delSp modSp new mod">
        <pc:chgData name="Tesemma Oli" userId="0f5eeee5-8e6c-4a72-a807-063da83bddfa" providerId="ADAL" clId="{D23E6528-8B80-4842-810C-6CF19BCBC599}" dt="2024-07-11T13:52:02.779" v="1416" actId="14100"/>
        <pc:sldMkLst>
          <pc:docMk/>
          <pc:sldMk cId="3422005472" sldId="1479"/>
        </pc:sldMkLst>
        <pc:spChg chg="mod">
          <ac:chgData name="Tesemma Oli" userId="0f5eeee5-8e6c-4a72-a807-063da83bddfa" providerId="ADAL" clId="{D23E6528-8B80-4842-810C-6CF19BCBC599}" dt="2024-07-11T13:49:57.848" v="1398" actId="20577"/>
          <ac:spMkLst>
            <pc:docMk/>
            <pc:sldMk cId="3422005472" sldId="1479"/>
            <ac:spMk id="2" creationId="{282ED6FE-93B8-BA3D-68DD-FC9FFE423DF2}"/>
          </ac:spMkLst>
        </pc:spChg>
        <pc:spChg chg="del">
          <ac:chgData name="Tesemma Oli" userId="0f5eeee5-8e6c-4a72-a807-063da83bddfa" providerId="ADAL" clId="{D23E6528-8B80-4842-810C-6CF19BCBC599}" dt="2024-07-11T13:50:44.711" v="1399"/>
          <ac:spMkLst>
            <pc:docMk/>
            <pc:sldMk cId="3422005472" sldId="1479"/>
            <ac:spMk id="3" creationId="{E961016C-BE37-C0C7-5D8D-40CDF69D7965}"/>
          </ac:spMkLst>
        </pc:spChg>
        <pc:spChg chg="add mod">
          <ac:chgData name="Tesemma Oli" userId="0f5eeee5-8e6c-4a72-a807-063da83bddfa" providerId="ADAL" clId="{D23E6528-8B80-4842-810C-6CF19BCBC599}" dt="2024-07-11T13:51:30.260" v="1413" actId="20577"/>
          <ac:spMkLst>
            <pc:docMk/>
            <pc:sldMk cId="3422005472" sldId="1479"/>
            <ac:spMk id="7" creationId="{16ACD959-386D-EBEF-DB71-AE70409BC715}"/>
          </ac:spMkLst>
        </pc:spChg>
        <pc:picChg chg="add mod">
          <ac:chgData name="Tesemma Oli" userId="0f5eeee5-8e6c-4a72-a807-063da83bddfa" providerId="ADAL" clId="{D23E6528-8B80-4842-810C-6CF19BCBC599}" dt="2024-07-11T13:52:02.779" v="1416" actId="14100"/>
          <ac:picMkLst>
            <pc:docMk/>
            <pc:sldMk cId="3422005472" sldId="1479"/>
            <ac:picMk id="9" creationId="{BF5C831E-C871-CCA0-470C-EE2083C68A94}"/>
          </ac:picMkLst>
        </pc:picChg>
      </pc:sldChg>
      <pc:sldChg chg="addSp delSp modSp new mod">
        <pc:chgData name="Tesemma Oli" userId="0f5eeee5-8e6c-4a72-a807-063da83bddfa" providerId="ADAL" clId="{D23E6528-8B80-4842-810C-6CF19BCBC599}" dt="2024-07-11T13:55:37.599" v="1486" actId="14100"/>
        <pc:sldMkLst>
          <pc:docMk/>
          <pc:sldMk cId="3624159025" sldId="1480"/>
        </pc:sldMkLst>
        <pc:spChg chg="mod">
          <ac:chgData name="Tesemma Oli" userId="0f5eeee5-8e6c-4a72-a807-063da83bddfa" providerId="ADAL" clId="{D23E6528-8B80-4842-810C-6CF19BCBC599}" dt="2024-07-11T13:52:34.710" v="1440" actId="5793"/>
          <ac:spMkLst>
            <pc:docMk/>
            <pc:sldMk cId="3624159025" sldId="1480"/>
            <ac:spMk id="2" creationId="{D8ACCDBD-AD95-ED89-3FEA-9A587B0D6A87}"/>
          </ac:spMkLst>
        </pc:spChg>
        <pc:spChg chg="del">
          <ac:chgData name="Tesemma Oli" userId="0f5eeee5-8e6c-4a72-a807-063da83bddfa" providerId="ADAL" clId="{D23E6528-8B80-4842-810C-6CF19BCBC599}" dt="2024-07-11T13:53:08.008" v="1441"/>
          <ac:spMkLst>
            <pc:docMk/>
            <pc:sldMk cId="3624159025" sldId="1480"/>
            <ac:spMk id="3" creationId="{E49BDCC4-98BF-2599-430F-1FFEF4158F40}"/>
          </ac:spMkLst>
        </pc:spChg>
        <pc:spChg chg="add mod">
          <ac:chgData name="Tesemma Oli" userId="0f5eeee5-8e6c-4a72-a807-063da83bddfa" providerId="ADAL" clId="{D23E6528-8B80-4842-810C-6CF19BCBC599}" dt="2024-07-11T13:53:33.162" v="1473" actId="20577"/>
          <ac:spMkLst>
            <pc:docMk/>
            <pc:sldMk cId="3624159025" sldId="1480"/>
            <ac:spMk id="7" creationId="{FDFDA0DE-FC66-7C8A-328B-ACBBDA25A48F}"/>
          </ac:spMkLst>
        </pc:spChg>
        <pc:picChg chg="add del mod">
          <ac:chgData name="Tesemma Oli" userId="0f5eeee5-8e6c-4a72-a807-063da83bddfa" providerId="ADAL" clId="{D23E6528-8B80-4842-810C-6CF19BCBC599}" dt="2024-07-11T13:54:59.106" v="1483" actId="22"/>
          <ac:picMkLst>
            <pc:docMk/>
            <pc:sldMk cId="3624159025" sldId="1480"/>
            <ac:picMk id="9" creationId="{007B54A9-AD23-54A0-752E-D0CED2C6EB28}"/>
          </ac:picMkLst>
        </pc:picChg>
        <pc:picChg chg="add mod">
          <ac:chgData name="Tesemma Oli" userId="0f5eeee5-8e6c-4a72-a807-063da83bddfa" providerId="ADAL" clId="{D23E6528-8B80-4842-810C-6CF19BCBC599}" dt="2024-07-11T13:55:37.599" v="1486" actId="14100"/>
          <ac:picMkLst>
            <pc:docMk/>
            <pc:sldMk cId="3624159025" sldId="1480"/>
            <ac:picMk id="11" creationId="{88559DF2-B7DA-ABB7-BC8D-B5F1A519B5EB}"/>
          </ac:picMkLst>
        </pc:picChg>
      </pc:sldChg>
      <pc:sldChg chg="addSp delSp modSp new mod">
        <pc:chgData name="Tesemma Oli" userId="0f5eeee5-8e6c-4a72-a807-063da83bddfa" providerId="ADAL" clId="{D23E6528-8B80-4842-810C-6CF19BCBC599}" dt="2024-07-11T14:00:51.357" v="1909" actId="20577"/>
        <pc:sldMkLst>
          <pc:docMk/>
          <pc:sldMk cId="3747690488" sldId="1481"/>
        </pc:sldMkLst>
        <pc:spChg chg="mod">
          <ac:chgData name="Tesemma Oli" userId="0f5eeee5-8e6c-4a72-a807-063da83bddfa" providerId="ADAL" clId="{D23E6528-8B80-4842-810C-6CF19BCBC599}" dt="2024-07-11T13:56:05.226" v="1511" actId="20577"/>
          <ac:spMkLst>
            <pc:docMk/>
            <pc:sldMk cId="3747690488" sldId="1481"/>
            <ac:spMk id="2" creationId="{9C52535B-CAA9-B866-9C35-A11475E0D296}"/>
          </ac:spMkLst>
        </pc:spChg>
        <pc:spChg chg="del">
          <ac:chgData name="Tesemma Oli" userId="0f5eeee5-8e6c-4a72-a807-063da83bddfa" providerId="ADAL" clId="{D23E6528-8B80-4842-810C-6CF19BCBC599}" dt="2024-07-11T13:56:30.607" v="1512"/>
          <ac:spMkLst>
            <pc:docMk/>
            <pc:sldMk cId="3747690488" sldId="1481"/>
            <ac:spMk id="3" creationId="{EE33E531-124A-A47E-F398-71ECA8A89B90}"/>
          </ac:spMkLst>
        </pc:spChg>
        <pc:spChg chg="add mod">
          <ac:chgData name="Tesemma Oli" userId="0f5eeee5-8e6c-4a72-a807-063da83bddfa" providerId="ADAL" clId="{D23E6528-8B80-4842-810C-6CF19BCBC599}" dt="2024-07-11T14:00:51.357" v="1909" actId="20577"/>
          <ac:spMkLst>
            <pc:docMk/>
            <pc:sldMk cId="3747690488" sldId="1481"/>
            <ac:spMk id="7" creationId="{F96DBE70-9044-FCCD-15AC-FE2680DE4357}"/>
          </ac:spMkLst>
        </pc:spChg>
        <pc:picChg chg="add mod">
          <ac:chgData name="Tesemma Oli" userId="0f5eeee5-8e6c-4a72-a807-063da83bddfa" providerId="ADAL" clId="{D23E6528-8B80-4842-810C-6CF19BCBC599}" dt="2024-07-11T13:59:58.068" v="1764" actId="1076"/>
          <ac:picMkLst>
            <pc:docMk/>
            <pc:sldMk cId="3747690488" sldId="1481"/>
            <ac:picMk id="9" creationId="{D80354EF-00FA-FAB9-D770-C6E601419DBA}"/>
          </ac:picMkLst>
        </pc:picChg>
      </pc:sldChg>
      <pc:sldChg chg="addSp delSp modSp new mod">
        <pc:chgData name="Tesemma Oli" userId="0f5eeee5-8e6c-4a72-a807-063da83bddfa" providerId="ADAL" clId="{D23E6528-8B80-4842-810C-6CF19BCBC599}" dt="2024-07-11T14:04:29.577" v="1992" actId="14100"/>
        <pc:sldMkLst>
          <pc:docMk/>
          <pc:sldMk cId="1887317999" sldId="1482"/>
        </pc:sldMkLst>
        <pc:spChg chg="mod">
          <ac:chgData name="Tesemma Oli" userId="0f5eeee5-8e6c-4a72-a807-063da83bddfa" providerId="ADAL" clId="{D23E6528-8B80-4842-810C-6CF19BCBC599}" dt="2024-07-11T14:01:25.868" v="1930" actId="20577"/>
          <ac:spMkLst>
            <pc:docMk/>
            <pc:sldMk cId="1887317999" sldId="1482"/>
            <ac:spMk id="2" creationId="{5D86F093-AE35-663B-F9D6-3F8AD6306805}"/>
          </ac:spMkLst>
        </pc:spChg>
        <pc:spChg chg="del">
          <ac:chgData name="Tesemma Oli" userId="0f5eeee5-8e6c-4a72-a807-063da83bddfa" providerId="ADAL" clId="{D23E6528-8B80-4842-810C-6CF19BCBC599}" dt="2024-07-11T14:02:10.179" v="1931"/>
          <ac:spMkLst>
            <pc:docMk/>
            <pc:sldMk cId="1887317999" sldId="1482"/>
            <ac:spMk id="3" creationId="{02C99A81-A1D0-9ABB-3980-3EC0784D2897}"/>
          </ac:spMkLst>
        </pc:spChg>
        <pc:spChg chg="add mod">
          <ac:chgData name="Tesemma Oli" userId="0f5eeee5-8e6c-4a72-a807-063da83bddfa" providerId="ADAL" clId="{D23E6528-8B80-4842-810C-6CF19BCBC599}" dt="2024-07-11T14:03:54.255" v="1989" actId="20577"/>
          <ac:spMkLst>
            <pc:docMk/>
            <pc:sldMk cId="1887317999" sldId="1482"/>
            <ac:spMk id="7" creationId="{480F5AB4-E342-92E2-A17F-1EF319653A77}"/>
          </ac:spMkLst>
        </pc:spChg>
        <pc:picChg chg="add mod">
          <ac:chgData name="Tesemma Oli" userId="0f5eeee5-8e6c-4a72-a807-063da83bddfa" providerId="ADAL" clId="{D23E6528-8B80-4842-810C-6CF19BCBC599}" dt="2024-07-11T14:04:29.577" v="1992" actId="14100"/>
          <ac:picMkLst>
            <pc:docMk/>
            <pc:sldMk cId="1887317999" sldId="1482"/>
            <ac:picMk id="9" creationId="{F1176EC4-EC2C-0472-A1B5-4376358A6697}"/>
          </ac:picMkLst>
        </pc:picChg>
      </pc:sldChg>
      <pc:sldChg chg="addSp modSp new mod">
        <pc:chgData name="Tesemma Oli" userId="0f5eeee5-8e6c-4a72-a807-063da83bddfa" providerId="ADAL" clId="{D23E6528-8B80-4842-810C-6CF19BCBC599}" dt="2024-07-11T14:08:30.494" v="2070" actId="14100"/>
        <pc:sldMkLst>
          <pc:docMk/>
          <pc:sldMk cId="1801214440" sldId="1483"/>
        </pc:sldMkLst>
        <pc:spChg chg="mod">
          <ac:chgData name="Tesemma Oli" userId="0f5eeee5-8e6c-4a72-a807-063da83bddfa" providerId="ADAL" clId="{D23E6528-8B80-4842-810C-6CF19BCBC599}" dt="2024-07-11T14:05:01.973" v="2016" actId="20577"/>
          <ac:spMkLst>
            <pc:docMk/>
            <pc:sldMk cId="1801214440" sldId="1483"/>
            <ac:spMk id="2" creationId="{17FFCF83-C4D1-4FDA-3487-B04F95F35F18}"/>
          </ac:spMkLst>
        </pc:spChg>
        <pc:spChg chg="mod">
          <ac:chgData name="Tesemma Oli" userId="0f5eeee5-8e6c-4a72-a807-063da83bddfa" providerId="ADAL" clId="{D23E6528-8B80-4842-810C-6CF19BCBC599}" dt="2024-07-11T14:05:44.660" v="2017" actId="20577"/>
          <ac:spMkLst>
            <pc:docMk/>
            <pc:sldMk cId="1801214440" sldId="1483"/>
            <ac:spMk id="3" creationId="{924AC0B4-CDB6-041C-6E03-492BD9310D1B}"/>
          </ac:spMkLst>
        </pc:spChg>
        <pc:spChg chg="add mod">
          <ac:chgData name="Tesemma Oli" userId="0f5eeee5-8e6c-4a72-a807-063da83bddfa" providerId="ADAL" clId="{D23E6528-8B80-4842-810C-6CF19BCBC599}" dt="2024-07-11T14:07:54.293" v="2065" actId="20577"/>
          <ac:spMkLst>
            <pc:docMk/>
            <pc:sldMk cId="1801214440" sldId="1483"/>
            <ac:spMk id="7" creationId="{64672ECB-3809-5F4A-90D4-76761AD895C6}"/>
          </ac:spMkLst>
        </pc:spChg>
        <pc:picChg chg="add mod">
          <ac:chgData name="Tesemma Oli" userId="0f5eeee5-8e6c-4a72-a807-063da83bddfa" providerId="ADAL" clId="{D23E6528-8B80-4842-810C-6CF19BCBC599}" dt="2024-07-11T14:08:30.494" v="2070" actId="14100"/>
          <ac:picMkLst>
            <pc:docMk/>
            <pc:sldMk cId="1801214440" sldId="1483"/>
            <ac:picMk id="9" creationId="{A2B5C68D-45D0-AB3F-E52C-ED72C39F294F}"/>
          </ac:picMkLst>
        </pc:picChg>
      </pc:sldChg>
      <pc:sldChg chg="addSp delSp modSp new mod">
        <pc:chgData name="Tesemma Oli" userId="0f5eeee5-8e6c-4a72-a807-063da83bddfa" providerId="ADAL" clId="{D23E6528-8B80-4842-810C-6CF19BCBC599}" dt="2024-07-11T14:14:03.610" v="2102" actId="22"/>
        <pc:sldMkLst>
          <pc:docMk/>
          <pc:sldMk cId="4212748082" sldId="1484"/>
        </pc:sldMkLst>
        <pc:spChg chg="mod">
          <ac:chgData name="Tesemma Oli" userId="0f5eeee5-8e6c-4a72-a807-063da83bddfa" providerId="ADAL" clId="{D23E6528-8B80-4842-810C-6CF19BCBC599}" dt="2024-07-11T14:08:49.191" v="2092" actId="20577"/>
          <ac:spMkLst>
            <pc:docMk/>
            <pc:sldMk cId="4212748082" sldId="1484"/>
            <ac:spMk id="2" creationId="{BCE58D73-2F03-C2BC-6C29-6E927675CFA2}"/>
          </ac:spMkLst>
        </pc:spChg>
        <pc:spChg chg="mod">
          <ac:chgData name="Tesemma Oli" userId="0f5eeee5-8e6c-4a72-a807-063da83bddfa" providerId="ADAL" clId="{D23E6528-8B80-4842-810C-6CF19BCBC599}" dt="2024-07-11T14:12:59.639" v="2099" actId="255"/>
          <ac:spMkLst>
            <pc:docMk/>
            <pc:sldMk cId="4212748082" sldId="1484"/>
            <ac:spMk id="3" creationId="{24C7CF8C-ED79-EF2A-0F56-7067F601417F}"/>
          </ac:spMkLst>
        </pc:spChg>
        <pc:picChg chg="add del">
          <ac:chgData name="Tesemma Oli" userId="0f5eeee5-8e6c-4a72-a807-063da83bddfa" providerId="ADAL" clId="{D23E6528-8B80-4842-810C-6CF19BCBC599}" dt="2024-07-11T14:14:03.610" v="2102" actId="22"/>
          <ac:picMkLst>
            <pc:docMk/>
            <pc:sldMk cId="4212748082" sldId="1484"/>
            <ac:picMk id="8" creationId="{39E9B933-0E50-A780-7331-4C549954D10B}"/>
          </ac:picMkLst>
        </pc:picChg>
      </pc:sldChg>
      <pc:sldChg chg="addSp modSp new mod">
        <pc:chgData name="Tesemma Oli" userId="0f5eeee5-8e6c-4a72-a807-063da83bddfa" providerId="ADAL" clId="{D23E6528-8B80-4842-810C-6CF19BCBC599}" dt="2024-07-11T14:17:09.397" v="2198" actId="14100"/>
        <pc:sldMkLst>
          <pc:docMk/>
          <pc:sldMk cId="2160636627" sldId="1485"/>
        </pc:sldMkLst>
        <pc:spChg chg="mod">
          <ac:chgData name="Tesemma Oli" userId="0f5eeee5-8e6c-4a72-a807-063da83bddfa" providerId="ADAL" clId="{D23E6528-8B80-4842-810C-6CF19BCBC599}" dt="2024-07-11T14:14:59.906" v="2127" actId="20577"/>
          <ac:spMkLst>
            <pc:docMk/>
            <pc:sldMk cId="2160636627" sldId="1485"/>
            <ac:spMk id="2" creationId="{98B36978-5CF5-27F9-F2DF-18C9346D725C}"/>
          </ac:spMkLst>
        </pc:spChg>
        <pc:spChg chg="mod">
          <ac:chgData name="Tesemma Oli" userId="0f5eeee5-8e6c-4a72-a807-063da83bddfa" providerId="ADAL" clId="{D23E6528-8B80-4842-810C-6CF19BCBC599}" dt="2024-07-11T14:16:22.215" v="2193" actId="255"/>
          <ac:spMkLst>
            <pc:docMk/>
            <pc:sldMk cId="2160636627" sldId="1485"/>
            <ac:spMk id="3" creationId="{D19D476B-C415-CD6C-4BE8-6D0CD02F3740}"/>
          </ac:spMkLst>
        </pc:spChg>
        <pc:picChg chg="add mod">
          <ac:chgData name="Tesemma Oli" userId="0f5eeee5-8e6c-4a72-a807-063da83bddfa" providerId="ADAL" clId="{D23E6528-8B80-4842-810C-6CF19BCBC599}" dt="2024-07-11T14:17:09.397" v="2198" actId="14100"/>
          <ac:picMkLst>
            <pc:docMk/>
            <pc:sldMk cId="2160636627" sldId="1485"/>
            <ac:picMk id="8" creationId="{2EB3ED1C-787E-691F-EDE5-1F5DAA196231}"/>
          </ac:picMkLst>
        </pc:picChg>
      </pc:sldChg>
      <pc:sldChg chg="addSp delSp modSp new mod">
        <pc:chgData name="Tesemma Oli" userId="0f5eeee5-8e6c-4a72-a807-063da83bddfa" providerId="ADAL" clId="{D23E6528-8B80-4842-810C-6CF19BCBC599}" dt="2024-07-11T14:21:01.730" v="2297" actId="14100"/>
        <pc:sldMkLst>
          <pc:docMk/>
          <pc:sldMk cId="4026815069" sldId="1486"/>
        </pc:sldMkLst>
        <pc:spChg chg="mod">
          <ac:chgData name="Tesemma Oli" userId="0f5eeee5-8e6c-4a72-a807-063da83bddfa" providerId="ADAL" clId="{D23E6528-8B80-4842-810C-6CF19BCBC599}" dt="2024-07-11T14:19:20.179" v="2269" actId="20577"/>
          <ac:spMkLst>
            <pc:docMk/>
            <pc:sldMk cId="4026815069" sldId="1486"/>
            <ac:spMk id="2" creationId="{C8DB2FAA-D4C3-92EB-C6CC-6E1C501A5744}"/>
          </ac:spMkLst>
        </pc:spChg>
        <pc:spChg chg="del">
          <ac:chgData name="Tesemma Oli" userId="0f5eeee5-8e6c-4a72-a807-063da83bddfa" providerId="ADAL" clId="{D23E6528-8B80-4842-810C-6CF19BCBC599}" dt="2024-07-11T14:19:55.953" v="2270"/>
          <ac:spMkLst>
            <pc:docMk/>
            <pc:sldMk cId="4026815069" sldId="1486"/>
            <ac:spMk id="3" creationId="{EC22EA8B-3971-8D0D-1065-B2EFAF3DE534}"/>
          </ac:spMkLst>
        </pc:spChg>
        <pc:spChg chg="add mod">
          <ac:chgData name="Tesemma Oli" userId="0f5eeee5-8e6c-4a72-a807-063da83bddfa" providerId="ADAL" clId="{D23E6528-8B80-4842-810C-6CF19BCBC599}" dt="2024-07-11T14:20:22.223" v="2294" actId="5793"/>
          <ac:spMkLst>
            <pc:docMk/>
            <pc:sldMk cId="4026815069" sldId="1486"/>
            <ac:spMk id="7" creationId="{C58D677E-5670-F62A-1E1E-E20D37192DAB}"/>
          </ac:spMkLst>
        </pc:spChg>
        <pc:picChg chg="add mod">
          <ac:chgData name="Tesemma Oli" userId="0f5eeee5-8e6c-4a72-a807-063da83bddfa" providerId="ADAL" clId="{D23E6528-8B80-4842-810C-6CF19BCBC599}" dt="2024-07-11T14:21:01.730" v="2297" actId="14100"/>
          <ac:picMkLst>
            <pc:docMk/>
            <pc:sldMk cId="4026815069" sldId="1486"/>
            <ac:picMk id="9" creationId="{B61B24C2-F69D-24BF-AFC4-B93631C795C7}"/>
          </ac:picMkLst>
        </pc:picChg>
      </pc:sldChg>
      <pc:sldChg chg="addSp modSp new mod">
        <pc:chgData name="Tesemma Oli" userId="0f5eeee5-8e6c-4a72-a807-063da83bddfa" providerId="ADAL" clId="{D23E6528-8B80-4842-810C-6CF19BCBC599}" dt="2024-07-11T14:19:05.191" v="2246" actId="14100"/>
        <pc:sldMkLst>
          <pc:docMk/>
          <pc:sldMk cId="3828805624" sldId="1487"/>
        </pc:sldMkLst>
        <pc:spChg chg="mod">
          <ac:chgData name="Tesemma Oli" userId="0f5eeee5-8e6c-4a72-a807-063da83bddfa" providerId="ADAL" clId="{D23E6528-8B80-4842-810C-6CF19BCBC599}" dt="2024-07-11T14:17:29.512" v="2220" actId="20577"/>
          <ac:spMkLst>
            <pc:docMk/>
            <pc:sldMk cId="3828805624" sldId="1487"/>
            <ac:spMk id="2" creationId="{E41C8264-D710-79FD-BA69-1499D1695C96}"/>
          </ac:spMkLst>
        </pc:spChg>
        <pc:spChg chg="mod">
          <ac:chgData name="Tesemma Oli" userId="0f5eeee5-8e6c-4a72-a807-063da83bddfa" providerId="ADAL" clId="{D23E6528-8B80-4842-810C-6CF19BCBC599}" dt="2024-07-11T14:18:37.805" v="2244" actId="20577"/>
          <ac:spMkLst>
            <pc:docMk/>
            <pc:sldMk cId="3828805624" sldId="1487"/>
            <ac:spMk id="3" creationId="{DC5ADD4B-9654-B85B-4316-2C20E85A5973}"/>
          </ac:spMkLst>
        </pc:spChg>
        <pc:picChg chg="add mod">
          <ac:chgData name="Tesemma Oli" userId="0f5eeee5-8e6c-4a72-a807-063da83bddfa" providerId="ADAL" clId="{D23E6528-8B80-4842-810C-6CF19BCBC599}" dt="2024-07-11T14:19:05.191" v="2246" actId="14100"/>
          <ac:picMkLst>
            <pc:docMk/>
            <pc:sldMk cId="3828805624" sldId="1487"/>
            <ac:picMk id="8" creationId="{A7DD912D-D714-A253-FBB0-0B42836CDD71}"/>
          </ac:picMkLst>
        </pc:picChg>
      </pc:sldChg>
      <pc:sldChg chg="addSp modSp new mod">
        <pc:chgData name="Tesemma Oli" userId="0f5eeee5-8e6c-4a72-a807-063da83bddfa" providerId="ADAL" clId="{D23E6528-8B80-4842-810C-6CF19BCBC599}" dt="2024-07-11T14:24:44.032" v="2371" actId="14100"/>
        <pc:sldMkLst>
          <pc:docMk/>
          <pc:sldMk cId="3838048534" sldId="1488"/>
        </pc:sldMkLst>
        <pc:spChg chg="mod">
          <ac:chgData name="Tesemma Oli" userId="0f5eeee5-8e6c-4a72-a807-063da83bddfa" providerId="ADAL" clId="{D23E6528-8B80-4842-810C-6CF19BCBC599}" dt="2024-07-11T14:22:20.617" v="2320" actId="20577"/>
          <ac:spMkLst>
            <pc:docMk/>
            <pc:sldMk cId="3838048534" sldId="1488"/>
            <ac:spMk id="2" creationId="{32FF98DE-9FE8-4866-7583-8926BB29C2E5}"/>
          </ac:spMkLst>
        </pc:spChg>
        <pc:spChg chg="mod">
          <ac:chgData name="Tesemma Oli" userId="0f5eeee5-8e6c-4a72-a807-063da83bddfa" providerId="ADAL" clId="{D23E6528-8B80-4842-810C-6CF19BCBC599}" dt="2024-07-11T14:23:49.093" v="2368" actId="20577"/>
          <ac:spMkLst>
            <pc:docMk/>
            <pc:sldMk cId="3838048534" sldId="1488"/>
            <ac:spMk id="3" creationId="{1DFECC8B-5A71-B1AC-D673-97C0E6286924}"/>
          </ac:spMkLst>
        </pc:spChg>
        <pc:picChg chg="add mod">
          <ac:chgData name="Tesemma Oli" userId="0f5eeee5-8e6c-4a72-a807-063da83bddfa" providerId="ADAL" clId="{D23E6528-8B80-4842-810C-6CF19BCBC599}" dt="2024-07-11T14:24:44.032" v="2371" actId="14100"/>
          <ac:picMkLst>
            <pc:docMk/>
            <pc:sldMk cId="3838048534" sldId="1488"/>
            <ac:picMk id="8" creationId="{FF4CC3CF-48A3-45BD-039C-FF519EF7C169}"/>
          </ac:picMkLst>
        </pc:picChg>
      </pc:sldChg>
      <pc:sldChg chg="addSp modSp new mod">
        <pc:chgData name="Tesemma Oli" userId="0f5eeee5-8e6c-4a72-a807-063da83bddfa" providerId="ADAL" clId="{D23E6528-8B80-4842-810C-6CF19BCBC599}" dt="2024-07-11T14:26:52.968" v="2399" actId="14100"/>
        <pc:sldMkLst>
          <pc:docMk/>
          <pc:sldMk cId="4082249900" sldId="1489"/>
        </pc:sldMkLst>
        <pc:spChg chg="mod">
          <ac:chgData name="Tesemma Oli" userId="0f5eeee5-8e6c-4a72-a807-063da83bddfa" providerId="ADAL" clId="{D23E6528-8B80-4842-810C-6CF19BCBC599}" dt="2024-07-11T14:25:08.835" v="2393" actId="20577"/>
          <ac:spMkLst>
            <pc:docMk/>
            <pc:sldMk cId="4082249900" sldId="1489"/>
            <ac:spMk id="2" creationId="{5E0F0B0C-07FC-E1AD-5053-A7343819B4A0}"/>
          </ac:spMkLst>
        </pc:spChg>
        <pc:spChg chg="mod">
          <ac:chgData name="Tesemma Oli" userId="0f5eeee5-8e6c-4a72-a807-063da83bddfa" providerId="ADAL" clId="{D23E6528-8B80-4842-810C-6CF19BCBC599}" dt="2024-07-11T14:26:04.796" v="2395" actId="5793"/>
          <ac:spMkLst>
            <pc:docMk/>
            <pc:sldMk cId="4082249900" sldId="1489"/>
            <ac:spMk id="3" creationId="{B30175E6-5A93-0102-9E24-109021B5F592}"/>
          </ac:spMkLst>
        </pc:spChg>
        <pc:picChg chg="add mod">
          <ac:chgData name="Tesemma Oli" userId="0f5eeee5-8e6c-4a72-a807-063da83bddfa" providerId="ADAL" clId="{D23E6528-8B80-4842-810C-6CF19BCBC599}" dt="2024-07-11T14:26:52.968" v="2399" actId="14100"/>
          <ac:picMkLst>
            <pc:docMk/>
            <pc:sldMk cId="4082249900" sldId="1489"/>
            <ac:picMk id="8" creationId="{2E7BDBA2-53B7-1D70-95C4-8138E8D7E036}"/>
          </ac:picMkLst>
        </pc:picChg>
      </pc:sldChg>
      <pc:sldChg chg="addSp delSp modSp new mod">
        <pc:chgData name="Tesemma Oli" userId="0f5eeee5-8e6c-4a72-a807-063da83bddfa" providerId="ADAL" clId="{D23E6528-8B80-4842-810C-6CF19BCBC599}" dt="2024-07-11T14:30:38.552" v="2481" actId="1076"/>
        <pc:sldMkLst>
          <pc:docMk/>
          <pc:sldMk cId="1624222829" sldId="1490"/>
        </pc:sldMkLst>
        <pc:spChg chg="mod">
          <ac:chgData name="Tesemma Oli" userId="0f5eeee5-8e6c-4a72-a807-063da83bddfa" providerId="ADAL" clId="{D23E6528-8B80-4842-810C-6CF19BCBC599}" dt="2024-07-11T14:28:13.400" v="2421" actId="20577"/>
          <ac:spMkLst>
            <pc:docMk/>
            <pc:sldMk cId="1624222829" sldId="1490"/>
            <ac:spMk id="2" creationId="{16F153A8-D655-05A2-7785-66139694FA96}"/>
          </ac:spMkLst>
        </pc:spChg>
        <pc:spChg chg="mod">
          <ac:chgData name="Tesemma Oli" userId="0f5eeee5-8e6c-4a72-a807-063da83bddfa" providerId="ADAL" clId="{D23E6528-8B80-4842-810C-6CF19BCBC599}" dt="2024-07-11T14:29:58.486" v="2478" actId="20577"/>
          <ac:spMkLst>
            <pc:docMk/>
            <pc:sldMk cId="1624222829" sldId="1490"/>
            <ac:spMk id="3" creationId="{6183CE64-19C7-22CC-D529-CE53BE46675F}"/>
          </ac:spMkLst>
        </pc:spChg>
        <pc:picChg chg="add del mod">
          <ac:chgData name="Tesemma Oli" userId="0f5eeee5-8e6c-4a72-a807-063da83bddfa" providerId="ADAL" clId="{D23E6528-8B80-4842-810C-6CF19BCBC599}" dt="2024-07-11T14:29:54.622" v="2456" actId="22"/>
          <ac:picMkLst>
            <pc:docMk/>
            <pc:sldMk cId="1624222829" sldId="1490"/>
            <ac:picMk id="8" creationId="{413B3901-A27C-5E46-4B76-8FEE15139D63}"/>
          </ac:picMkLst>
        </pc:picChg>
        <pc:picChg chg="add mod">
          <ac:chgData name="Tesemma Oli" userId="0f5eeee5-8e6c-4a72-a807-063da83bddfa" providerId="ADAL" clId="{D23E6528-8B80-4842-810C-6CF19BCBC599}" dt="2024-07-11T14:30:38.552" v="2481" actId="1076"/>
          <ac:picMkLst>
            <pc:docMk/>
            <pc:sldMk cId="1624222829" sldId="1490"/>
            <ac:picMk id="10" creationId="{2CDF06BF-1E48-F1D2-88D4-36A74BDA3619}"/>
          </ac:picMkLst>
        </pc:picChg>
      </pc:sldChg>
      <pc:sldChg chg="addSp modSp new mod">
        <pc:chgData name="Tesemma Oli" userId="0f5eeee5-8e6c-4a72-a807-063da83bddfa" providerId="ADAL" clId="{D23E6528-8B80-4842-810C-6CF19BCBC599}" dt="2024-07-11T14:32:22.836" v="2523" actId="14100"/>
        <pc:sldMkLst>
          <pc:docMk/>
          <pc:sldMk cId="2400001324" sldId="1491"/>
        </pc:sldMkLst>
        <pc:spChg chg="mod">
          <ac:chgData name="Tesemma Oli" userId="0f5eeee5-8e6c-4a72-a807-063da83bddfa" providerId="ADAL" clId="{D23E6528-8B80-4842-810C-6CF19BCBC599}" dt="2024-07-11T14:31:04.416" v="2503" actId="20577"/>
          <ac:spMkLst>
            <pc:docMk/>
            <pc:sldMk cId="2400001324" sldId="1491"/>
            <ac:spMk id="2" creationId="{13C6DE7E-13A0-CFEA-49F4-812B853E7839}"/>
          </ac:spMkLst>
        </pc:spChg>
        <pc:spChg chg="mod">
          <ac:chgData name="Tesemma Oli" userId="0f5eeee5-8e6c-4a72-a807-063da83bddfa" providerId="ADAL" clId="{D23E6528-8B80-4842-810C-6CF19BCBC599}" dt="2024-07-11T14:31:50.065" v="2520" actId="20577"/>
          <ac:spMkLst>
            <pc:docMk/>
            <pc:sldMk cId="2400001324" sldId="1491"/>
            <ac:spMk id="3" creationId="{54B0B35C-4AC8-3603-7B80-4C0EC0A892D4}"/>
          </ac:spMkLst>
        </pc:spChg>
        <pc:picChg chg="add mod">
          <ac:chgData name="Tesemma Oli" userId="0f5eeee5-8e6c-4a72-a807-063da83bddfa" providerId="ADAL" clId="{D23E6528-8B80-4842-810C-6CF19BCBC599}" dt="2024-07-11T14:32:22.836" v="2523" actId="14100"/>
          <ac:picMkLst>
            <pc:docMk/>
            <pc:sldMk cId="2400001324" sldId="1491"/>
            <ac:picMk id="8" creationId="{09513347-F525-3999-ACB8-B74F3AD55779}"/>
          </ac:picMkLst>
        </pc:picChg>
      </pc:sldChg>
      <pc:sldChg chg="addSp modSp new mod">
        <pc:chgData name="Tesemma Oli" userId="0f5eeee5-8e6c-4a72-a807-063da83bddfa" providerId="ADAL" clId="{D23E6528-8B80-4842-810C-6CF19BCBC599}" dt="2024-07-11T14:35:46.400" v="2577" actId="14100"/>
        <pc:sldMkLst>
          <pc:docMk/>
          <pc:sldMk cId="3512001673" sldId="1492"/>
        </pc:sldMkLst>
        <pc:spChg chg="mod">
          <ac:chgData name="Tesemma Oli" userId="0f5eeee5-8e6c-4a72-a807-063da83bddfa" providerId="ADAL" clId="{D23E6528-8B80-4842-810C-6CF19BCBC599}" dt="2024-07-11T14:34:40.747" v="2573" actId="20577"/>
          <ac:spMkLst>
            <pc:docMk/>
            <pc:sldMk cId="3512001673" sldId="1492"/>
            <ac:spMk id="2" creationId="{5C756137-9947-5110-CC90-A7BEAEB7EF41}"/>
          </ac:spMkLst>
        </pc:spChg>
        <pc:spChg chg="mod">
          <ac:chgData name="Tesemma Oli" userId="0f5eeee5-8e6c-4a72-a807-063da83bddfa" providerId="ADAL" clId="{D23E6528-8B80-4842-810C-6CF19BCBC599}" dt="2024-07-11T14:35:03.272" v="2574"/>
          <ac:spMkLst>
            <pc:docMk/>
            <pc:sldMk cId="3512001673" sldId="1492"/>
            <ac:spMk id="3" creationId="{F09D6838-651D-9CFA-1233-536EBC6CCBC8}"/>
          </ac:spMkLst>
        </pc:spChg>
        <pc:picChg chg="add mod">
          <ac:chgData name="Tesemma Oli" userId="0f5eeee5-8e6c-4a72-a807-063da83bddfa" providerId="ADAL" clId="{D23E6528-8B80-4842-810C-6CF19BCBC599}" dt="2024-07-11T14:35:46.400" v="2577" actId="14100"/>
          <ac:picMkLst>
            <pc:docMk/>
            <pc:sldMk cId="3512001673" sldId="1492"/>
            <ac:picMk id="8" creationId="{F7C48C6A-63AE-4FD5-C048-AA9DCD6932E8}"/>
          </ac:picMkLst>
        </pc:picChg>
      </pc:sldChg>
      <pc:sldChg chg="addSp modSp new mod">
        <pc:chgData name="Tesemma Oli" userId="0f5eeee5-8e6c-4a72-a807-063da83bddfa" providerId="ADAL" clId="{D23E6528-8B80-4842-810C-6CF19BCBC599}" dt="2024-07-11T14:34:24.013" v="2549" actId="14100"/>
        <pc:sldMkLst>
          <pc:docMk/>
          <pc:sldMk cId="1007325549" sldId="1493"/>
        </pc:sldMkLst>
        <pc:spChg chg="mod">
          <ac:chgData name="Tesemma Oli" userId="0f5eeee5-8e6c-4a72-a807-063da83bddfa" providerId="ADAL" clId="{D23E6528-8B80-4842-810C-6CF19BCBC599}" dt="2024-07-11T14:33:56.054" v="2547" actId="20577"/>
          <ac:spMkLst>
            <pc:docMk/>
            <pc:sldMk cId="1007325549" sldId="1493"/>
            <ac:spMk id="2" creationId="{9E9C63AA-2623-7B9F-79DB-BA039F74EEF4}"/>
          </ac:spMkLst>
        </pc:spChg>
        <pc:spChg chg="mod">
          <ac:chgData name="Tesemma Oli" userId="0f5eeee5-8e6c-4a72-a807-063da83bddfa" providerId="ADAL" clId="{D23E6528-8B80-4842-810C-6CF19BCBC599}" dt="2024-07-11T14:33:43.897" v="2526"/>
          <ac:spMkLst>
            <pc:docMk/>
            <pc:sldMk cId="1007325549" sldId="1493"/>
            <ac:spMk id="3" creationId="{48C98DEA-D212-5AFF-7269-6382F3931815}"/>
          </ac:spMkLst>
        </pc:spChg>
        <pc:picChg chg="add mod">
          <ac:chgData name="Tesemma Oli" userId="0f5eeee5-8e6c-4a72-a807-063da83bddfa" providerId="ADAL" clId="{D23E6528-8B80-4842-810C-6CF19BCBC599}" dt="2024-07-11T14:34:24.013" v="2549" actId="14100"/>
          <ac:picMkLst>
            <pc:docMk/>
            <pc:sldMk cId="1007325549" sldId="1493"/>
            <ac:picMk id="8" creationId="{68BC5478-0627-F8A8-2D1A-70C436067ED8}"/>
          </ac:picMkLst>
        </pc:picChg>
      </pc:sldChg>
      <pc:sldChg chg="addSp modSp new mod">
        <pc:chgData name="Tesemma Oli" userId="0f5eeee5-8e6c-4a72-a807-063da83bddfa" providerId="ADAL" clId="{D23E6528-8B80-4842-810C-6CF19BCBC599}" dt="2024-07-11T14:37:19.398" v="2604" actId="22"/>
        <pc:sldMkLst>
          <pc:docMk/>
          <pc:sldMk cId="3598279489" sldId="1494"/>
        </pc:sldMkLst>
        <pc:spChg chg="mod">
          <ac:chgData name="Tesemma Oli" userId="0f5eeee5-8e6c-4a72-a807-063da83bddfa" providerId="ADAL" clId="{D23E6528-8B80-4842-810C-6CF19BCBC599}" dt="2024-07-11T14:36:06.503" v="2602" actId="20577"/>
          <ac:spMkLst>
            <pc:docMk/>
            <pc:sldMk cId="3598279489" sldId="1494"/>
            <ac:spMk id="2" creationId="{8E6EFE63-7E09-400E-CA65-8B32044B56DA}"/>
          </ac:spMkLst>
        </pc:spChg>
        <pc:spChg chg="mod">
          <ac:chgData name="Tesemma Oli" userId="0f5eeee5-8e6c-4a72-a807-063da83bddfa" providerId="ADAL" clId="{D23E6528-8B80-4842-810C-6CF19BCBC599}" dt="2024-07-11T14:36:56.012" v="2603"/>
          <ac:spMkLst>
            <pc:docMk/>
            <pc:sldMk cId="3598279489" sldId="1494"/>
            <ac:spMk id="3" creationId="{881D4265-14D5-AD22-B465-EDFAE1E96514}"/>
          </ac:spMkLst>
        </pc:spChg>
        <pc:picChg chg="add">
          <ac:chgData name="Tesemma Oli" userId="0f5eeee5-8e6c-4a72-a807-063da83bddfa" providerId="ADAL" clId="{D23E6528-8B80-4842-810C-6CF19BCBC599}" dt="2024-07-11T14:37:19.398" v="2604" actId="22"/>
          <ac:picMkLst>
            <pc:docMk/>
            <pc:sldMk cId="3598279489" sldId="1494"/>
            <ac:picMk id="8" creationId="{A72B95D3-0900-8ABF-07EF-6E6A02993DC2}"/>
          </ac:picMkLst>
        </pc:picChg>
      </pc:sldChg>
      <pc:sldChg chg="addSp modSp new mod">
        <pc:chgData name="Tesemma Oli" userId="0f5eeee5-8e6c-4a72-a807-063da83bddfa" providerId="ADAL" clId="{D23E6528-8B80-4842-810C-6CF19BCBC599}" dt="2024-07-11T14:43:35.189" v="2743" actId="14100"/>
        <pc:sldMkLst>
          <pc:docMk/>
          <pc:sldMk cId="247750711" sldId="1495"/>
        </pc:sldMkLst>
        <pc:spChg chg="mod">
          <ac:chgData name="Tesemma Oli" userId="0f5eeee5-8e6c-4a72-a807-063da83bddfa" providerId="ADAL" clId="{D23E6528-8B80-4842-810C-6CF19BCBC599}" dt="2024-07-11T14:43:14.429" v="2740" actId="20577"/>
          <ac:spMkLst>
            <pc:docMk/>
            <pc:sldMk cId="247750711" sldId="1495"/>
            <ac:spMk id="2" creationId="{1EB89E98-811D-33EF-12D5-6F4FCE7D5FF2}"/>
          </ac:spMkLst>
        </pc:spChg>
        <pc:spChg chg="mod">
          <ac:chgData name="Tesemma Oli" userId="0f5eeee5-8e6c-4a72-a807-063da83bddfa" providerId="ADAL" clId="{D23E6528-8B80-4842-810C-6CF19BCBC599}" dt="2024-07-11T14:43:01.473" v="2701" actId="20577"/>
          <ac:spMkLst>
            <pc:docMk/>
            <pc:sldMk cId="247750711" sldId="1495"/>
            <ac:spMk id="3" creationId="{A5092D5C-9245-1511-F0B6-091391C45419}"/>
          </ac:spMkLst>
        </pc:spChg>
        <pc:spChg chg="add mod">
          <ac:chgData name="Tesemma Oli" userId="0f5eeee5-8e6c-4a72-a807-063da83bddfa" providerId="ADAL" clId="{D23E6528-8B80-4842-810C-6CF19BCBC599}" dt="2024-07-11T14:42:15.992" v="2661"/>
          <ac:spMkLst>
            <pc:docMk/>
            <pc:sldMk cId="247750711" sldId="1495"/>
            <ac:spMk id="8" creationId="{441DB8A0-A282-3A00-9DD5-240ED8C025C0}"/>
          </ac:spMkLst>
        </pc:spChg>
        <pc:spChg chg="add mod">
          <ac:chgData name="Tesemma Oli" userId="0f5eeee5-8e6c-4a72-a807-063da83bddfa" providerId="ADAL" clId="{D23E6528-8B80-4842-810C-6CF19BCBC599}" dt="2024-07-11T14:42:15.992" v="2661"/>
          <ac:spMkLst>
            <pc:docMk/>
            <pc:sldMk cId="247750711" sldId="1495"/>
            <ac:spMk id="11" creationId="{FA958FA7-FAD4-B92C-805A-2191136BA058}"/>
          </ac:spMkLst>
        </pc:spChg>
        <pc:spChg chg="add mod">
          <ac:chgData name="Tesemma Oli" userId="0f5eeee5-8e6c-4a72-a807-063da83bddfa" providerId="ADAL" clId="{D23E6528-8B80-4842-810C-6CF19BCBC599}" dt="2024-07-11T14:42:15.992" v="2661"/>
          <ac:spMkLst>
            <pc:docMk/>
            <pc:sldMk cId="247750711" sldId="1495"/>
            <ac:spMk id="15" creationId="{61E50A67-0800-B56D-CE55-C52CD7235F3E}"/>
          </ac:spMkLst>
        </pc:spChg>
        <pc:spChg chg="add mod">
          <ac:chgData name="Tesemma Oli" userId="0f5eeee5-8e6c-4a72-a807-063da83bddfa" providerId="ADAL" clId="{D23E6528-8B80-4842-810C-6CF19BCBC599}" dt="2024-07-11T14:42:15.992" v="2661"/>
          <ac:spMkLst>
            <pc:docMk/>
            <pc:sldMk cId="247750711" sldId="1495"/>
            <ac:spMk id="16" creationId="{EE9A72A6-D17F-F284-0DAE-28E7FA86A5BA}"/>
          </ac:spMkLst>
        </pc:spChg>
        <pc:spChg chg="add mod">
          <ac:chgData name="Tesemma Oli" userId="0f5eeee5-8e6c-4a72-a807-063da83bddfa" providerId="ADAL" clId="{D23E6528-8B80-4842-810C-6CF19BCBC599}" dt="2024-07-11T14:42:15.992" v="2661"/>
          <ac:spMkLst>
            <pc:docMk/>
            <pc:sldMk cId="247750711" sldId="1495"/>
            <ac:spMk id="17" creationId="{968FD262-1D5C-9392-0528-AEB9E875FA65}"/>
          </ac:spMkLst>
        </pc:spChg>
        <pc:spChg chg="add mod">
          <ac:chgData name="Tesemma Oli" userId="0f5eeee5-8e6c-4a72-a807-063da83bddfa" providerId="ADAL" clId="{D23E6528-8B80-4842-810C-6CF19BCBC599}" dt="2024-07-11T14:42:15.992" v="2661"/>
          <ac:spMkLst>
            <pc:docMk/>
            <pc:sldMk cId="247750711" sldId="1495"/>
            <ac:spMk id="18" creationId="{F02E1E0C-7D5A-3C4A-1563-F17B91F4015D}"/>
          </ac:spMkLst>
        </pc:spChg>
        <pc:spChg chg="add mod">
          <ac:chgData name="Tesemma Oli" userId="0f5eeee5-8e6c-4a72-a807-063da83bddfa" providerId="ADAL" clId="{D23E6528-8B80-4842-810C-6CF19BCBC599}" dt="2024-07-11T14:42:15.992" v="2661"/>
          <ac:spMkLst>
            <pc:docMk/>
            <pc:sldMk cId="247750711" sldId="1495"/>
            <ac:spMk id="19" creationId="{C126514A-65E7-6548-4CCC-91E5AA61F38A}"/>
          </ac:spMkLst>
        </pc:spChg>
        <pc:grpChg chg="add mod">
          <ac:chgData name="Tesemma Oli" userId="0f5eeee5-8e6c-4a72-a807-063da83bddfa" providerId="ADAL" clId="{D23E6528-8B80-4842-810C-6CF19BCBC599}" dt="2024-07-11T14:43:35.189" v="2743" actId="14100"/>
          <ac:grpSpMkLst>
            <pc:docMk/>
            <pc:sldMk cId="247750711" sldId="1495"/>
            <ac:grpSpMk id="7" creationId="{4AA9F056-5271-88A9-663F-5579C65BA2A6}"/>
          </ac:grpSpMkLst>
        </pc:grpChg>
        <pc:picChg chg="add mod">
          <ac:chgData name="Tesemma Oli" userId="0f5eeee5-8e6c-4a72-a807-063da83bddfa" providerId="ADAL" clId="{D23E6528-8B80-4842-810C-6CF19BCBC599}" dt="2024-07-11T14:42:15.992" v="2661"/>
          <ac:picMkLst>
            <pc:docMk/>
            <pc:sldMk cId="247750711" sldId="1495"/>
            <ac:picMk id="9" creationId="{07C35328-6C6E-D194-E1C0-147C8927EA46}"/>
          </ac:picMkLst>
        </pc:picChg>
        <pc:picChg chg="add mod">
          <ac:chgData name="Tesemma Oli" userId="0f5eeee5-8e6c-4a72-a807-063da83bddfa" providerId="ADAL" clId="{D23E6528-8B80-4842-810C-6CF19BCBC599}" dt="2024-07-11T14:42:15.992" v="2661"/>
          <ac:picMkLst>
            <pc:docMk/>
            <pc:sldMk cId="247750711" sldId="1495"/>
            <ac:picMk id="10" creationId="{4B376A06-FEB1-A72B-B4A6-4C1C74582F73}"/>
          </ac:picMkLst>
        </pc:picChg>
        <pc:picChg chg="add mod">
          <ac:chgData name="Tesemma Oli" userId="0f5eeee5-8e6c-4a72-a807-063da83bddfa" providerId="ADAL" clId="{D23E6528-8B80-4842-810C-6CF19BCBC599}" dt="2024-07-11T14:42:15.992" v="2661"/>
          <ac:picMkLst>
            <pc:docMk/>
            <pc:sldMk cId="247750711" sldId="1495"/>
            <ac:picMk id="12" creationId="{870CA977-8196-9309-A6DF-042E7C5FF832}"/>
          </ac:picMkLst>
        </pc:picChg>
        <pc:picChg chg="add mod">
          <ac:chgData name="Tesemma Oli" userId="0f5eeee5-8e6c-4a72-a807-063da83bddfa" providerId="ADAL" clId="{D23E6528-8B80-4842-810C-6CF19BCBC599}" dt="2024-07-11T14:42:15.992" v="2661"/>
          <ac:picMkLst>
            <pc:docMk/>
            <pc:sldMk cId="247750711" sldId="1495"/>
            <ac:picMk id="13" creationId="{2FC87D12-E00A-4A84-0FE8-1EFE407BA682}"/>
          </ac:picMkLst>
        </pc:picChg>
        <pc:picChg chg="add mod">
          <ac:chgData name="Tesemma Oli" userId="0f5eeee5-8e6c-4a72-a807-063da83bddfa" providerId="ADAL" clId="{D23E6528-8B80-4842-810C-6CF19BCBC599}" dt="2024-07-11T14:42:15.992" v="2661"/>
          <ac:picMkLst>
            <pc:docMk/>
            <pc:sldMk cId="247750711" sldId="1495"/>
            <ac:picMk id="14" creationId="{1208A56D-2482-FBC6-C6DA-F001550B9747}"/>
          </ac:picMkLst>
        </pc:picChg>
      </pc:sldChg>
      <pc:sldChg chg="addSp delSp modSp new mod">
        <pc:chgData name="Tesemma Oli" userId="0f5eeee5-8e6c-4a72-a807-063da83bddfa" providerId="ADAL" clId="{D23E6528-8B80-4842-810C-6CF19BCBC599}" dt="2024-07-11T14:52:01.143" v="3000" actId="22"/>
        <pc:sldMkLst>
          <pc:docMk/>
          <pc:sldMk cId="1489587366" sldId="1496"/>
        </pc:sldMkLst>
        <pc:spChg chg="mod">
          <ac:chgData name="Tesemma Oli" userId="0f5eeee5-8e6c-4a72-a807-063da83bddfa" providerId="ADAL" clId="{D23E6528-8B80-4842-810C-6CF19BCBC599}" dt="2024-07-11T14:49:39.834" v="2938" actId="255"/>
          <ac:spMkLst>
            <pc:docMk/>
            <pc:sldMk cId="1489587366" sldId="1496"/>
            <ac:spMk id="2" creationId="{783AD1D9-8402-D37D-7C8A-D959747BB407}"/>
          </ac:spMkLst>
        </pc:spChg>
        <pc:spChg chg="del">
          <ac:chgData name="Tesemma Oli" userId="0f5eeee5-8e6c-4a72-a807-063da83bddfa" providerId="ADAL" clId="{D23E6528-8B80-4842-810C-6CF19BCBC599}" dt="2024-07-11T14:50:44.749" v="2939"/>
          <ac:spMkLst>
            <pc:docMk/>
            <pc:sldMk cId="1489587366" sldId="1496"/>
            <ac:spMk id="3" creationId="{570CACB0-9E05-2FC6-E19A-C30422ADB683}"/>
          </ac:spMkLst>
        </pc:spChg>
        <pc:spChg chg="add mod">
          <ac:chgData name="Tesemma Oli" userId="0f5eeee5-8e6c-4a72-a807-063da83bddfa" providerId="ADAL" clId="{D23E6528-8B80-4842-810C-6CF19BCBC599}" dt="2024-07-11T14:51:19.338" v="2996" actId="20577"/>
          <ac:spMkLst>
            <pc:docMk/>
            <pc:sldMk cId="1489587366" sldId="1496"/>
            <ac:spMk id="7" creationId="{5D44C514-8FA9-CA73-AB1A-51745466FB06}"/>
          </ac:spMkLst>
        </pc:spChg>
        <pc:picChg chg="add mod">
          <ac:chgData name="Tesemma Oli" userId="0f5eeee5-8e6c-4a72-a807-063da83bddfa" providerId="ADAL" clId="{D23E6528-8B80-4842-810C-6CF19BCBC599}" dt="2024-07-11T14:51:51.123" v="2998" actId="14100"/>
          <ac:picMkLst>
            <pc:docMk/>
            <pc:sldMk cId="1489587366" sldId="1496"/>
            <ac:picMk id="9" creationId="{9F25D068-4B8A-A2F7-9F21-A28E5F4C86E2}"/>
          </ac:picMkLst>
        </pc:picChg>
        <pc:picChg chg="add del">
          <ac:chgData name="Tesemma Oli" userId="0f5eeee5-8e6c-4a72-a807-063da83bddfa" providerId="ADAL" clId="{D23E6528-8B80-4842-810C-6CF19BCBC599}" dt="2024-07-11T14:52:01.143" v="3000" actId="22"/>
          <ac:picMkLst>
            <pc:docMk/>
            <pc:sldMk cId="1489587366" sldId="1496"/>
            <ac:picMk id="11" creationId="{8CD973B3-421D-6E1C-A6A8-3A4A86BDB06A}"/>
          </ac:picMkLst>
        </pc:picChg>
      </pc:sldChg>
      <pc:sldChg chg="addSp modSp new mod">
        <pc:chgData name="Tesemma Oli" userId="0f5eeee5-8e6c-4a72-a807-063da83bddfa" providerId="ADAL" clId="{D23E6528-8B80-4842-810C-6CF19BCBC599}" dt="2024-07-11T14:49:01.229" v="2898" actId="14100"/>
        <pc:sldMkLst>
          <pc:docMk/>
          <pc:sldMk cId="2701610341" sldId="1497"/>
        </pc:sldMkLst>
        <pc:spChg chg="mod">
          <ac:chgData name="Tesemma Oli" userId="0f5eeee5-8e6c-4a72-a807-063da83bddfa" providerId="ADAL" clId="{D23E6528-8B80-4842-810C-6CF19BCBC599}" dt="2024-07-11T14:46:17.297" v="2863" actId="255"/>
          <ac:spMkLst>
            <pc:docMk/>
            <pc:sldMk cId="2701610341" sldId="1497"/>
            <ac:spMk id="2" creationId="{2287F231-B185-8D48-9867-B7812D268DAC}"/>
          </ac:spMkLst>
        </pc:spChg>
        <pc:spChg chg="mod">
          <ac:chgData name="Tesemma Oli" userId="0f5eeee5-8e6c-4a72-a807-063da83bddfa" providerId="ADAL" clId="{D23E6528-8B80-4842-810C-6CF19BCBC599}" dt="2024-07-11T14:48:29.387" v="2896" actId="20577"/>
          <ac:spMkLst>
            <pc:docMk/>
            <pc:sldMk cId="2701610341" sldId="1497"/>
            <ac:spMk id="3" creationId="{6FAB20AC-7C70-C3DF-A69D-198A825D2BCB}"/>
          </ac:spMkLst>
        </pc:spChg>
        <pc:spChg chg="add mod">
          <ac:chgData name="Tesemma Oli" userId="0f5eeee5-8e6c-4a72-a807-063da83bddfa" providerId="ADAL" clId="{D23E6528-8B80-4842-810C-6CF19BCBC599}" dt="2024-07-11T14:47:38.956" v="2884"/>
          <ac:spMkLst>
            <pc:docMk/>
            <pc:sldMk cId="2701610341" sldId="1497"/>
            <ac:spMk id="7" creationId="{44C6D51B-3FB7-C01D-BA70-4593985FAFD1}"/>
          </ac:spMkLst>
        </pc:spChg>
        <pc:picChg chg="add mod">
          <ac:chgData name="Tesemma Oli" userId="0f5eeee5-8e6c-4a72-a807-063da83bddfa" providerId="ADAL" clId="{D23E6528-8B80-4842-810C-6CF19BCBC599}" dt="2024-07-11T14:49:01.229" v="2898" actId="14100"/>
          <ac:picMkLst>
            <pc:docMk/>
            <pc:sldMk cId="2701610341" sldId="1497"/>
            <ac:picMk id="9" creationId="{DA60691A-34F9-19FF-8402-1CB517875D62}"/>
          </ac:picMkLst>
        </pc:picChg>
      </pc:sldChg>
      <pc:sldChg chg="addSp delSp modSp new mod">
        <pc:chgData name="Tesemma Oli" userId="0f5eeee5-8e6c-4a72-a807-063da83bddfa" providerId="ADAL" clId="{D23E6528-8B80-4842-810C-6CF19BCBC599}" dt="2024-07-11T14:59:10.328" v="3471" actId="1035"/>
        <pc:sldMkLst>
          <pc:docMk/>
          <pc:sldMk cId="1407703426" sldId="1498"/>
        </pc:sldMkLst>
        <pc:spChg chg="mod">
          <ac:chgData name="Tesemma Oli" userId="0f5eeee5-8e6c-4a72-a807-063da83bddfa" providerId="ADAL" clId="{D23E6528-8B80-4842-810C-6CF19BCBC599}" dt="2024-07-11T14:59:10.328" v="3471" actId="1035"/>
          <ac:spMkLst>
            <pc:docMk/>
            <pc:sldMk cId="1407703426" sldId="1498"/>
            <ac:spMk id="2" creationId="{128F78DB-0494-E3E7-8520-8864CBB441A2}"/>
          </ac:spMkLst>
        </pc:spChg>
        <pc:spChg chg="del">
          <ac:chgData name="Tesemma Oli" userId="0f5eeee5-8e6c-4a72-a807-063da83bddfa" providerId="ADAL" clId="{D23E6528-8B80-4842-810C-6CF19BCBC599}" dt="2024-07-11T14:56:14.154" v="3027"/>
          <ac:spMkLst>
            <pc:docMk/>
            <pc:sldMk cId="1407703426" sldId="1498"/>
            <ac:spMk id="3" creationId="{31AA598B-2207-4C01-05FD-D33CF38AEA69}"/>
          </ac:spMkLst>
        </pc:spChg>
        <pc:spChg chg="add mod">
          <ac:chgData name="Tesemma Oli" userId="0f5eeee5-8e6c-4a72-a807-063da83bddfa" providerId="ADAL" clId="{D23E6528-8B80-4842-810C-6CF19BCBC599}" dt="2024-07-11T14:58:12.923" v="3464" actId="20577"/>
          <ac:spMkLst>
            <pc:docMk/>
            <pc:sldMk cId="1407703426" sldId="1498"/>
            <ac:spMk id="7" creationId="{E4AEBCB1-92B0-A32D-5DD3-BAB010EA74A1}"/>
          </ac:spMkLst>
        </pc:spChg>
        <pc:picChg chg="add mod">
          <ac:chgData name="Tesemma Oli" userId="0f5eeee5-8e6c-4a72-a807-063da83bddfa" providerId="ADAL" clId="{D23E6528-8B80-4842-810C-6CF19BCBC599}" dt="2024-07-11T14:59:07.912" v="3469" actId="1035"/>
          <ac:picMkLst>
            <pc:docMk/>
            <pc:sldMk cId="1407703426" sldId="1498"/>
            <ac:picMk id="9" creationId="{4DE9C09D-78CB-35D4-7540-260CB596F6E3}"/>
          </ac:picMkLst>
        </pc:picChg>
      </pc:sldChg>
      <pc:sldChg chg="addSp modSp new mod">
        <pc:chgData name="Tesemma Oli" userId="0f5eeee5-8e6c-4a72-a807-063da83bddfa" providerId="ADAL" clId="{D23E6528-8B80-4842-810C-6CF19BCBC599}" dt="2024-07-11T14:55:02.093" v="3024" actId="14100"/>
        <pc:sldMkLst>
          <pc:docMk/>
          <pc:sldMk cId="3833029979" sldId="1499"/>
        </pc:sldMkLst>
        <pc:spChg chg="mod">
          <ac:chgData name="Tesemma Oli" userId="0f5eeee5-8e6c-4a72-a807-063da83bddfa" providerId="ADAL" clId="{D23E6528-8B80-4842-810C-6CF19BCBC599}" dt="2024-07-11T14:53:07.295" v="3008" actId="5793"/>
          <ac:spMkLst>
            <pc:docMk/>
            <pc:sldMk cId="3833029979" sldId="1499"/>
            <ac:spMk id="2" creationId="{97456413-47EA-CD82-9637-4000C851CEFD}"/>
          </ac:spMkLst>
        </pc:spChg>
        <pc:spChg chg="mod">
          <ac:chgData name="Tesemma Oli" userId="0f5eeee5-8e6c-4a72-a807-063da83bddfa" providerId="ADAL" clId="{D23E6528-8B80-4842-810C-6CF19BCBC599}" dt="2024-07-11T14:54:19.754" v="3020" actId="20577"/>
          <ac:spMkLst>
            <pc:docMk/>
            <pc:sldMk cId="3833029979" sldId="1499"/>
            <ac:spMk id="3" creationId="{AB83957D-2DA9-469C-F633-9A4BF2C243B7}"/>
          </ac:spMkLst>
        </pc:spChg>
        <pc:picChg chg="add mod">
          <ac:chgData name="Tesemma Oli" userId="0f5eeee5-8e6c-4a72-a807-063da83bddfa" providerId="ADAL" clId="{D23E6528-8B80-4842-810C-6CF19BCBC599}" dt="2024-07-11T14:55:02.093" v="3024" actId="14100"/>
          <ac:picMkLst>
            <pc:docMk/>
            <pc:sldMk cId="3833029979" sldId="1499"/>
            <ac:picMk id="8" creationId="{FFFED1FD-F77B-2D46-5693-C090270A6937}"/>
          </ac:picMkLst>
        </pc:picChg>
      </pc:sldChg>
      <pc:sldChg chg="addSp modSp new mod">
        <pc:chgData name="Tesemma Oli" userId="0f5eeee5-8e6c-4a72-a807-063da83bddfa" providerId="ADAL" clId="{D23E6528-8B80-4842-810C-6CF19BCBC599}" dt="2024-07-11T15:01:09.217" v="3477" actId="14100"/>
        <pc:sldMkLst>
          <pc:docMk/>
          <pc:sldMk cId="618505409" sldId="1500"/>
        </pc:sldMkLst>
        <pc:spChg chg="mod">
          <ac:chgData name="Tesemma Oli" userId="0f5eeee5-8e6c-4a72-a807-063da83bddfa" providerId="ADAL" clId="{D23E6528-8B80-4842-810C-6CF19BCBC599}" dt="2024-07-11T15:00:41.348" v="3474" actId="5793"/>
          <ac:spMkLst>
            <pc:docMk/>
            <pc:sldMk cId="618505409" sldId="1500"/>
            <ac:spMk id="3" creationId="{753A6146-BE49-00E2-0034-EA899DE455C3}"/>
          </ac:spMkLst>
        </pc:spChg>
        <pc:picChg chg="add mod">
          <ac:chgData name="Tesemma Oli" userId="0f5eeee5-8e6c-4a72-a807-063da83bddfa" providerId="ADAL" clId="{D23E6528-8B80-4842-810C-6CF19BCBC599}" dt="2024-07-11T15:01:09.217" v="3477" actId="14100"/>
          <ac:picMkLst>
            <pc:docMk/>
            <pc:sldMk cId="618505409" sldId="1500"/>
            <ac:picMk id="8" creationId="{9AA10EBC-5386-09CC-0ECA-2D186A1441E1}"/>
          </ac:picMkLst>
        </pc:picChg>
      </pc:sldChg>
      <pc:sldChg chg="addSp modSp new mod">
        <pc:chgData name="Tesemma Oli" userId="0f5eeee5-8e6c-4a72-a807-063da83bddfa" providerId="ADAL" clId="{D23E6528-8B80-4842-810C-6CF19BCBC599}" dt="2024-07-11T15:02:39.229" v="3501" actId="20577"/>
        <pc:sldMkLst>
          <pc:docMk/>
          <pc:sldMk cId="1959114251" sldId="1501"/>
        </pc:sldMkLst>
        <pc:spChg chg="mod">
          <ac:chgData name="Tesemma Oli" userId="0f5eeee5-8e6c-4a72-a807-063da83bddfa" providerId="ADAL" clId="{D23E6528-8B80-4842-810C-6CF19BCBC599}" dt="2024-07-11T15:02:39.229" v="3501" actId="20577"/>
          <ac:spMkLst>
            <pc:docMk/>
            <pc:sldMk cId="1959114251" sldId="1501"/>
            <ac:spMk id="2" creationId="{2D31F82D-1D51-3F61-93A6-F043F2064E93}"/>
          </ac:spMkLst>
        </pc:spChg>
        <pc:spChg chg="mod">
          <ac:chgData name="Tesemma Oli" userId="0f5eeee5-8e6c-4a72-a807-063da83bddfa" providerId="ADAL" clId="{D23E6528-8B80-4842-810C-6CF19BCBC599}" dt="2024-07-11T15:01:48.890" v="3479"/>
          <ac:spMkLst>
            <pc:docMk/>
            <pc:sldMk cId="1959114251" sldId="1501"/>
            <ac:spMk id="3" creationId="{580F04CA-D122-A9D2-FFC9-4C5933706EA9}"/>
          </ac:spMkLst>
        </pc:spChg>
        <pc:picChg chg="add mod">
          <ac:chgData name="Tesemma Oli" userId="0f5eeee5-8e6c-4a72-a807-063da83bddfa" providerId="ADAL" clId="{D23E6528-8B80-4842-810C-6CF19BCBC599}" dt="2024-07-11T15:02:18.549" v="3482" actId="14100"/>
          <ac:picMkLst>
            <pc:docMk/>
            <pc:sldMk cId="1959114251" sldId="1501"/>
            <ac:picMk id="8" creationId="{084A0E4D-DF5E-A890-7DB7-8BDCCD9AAB14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F1B3DE-FDC5-4801-9262-4E3C98269BA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919B5C-D025-49D8-AA9D-FD4765BC6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76312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7C5B84-C981-4436-A794-AFCD04F9BB44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B39EE0-88ED-4947-B322-19480A3DC5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30177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https://pixabay.com/en/man-reading-touchscreen-blog-791049/#_=_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FEE2B6-961E-4B89-9AD2-30FAB594CE9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6896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8491C235-826D-458D-8656-9685D61C46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effectLst>
            <a:outerShdw dir="5400000" algn="ctr" rotWithShape="0">
              <a:srgbClr val="000000"/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2314" y="841774"/>
            <a:ext cx="8099373" cy="1361782"/>
          </a:xfrm>
          <a:noFill/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3657" y="2771553"/>
            <a:ext cx="8477692" cy="56750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Tw Cen MT" panose="020B0602020104020603" pitchFamily="34" charset="0"/>
                <a:ea typeface="Tw Cen MT" panose="020B0602020104020603" pitchFamily="34" charset="0"/>
                <a:cs typeface="Arial" pitchFamily="34" charset="0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40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3FE46-EC9D-4208-B55C-76C058BA621C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B09194D-5F89-4AB1-A89B-468E480BB825}"/>
              </a:ext>
            </a:extLst>
          </p:cNvPr>
          <p:cNvGrpSpPr/>
          <p:nvPr userDrawn="1"/>
        </p:nvGrpSpPr>
        <p:grpSpPr>
          <a:xfrm>
            <a:off x="177209" y="3827721"/>
            <a:ext cx="3095379" cy="768342"/>
            <a:chOff x="456370" y="3591820"/>
            <a:chExt cx="3310493" cy="869469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C1391F4B-6825-4B0E-BC84-AE1AFA57A60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297" r="-2297"/>
            <a:stretch/>
          </p:blipFill>
          <p:spPr>
            <a:xfrm>
              <a:off x="456370" y="3591820"/>
              <a:ext cx="825603" cy="78827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D3F135A0-2D07-4BE3-99AF-B76054B8D669}"/>
                </a:ext>
              </a:extLst>
            </p:cNvPr>
            <p:cNvSpPr txBox="1"/>
            <p:nvPr userDrawn="1"/>
          </p:nvSpPr>
          <p:spPr>
            <a:xfrm>
              <a:off x="1143000" y="3591820"/>
              <a:ext cx="2623863" cy="869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m-ET" sz="18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ጤና ሚኒስቴር </a:t>
              </a:r>
              <a:r>
                <a:rPr lang="en-US" sz="18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- </a:t>
              </a:r>
              <a:r>
                <a:rPr lang="am-ET" sz="18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ኢትዮጵያ</a:t>
              </a:r>
            </a:p>
            <a:p>
              <a:pPr algn="ctr"/>
              <a:r>
                <a:rPr lang="en-US" sz="11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MINISTRY OF HEALTH – ETHIOPIA</a:t>
              </a:r>
            </a:p>
            <a:p>
              <a:pPr algn="ctr">
                <a:lnSpc>
                  <a:spcPct val="150000"/>
                </a:lnSpc>
              </a:pPr>
              <a:r>
                <a:rPr lang="am-ET" sz="11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የዜጎች ጤና ለሃገር ብልጽግና!</a:t>
              </a:r>
            </a:p>
            <a:p>
              <a:pPr algn="ctr"/>
              <a:r>
                <a:rPr lang="en-US" sz="500" dirty="0">
                  <a:solidFill>
                    <a:schemeClr val="bg1"/>
                  </a:solidFill>
                  <a:latin typeface="Nokia Pure Headline" panose="020B0804020202020204" pitchFamily="34" charset="0"/>
                </a:rPr>
                <a:t>HEALTHIER CITIZEN FOR PROSPEROUS NATION! </a:t>
              </a:r>
              <a:endParaRPr lang="am-ET" sz="500" dirty="0">
                <a:solidFill>
                  <a:schemeClr val="bg1"/>
                </a:solidFill>
                <a:latin typeface="Nokia Pure Headline" panose="020B08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0893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936305"/>
            <a:ext cx="7886700" cy="3657600"/>
          </a:xfrm>
        </p:spPr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C1227-069D-4A09-A152-0B34D10239D8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648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7116580" y="273844"/>
            <a:ext cx="1398770" cy="4358879"/>
          </a:xfrm>
        </p:spPr>
        <p:txBody>
          <a:bodyPr vert="eaVert"/>
          <a:lstStyle/>
          <a:p>
            <a:r>
              <a:rPr lang="en-US" dirty="0"/>
              <a:t>Click to add title (Designed by: Alemu Kejela)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6319291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259A6-164B-4E46-BA09-08DAFB2FD3AA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807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5A8-C4A9-4008-8680-F517A010FBF7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81218" y="798863"/>
            <a:ext cx="9003181" cy="52120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-15766" y="-17539"/>
            <a:ext cx="8680795" cy="45750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49605D56-65F0-4210-A230-B1BE32688C51}"/>
              </a:ext>
            </a:extLst>
          </p:cNvPr>
          <p:cNvCxnSpPr/>
          <p:nvPr userDrawn="1"/>
        </p:nvCxnSpPr>
        <p:spPr>
          <a:xfrm>
            <a:off x="624114" y="188686"/>
            <a:ext cx="0" cy="610177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182CCA4-B937-4FFC-99FE-AB03B6F6F4D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922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9"/>
          <p:cNvSpPr txBox="1">
            <a:spLocks noGrp="1"/>
          </p:cNvSpPr>
          <p:nvPr>
            <p:ph type="title"/>
          </p:nvPr>
        </p:nvSpPr>
        <p:spPr>
          <a:xfrm>
            <a:off x="623890" y="1282310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Calibri" panose="020F0502020204030204"/>
              <a:buNone/>
              <a:defRPr sz="495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" name="Google Shape;30;p9"/>
          <p:cNvSpPr txBox="1">
            <a:spLocks noGrp="1"/>
          </p:cNvSpPr>
          <p:nvPr>
            <p:ph type="body" idx="1"/>
          </p:nvPr>
        </p:nvSpPr>
        <p:spPr>
          <a:xfrm>
            <a:off x="623890" y="3442114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2890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rgbClr val="888888"/>
              </a:buClr>
              <a:buSzPts val="3500"/>
              <a:buNone/>
              <a:defRPr sz="1970">
                <a:solidFill>
                  <a:srgbClr val="888888"/>
                </a:solidFill>
              </a:defRPr>
            </a:lvl1pPr>
            <a:lvl2pPr marL="514350" lvl="1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900"/>
              <a:buNone/>
              <a:defRPr sz="1630">
                <a:solidFill>
                  <a:srgbClr val="888888"/>
                </a:solidFill>
              </a:defRPr>
            </a:lvl2pPr>
            <a:lvl3pPr marL="771525" lvl="2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600"/>
              <a:buNone/>
              <a:defRPr sz="1465">
                <a:solidFill>
                  <a:srgbClr val="888888"/>
                </a:solidFill>
              </a:defRPr>
            </a:lvl3pPr>
            <a:lvl4pPr marL="1028700" lvl="3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4pPr>
            <a:lvl5pPr marL="1285875" lvl="4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5pPr>
            <a:lvl6pPr marL="1543050" lvl="5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6pPr>
            <a:lvl7pPr marL="1800225" lvl="6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7pPr>
            <a:lvl8pPr marL="2057400" lvl="7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8pPr>
            <a:lvl9pPr marL="2314575" lvl="8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rgbClr val="888888"/>
              </a:buClr>
              <a:buSzPts val="2300"/>
              <a:buNone/>
              <a:defRPr sz="1295">
                <a:solidFill>
                  <a:srgbClr val="888888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Google Shape;31;p9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67C22F9-CBD1-4FAD-A18B-F34436FC9FF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33" name="Google Shape;33;p9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1081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0"/>
          <p:cNvSpPr txBox="1">
            <a:spLocks noGrp="1"/>
          </p:cNvSpPr>
          <p:nvPr>
            <p:ph type="title"/>
          </p:nvPr>
        </p:nvSpPr>
        <p:spPr>
          <a:xfrm>
            <a:off x="628652" y="273847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6" name="Google Shape;36;p10"/>
          <p:cNvSpPr txBox="1">
            <a:spLocks noGrp="1"/>
          </p:cNvSpPr>
          <p:nvPr>
            <p:ph type="body" idx="1"/>
          </p:nvPr>
        </p:nvSpPr>
        <p:spPr>
          <a:xfrm>
            <a:off x="628651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Google Shape;37;p10"/>
          <p:cNvSpPr txBox="1">
            <a:spLocks noGrp="1"/>
          </p:cNvSpPr>
          <p:nvPr>
            <p:ph type="body" idx="2"/>
          </p:nvPr>
        </p:nvSpPr>
        <p:spPr>
          <a:xfrm>
            <a:off x="4629152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Google Shape;38;p10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6D569DC4-0572-41E5-8312-9812DA5CF6EA}" type="datetime3">
              <a:rPr lang="en-US" smtClean="0"/>
              <a:t>20 October 2025</a:t>
            </a:fld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40" name="Google Shape;40;p10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6009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>
            <a:spLocks noGrp="1"/>
          </p:cNvSpPr>
          <p:nvPr>
            <p:ph type="title"/>
          </p:nvPr>
        </p:nvSpPr>
        <p:spPr>
          <a:xfrm>
            <a:off x="629842" y="273851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b" anchorCtr="0">
            <a:normAutofit/>
          </a:bodyPr>
          <a:lstStyle>
            <a:lvl1pPr marL="257175" lvl="0" indent="-12890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1970" b="1"/>
            </a:lvl1pPr>
            <a:lvl2pPr marL="514350" lvl="1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1630" b="1"/>
            </a:lvl2pPr>
            <a:lvl3pPr marL="771525" lvl="2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1465" b="1"/>
            </a:lvl3pPr>
            <a:lvl4pPr marL="1028700" lvl="3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4pPr>
            <a:lvl5pPr marL="1285875" lvl="4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5pPr>
            <a:lvl6pPr marL="1543050" lvl="5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6pPr>
            <a:lvl7pPr marL="1800225" lvl="6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7pPr>
            <a:lvl8pPr marL="2057400" lvl="7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8pPr>
            <a:lvl9pPr marL="2314575" lvl="8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3"/>
          </p:nvPr>
        </p:nvSpPr>
        <p:spPr>
          <a:xfrm>
            <a:off x="4629157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b" anchorCtr="0">
            <a:normAutofit/>
          </a:bodyPr>
          <a:lstStyle>
            <a:lvl1pPr marL="257175" lvl="0" indent="-12890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1970" b="1"/>
            </a:lvl1pPr>
            <a:lvl2pPr marL="514350" lvl="1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1630" b="1"/>
            </a:lvl2pPr>
            <a:lvl3pPr marL="771525" lvl="2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1465" b="1"/>
            </a:lvl3pPr>
            <a:lvl4pPr marL="1028700" lvl="3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4pPr>
            <a:lvl5pPr marL="1285875" lvl="4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5pPr>
            <a:lvl6pPr marL="1543050" lvl="5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6pPr>
            <a:lvl7pPr marL="1800225" lvl="6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7pPr>
            <a:lvl8pPr marL="2057400" lvl="7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8pPr>
            <a:lvl9pPr marL="2314575" lvl="8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4"/>
          </p:nvPr>
        </p:nvSpPr>
        <p:spPr>
          <a:xfrm>
            <a:off x="4629157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7765A0D3-048E-4499-ACA5-DC24E2042BE2}" type="datetime3">
              <a:rPr lang="en-US" smtClean="0"/>
              <a:t>20 October 2025</a:t>
            </a:fld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6019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title"/>
          </p:nvPr>
        </p:nvSpPr>
        <p:spPr>
          <a:xfrm>
            <a:off x="628652" y="273847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2" name="Google Shape;52;p12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B17D05BA-83D8-4C13-882F-5EE5F1EE3C26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3" name="Google Shape;53;p12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2193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6B6F0E66-8694-4DC4-B4B6-1E254429341C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7" name="Google Shape;57;p13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58" name="Google Shape;58;p13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0159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629846" y="342900"/>
            <a:ext cx="2949179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Calibri" panose="020F0502020204030204"/>
              <a:buNone/>
              <a:defRPr sz="264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887392" y="740576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29654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4700"/>
              <a:buChar char="•"/>
              <a:defRPr sz="2645"/>
            </a:lvl1pPr>
            <a:lvl2pPr marL="514350" lvl="1" indent="-27495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4100"/>
              <a:buChar char="•"/>
              <a:defRPr sz="2305"/>
            </a:lvl2pPr>
            <a:lvl3pPr marL="771525" lvl="2" indent="-25336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3500"/>
              <a:buChar char="•"/>
              <a:defRPr sz="1970"/>
            </a:lvl3pPr>
            <a:lvl4pPr marL="1028700" lvl="3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4pPr>
            <a:lvl5pPr marL="1285875" lvl="4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5pPr>
            <a:lvl6pPr marL="1543050" lvl="5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6pPr>
            <a:lvl7pPr marL="1800225" lvl="6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7pPr>
            <a:lvl8pPr marL="2057400" lvl="7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8pPr>
            <a:lvl9pPr marL="2314575" lvl="8" indent="-23241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Char char="•"/>
              <a:defRPr sz="163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2"/>
          </p:nvPr>
        </p:nvSpPr>
        <p:spPr>
          <a:xfrm>
            <a:off x="629846" y="1543052"/>
            <a:ext cx="2949179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2890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/>
            </a:lvl1pPr>
            <a:lvl2pPr marL="514350" lvl="1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1180"/>
            </a:lvl2pPr>
            <a:lvl3pPr marL="771525" lvl="2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015"/>
            </a:lvl3pPr>
            <a:lvl4pPr marL="1028700" lvl="3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4pPr>
            <a:lvl5pPr marL="1285875" lvl="4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5pPr>
            <a:lvl6pPr marL="1543050" lvl="5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6pPr>
            <a:lvl7pPr marL="1800225" lvl="6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7pPr>
            <a:lvl8pPr marL="2057400" lvl="7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8pPr>
            <a:lvl9pPr marL="2314575" lvl="8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Google Shape;63;p14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152624B1-1233-4473-B2A4-5EF4F8727690}" type="datetime3">
              <a:rPr lang="en-US" smtClean="0"/>
              <a:t>20 October 2025</a:t>
            </a:fld>
            <a:endParaRPr lang="en-US"/>
          </a:p>
        </p:txBody>
      </p:sp>
      <p:sp>
        <p:nvSpPr>
          <p:cNvPr id="64" name="Google Shape;64;p14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0124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629846" y="342900"/>
            <a:ext cx="2949179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00"/>
              <a:buFont typeface="Calibri" panose="020F0502020204030204"/>
              <a:buNone/>
              <a:defRPr sz="264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8" name="Google Shape;68;p15"/>
          <p:cNvSpPr>
            <a:spLocks noGrp="1"/>
          </p:cNvSpPr>
          <p:nvPr>
            <p:ph type="pic" idx="2"/>
          </p:nvPr>
        </p:nvSpPr>
        <p:spPr>
          <a:xfrm>
            <a:off x="3887392" y="740576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4700"/>
              <a:buFont typeface="Arial" panose="020B0604020202020204"/>
              <a:buNone/>
              <a:defRPr sz="264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Arial" panose="020B0604020202020204"/>
              <a:buNone/>
              <a:defRPr sz="230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 panose="020B0604020202020204"/>
              <a:buNone/>
              <a:defRPr sz="197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None/>
              <a:defRPr sz="163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1"/>
          </p:nvPr>
        </p:nvSpPr>
        <p:spPr>
          <a:xfrm>
            <a:off x="629846" y="1543052"/>
            <a:ext cx="2949179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28905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1295"/>
            </a:lvl1pPr>
            <a:lvl2pPr marL="514350" lvl="1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1180"/>
            </a:lvl2pPr>
            <a:lvl3pPr marL="771525" lvl="2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015"/>
            </a:lvl3pPr>
            <a:lvl4pPr marL="1028700" lvl="3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4pPr>
            <a:lvl5pPr marL="1285875" lvl="4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5pPr>
            <a:lvl6pPr marL="1543050" lvl="5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6pPr>
            <a:lvl7pPr marL="1800225" lvl="6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7pPr>
            <a:lvl8pPr marL="2057400" lvl="7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8pPr>
            <a:lvl9pPr marL="2314575" lvl="8" indent="-128905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84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0" name="Google Shape;70;p15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A35A04E-FABC-461D-B7BD-D1FFF25271AF}" type="datetime3">
              <a:rPr lang="en-US" smtClean="0"/>
              <a:t>20 October 2025</a:t>
            </a:fld>
            <a:endParaRPr lang="en-US"/>
          </a:p>
        </p:txBody>
      </p:sp>
      <p:sp>
        <p:nvSpPr>
          <p:cNvPr id="71" name="Google Shape;71;p15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72" name="Google Shape;72;p15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825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sz="3600" b="1" baseline="0">
                <a:solidFill>
                  <a:srgbClr val="1B75BB"/>
                </a:solidFill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386954" indent="-211931" algn="just">
              <a:lnSpc>
                <a:spcPct val="100000"/>
              </a:lnSpc>
              <a:spcAft>
                <a:spcPts val="900"/>
              </a:spcAft>
              <a:defRPr sz="3200" baseline="0"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50000"/>
              </a:lnSpc>
              <a:defRPr/>
            </a:lvl3pPr>
            <a:lvl4pPr algn="just">
              <a:lnSpc>
                <a:spcPct val="150000"/>
              </a:lnSpc>
              <a:defRPr/>
            </a:lvl4pPr>
            <a:lvl5pPr algn="just">
              <a:lnSpc>
                <a:spcPct val="150000"/>
              </a:lnSpc>
              <a:defRPr/>
            </a:lvl5pPr>
          </a:lstStyle>
          <a:p>
            <a:pPr lvl="0"/>
            <a:r>
              <a:rPr lang="en-US" dirty="0"/>
              <a:t>Call for more information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3843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>
            <a:spLocks noGrp="1"/>
          </p:cNvSpPr>
          <p:nvPr>
            <p:ph type="title"/>
          </p:nvPr>
        </p:nvSpPr>
        <p:spPr>
          <a:xfrm>
            <a:off x="628652" y="273847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5" name="Google Shape;75;p16"/>
          <p:cNvSpPr txBox="1">
            <a:spLocks noGrp="1"/>
          </p:cNvSpPr>
          <p:nvPr>
            <p:ph type="body" idx="1"/>
          </p:nvPr>
        </p:nvSpPr>
        <p:spPr>
          <a:xfrm rot="5400000">
            <a:off x="2940253" y="-942380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Google Shape;76;p16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134F2B5F-1F9C-4BAE-BE47-AA85BBEE3043}" type="datetime3">
              <a:rPr lang="en-US" smtClean="0"/>
              <a:t>20 October 2025</a:t>
            </a:fld>
            <a:endParaRPr lang="en-US"/>
          </a:p>
        </p:txBody>
      </p:sp>
      <p:sp>
        <p:nvSpPr>
          <p:cNvPr id="77" name="Google Shape;77;p16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78" name="Google Shape;78;p16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8198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>
            <a:spLocks noGrp="1"/>
          </p:cNvSpPr>
          <p:nvPr>
            <p:ph type="title"/>
          </p:nvPr>
        </p:nvSpPr>
        <p:spPr>
          <a:xfrm rot="5400000">
            <a:off x="535008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" name="Google Shape;81;p17"/>
          <p:cNvSpPr txBox="1">
            <a:spLocks noGrp="1"/>
          </p:cNvSpPr>
          <p:nvPr>
            <p:ph type="body" idx="1"/>
          </p:nvPr>
        </p:nvSpPr>
        <p:spPr>
          <a:xfrm rot="5400000">
            <a:off x="1349579" y="-447079"/>
            <a:ext cx="4358879" cy="5800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257175" lvl="0" indent="-19304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514350" lvl="1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771525" lvl="2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028700" lvl="3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285875" lvl="4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1543050" lvl="5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1800225" lvl="6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057400" lvl="7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314575" lvl="8" indent="-193040" algn="l">
              <a:lnSpc>
                <a:spcPct val="90000"/>
              </a:lnSpc>
              <a:spcBef>
                <a:spcPts val="41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2" name="Google Shape;82;p17"/>
          <p:cNvSpPr txBox="1">
            <a:spLocks noGrp="1"/>
          </p:cNvSpPr>
          <p:nvPr>
            <p:ph type="dt" idx="10"/>
          </p:nvPr>
        </p:nvSpPr>
        <p:spPr>
          <a:xfrm>
            <a:off x="6286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AD998DF-193D-4D8E-8FC1-70D17860C1F2}" type="datetime3">
              <a:rPr lang="en-US" smtClean="0"/>
              <a:t>20 October 2025</a:t>
            </a:fld>
            <a:endParaRPr lang="en-US"/>
          </a:p>
        </p:txBody>
      </p:sp>
      <p:sp>
        <p:nvSpPr>
          <p:cNvPr id="83" name="Google Shape;83;p17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FST</a:t>
            </a:r>
          </a:p>
        </p:txBody>
      </p:sp>
      <p:sp>
        <p:nvSpPr>
          <p:cNvPr id="84" name="Google Shape;84;p17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940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0"/>
            <a:ext cx="7886700" cy="879648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956930"/>
            <a:ext cx="8058510" cy="3700130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9F53D-68A2-453D-89A1-628AD2D5D69F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472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F620E-BF26-4B8D-AE4E-505C134BCD92}" type="datetime3">
              <a:rPr lang="en-US" smtClean="0"/>
              <a:t>20 October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662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9841" y="273846"/>
            <a:ext cx="7886700" cy="617934"/>
          </a:xfrm>
        </p:spPr>
        <p:txBody>
          <a:bodyPr>
            <a:normAutofit/>
          </a:bodyPr>
          <a:lstStyle>
            <a:lvl1pPr>
              <a:defRPr sz="3800"/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827734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445668"/>
            <a:ext cx="3868340" cy="31624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827734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445668"/>
            <a:ext cx="3887391" cy="31624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1BF6D-D976-49BA-BD21-8AA394E0E43F}" type="datetime3">
              <a:rPr lang="en-US" smtClean="0"/>
              <a:t>20 October 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FST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130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8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E98D-BC24-4FFA-A791-DF4B684A8ECB}" type="datetime3">
              <a:rPr lang="en-US" smtClean="0"/>
              <a:t>20 October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147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A2FFF7-315A-4284-A26A-7A51E59BD5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4" y="24074"/>
            <a:ext cx="8879305" cy="4584032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9C8C1-4752-401E-AC1A-FB9062936860}" type="datetime3">
              <a:rPr lang="en-US" smtClean="0"/>
              <a:t>20 October 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729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7459" y="920669"/>
            <a:ext cx="3169526" cy="522019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20669"/>
            <a:ext cx="4629150" cy="4052888"/>
          </a:xfrm>
        </p:spPr>
        <p:txBody>
          <a:bodyPr/>
          <a:lstStyle>
            <a:lvl1pPr>
              <a:defRPr sz="28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7459" y="1614318"/>
            <a:ext cx="2949178" cy="3063869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100"/>
            </a:lvl2pPr>
            <a:lvl3pPr marL="685783" indent="0">
              <a:buNone/>
              <a:defRPr sz="900"/>
            </a:lvl3pPr>
            <a:lvl4pPr marL="1028675" indent="0">
              <a:buNone/>
              <a:defRPr sz="800"/>
            </a:lvl4pPr>
            <a:lvl5pPr marL="1371566" indent="0">
              <a:buNone/>
              <a:defRPr sz="800"/>
            </a:lvl5pPr>
            <a:lvl6pPr marL="1714457" indent="0">
              <a:buNone/>
              <a:defRPr sz="800"/>
            </a:lvl6pPr>
            <a:lvl7pPr marL="2057348" indent="0">
              <a:buNone/>
              <a:defRPr sz="800"/>
            </a:lvl7pPr>
            <a:lvl8pPr marL="2400240" indent="0">
              <a:buNone/>
              <a:defRPr sz="800"/>
            </a:lvl8pPr>
            <a:lvl9pPr marL="2743132" indent="0">
              <a:buNone/>
              <a:defRPr sz="8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822B5-EC51-40E4-A3F2-9EF3702AE27C}" type="datetime3">
              <a:rPr lang="en-US" smtClean="0"/>
              <a:t>20 October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FST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82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1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100"/>
            </a:lvl2pPr>
            <a:lvl3pPr marL="685783" indent="0">
              <a:buNone/>
              <a:defRPr sz="900"/>
            </a:lvl3pPr>
            <a:lvl4pPr marL="1028675" indent="0">
              <a:buNone/>
              <a:defRPr sz="800"/>
            </a:lvl4pPr>
            <a:lvl5pPr marL="1371566" indent="0">
              <a:buNone/>
              <a:defRPr sz="800"/>
            </a:lvl5pPr>
            <a:lvl6pPr marL="1714457" indent="0">
              <a:buNone/>
              <a:defRPr sz="800"/>
            </a:lvl6pPr>
            <a:lvl7pPr marL="2057348" indent="0">
              <a:buNone/>
              <a:defRPr sz="800"/>
            </a:lvl7pPr>
            <a:lvl8pPr marL="2400240" indent="0">
              <a:buNone/>
              <a:defRPr sz="800"/>
            </a:lvl8pPr>
            <a:lvl9pPr marL="2743132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5ED23-A159-401A-8973-E81D26BE821D}" type="datetime3">
              <a:rPr lang="en-US" smtClean="0"/>
              <a:t>20 October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923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E0334183-C34E-4DE8-B057-30BD1C060299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0" name="TextBox 19"/>
          <p:cNvSpPr txBox="1"/>
          <p:nvPr userDrawn="1"/>
        </p:nvSpPr>
        <p:spPr>
          <a:xfrm>
            <a:off x="2181722" y="4713328"/>
            <a:ext cx="1171078" cy="16158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600" b="1" dirty="0">
                <a:solidFill>
                  <a:schemeClr val="bg1"/>
                </a:solidFill>
                <a:latin typeface="Monotype Corsiva" pitchFamily="66" charset="0"/>
                <a:cs typeface="Arial" panose="020B0604020202020204" pitchFamily="34" charset="0"/>
              </a:rPr>
              <a:t>Designed</a:t>
            </a:r>
            <a:r>
              <a:rPr lang="en-US" sz="600" b="1" baseline="0" dirty="0">
                <a:solidFill>
                  <a:schemeClr val="bg1"/>
                </a:solidFill>
                <a:latin typeface="Monotype Corsiva" pitchFamily="66" charset="0"/>
                <a:cs typeface="Arial" panose="020B0604020202020204" pitchFamily="34" charset="0"/>
              </a:rPr>
              <a:t>  by Alemu Kejela Feb 2021</a:t>
            </a:r>
            <a:endParaRPr lang="en-US" sz="900" b="1" dirty="0">
              <a:solidFill>
                <a:schemeClr val="bg1"/>
              </a:solidFill>
              <a:latin typeface="Monotype Corsiva" pitchFamily="66" charset="0"/>
              <a:cs typeface="Arial" panose="020B0604020202020204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12651"/>
            <a:ext cx="7886700" cy="619016"/>
          </a:xfrm>
          <a:prstGeom prst="rect">
            <a:avLst/>
          </a:prstGeom>
          <a:noFill/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936305"/>
            <a:ext cx="7886700" cy="3657600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46678" y="4739048"/>
            <a:ext cx="1120627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1000" b="0">
                <a:solidFill>
                  <a:srgbClr val="1B75BB"/>
                </a:solidFill>
                <a:latin typeface="Arial" panose="020B0604020202020204" pitchFamily="34" charset="0"/>
                <a:ea typeface="Arial" panose="020B0604020202020204" pitchFamily="34" charset="0"/>
                <a:cs typeface="Arial" pitchFamily="34" charset="0"/>
              </a:defRPr>
            </a:lvl1pPr>
          </a:lstStyle>
          <a:p>
            <a:fld id="{2D4E0213-C181-418B-9A41-9E6EBAE3056D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61072" y="4739048"/>
            <a:ext cx="246888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1000" b="0">
                <a:solidFill>
                  <a:srgbClr val="1B75BB"/>
                </a:solidFill>
                <a:latin typeface="Arial" panose="020B0604020202020204" pitchFamily="34" charset="0"/>
                <a:ea typeface="Arial" panose="020B0604020202020204" pitchFamily="34" charset="0"/>
                <a:cs typeface="Arial" pitchFamily="34" charset="0"/>
              </a:defRPr>
            </a:lvl1pPr>
          </a:lstStyle>
          <a:p>
            <a:r>
              <a:rPr lang="en-US"/>
              <a:t>FST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2398" y="4744617"/>
            <a:ext cx="32004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1000" b="0" u="none">
                <a:solidFill>
                  <a:srgbClr val="1B75BB"/>
                </a:solidFill>
                <a:latin typeface="Roboto" pitchFamily="2" charset="0"/>
                <a:ea typeface="Roboto" pitchFamily="2" charset="0"/>
                <a:cs typeface="Arial" pitchFamily="34" charset="0"/>
              </a:defRPr>
            </a:lvl1pPr>
          </a:lstStyle>
          <a:p>
            <a:fld id="{AB47D8C3-23DC-4C40-823A-943F1A42EE91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9E4EEC28-AE3D-4373-9231-BBF6AAD23451}"/>
              </a:ext>
            </a:extLst>
          </p:cNvPr>
          <p:cNvGrpSpPr/>
          <p:nvPr userDrawn="1"/>
        </p:nvGrpSpPr>
        <p:grpSpPr>
          <a:xfrm>
            <a:off x="8682398" y="4982067"/>
            <a:ext cx="320040" cy="28575"/>
            <a:chOff x="189742" y="723903"/>
            <a:chExt cx="320040" cy="28575"/>
          </a:xfrm>
        </p:grpSpPr>
        <p:cxnSp>
          <p:nvCxnSpPr>
            <p:cNvPr id="17" name="Straight Connector 16"/>
            <p:cNvCxnSpPr/>
            <p:nvPr userDrawn="1"/>
          </p:nvCxnSpPr>
          <p:spPr>
            <a:xfrm>
              <a:off x="189742" y="723903"/>
              <a:ext cx="320040" cy="0"/>
            </a:xfrm>
            <a:prstGeom prst="line">
              <a:avLst/>
            </a:prstGeom>
            <a:ln w="3175">
              <a:solidFill>
                <a:srgbClr val="1B75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 userDrawn="1"/>
          </p:nvCxnSpPr>
          <p:spPr>
            <a:xfrm>
              <a:off x="189742" y="752478"/>
              <a:ext cx="320040" cy="0"/>
            </a:xfrm>
            <a:prstGeom prst="line">
              <a:avLst/>
            </a:prstGeom>
            <a:ln w="3175">
              <a:solidFill>
                <a:srgbClr val="1B75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499F5166-F2B3-40F1-A105-5A5CF32DE49A}"/>
              </a:ext>
            </a:extLst>
          </p:cNvPr>
          <p:cNvGrpSpPr/>
          <p:nvPr userDrawn="1"/>
        </p:nvGrpSpPr>
        <p:grpSpPr>
          <a:xfrm>
            <a:off x="550459" y="208536"/>
            <a:ext cx="7964891" cy="714963"/>
            <a:chOff x="550459" y="208536"/>
            <a:chExt cx="7964891" cy="714963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xmlns="" id="{F710E6EE-643B-4141-9116-C7A590B5F4B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50459" y="842300"/>
              <a:ext cx="7964891" cy="0"/>
            </a:xfrm>
            <a:prstGeom prst="line">
              <a:avLst/>
            </a:prstGeom>
            <a:ln w="12700">
              <a:solidFill>
                <a:srgbClr val="1B75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xmlns="" id="{92C242CB-53AA-430E-9010-8442173F35B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28650" y="208536"/>
              <a:ext cx="0" cy="714963"/>
            </a:xfrm>
            <a:prstGeom prst="line">
              <a:avLst/>
            </a:prstGeom>
            <a:ln w="12700">
              <a:solidFill>
                <a:srgbClr val="1B75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FADA4715-04FB-4C27-A046-35EB5331E39C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02" y="4725673"/>
            <a:ext cx="1332688" cy="356616"/>
          </a:xfrm>
          <a:prstGeom prst="rect">
            <a:avLst/>
          </a:prstGeom>
          <a:ln>
            <a:noFill/>
          </a:ln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EEBB04D3-1F86-4DE4-AA16-A7850D241630}"/>
              </a:ext>
            </a:extLst>
          </p:cNvPr>
          <p:cNvCxnSpPr>
            <a:cxnSpLocks/>
          </p:cNvCxnSpPr>
          <p:nvPr userDrawn="1"/>
        </p:nvCxnSpPr>
        <p:spPr>
          <a:xfrm>
            <a:off x="8543451" y="4621686"/>
            <a:ext cx="0" cy="521208"/>
          </a:xfrm>
          <a:prstGeom prst="line">
            <a:avLst/>
          </a:prstGeom>
          <a:ln w="3175">
            <a:solidFill>
              <a:srgbClr val="1B75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49CB818E-F49E-4D64-A0DD-55608EBE2D84}"/>
              </a:ext>
            </a:extLst>
          </p:cNvPr>
          <p:cNvCxnSpPr>
            <a:cxnSpLocks/>
          </p:cNvCxnSpPr>
          <p:nvPr userDrawn="1"/>
        </p:nvCxnSpPr>
        <p:spPr>
          <a:xfrm>
            <a:off x="-3190" y="4702604"/>
            <a:ext cx="9144000" cy="0"/>
          </a:xfrm>
          <a:prstGeom prst="line">
            <a:avLst/>
          </a:prstGeom>
          <a:ln w="3175">
            <a:solidFill>
              <a:srgbClr val="1B75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9660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1B75BB"/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1pPr>
    </p:titleStyle>
    <p:bodyStyle>
      <a:lvl1pPr marL="228600" indent="-228600" algn="l" defTabSz="685783" rtl="0" eaLnBrk="1" latinLnBrk="0" hangingPunct="1">
        <a:lnSpc>
          <a:spcPct val="100000"/>
        </a:lnSpc>
        <a:spcBef>
          <a:spcPts val="750"/>
        </a:spcBef>
        <a:buClr>
          <a:srgbClr val="1B75BB"/>
        </a:buClr>
        <a:buSzPct val="105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1pPr>
      <a:lvl2pPr marL="685800" indent="-342900" algn="l" defTabSz="685783" rtl="0" eaLnBrk="1" latinLnBrk="0" hangingPunct="1">
        <a:lnSpc>
          <a:spcPct val="150000"/>
        </a:lnSpc>
        <a:spcBef>
          <a:spcPts val="375"/>
        </a:spcBef>
        <a:buClr>
          <a:srgbClr val="1B75BB"/>
        </a:buClr>
        <a:buFont typeface="Wingdings" panose="05000000000000000000" pitchFamily="2" charset="2"/>
        <a:buChar char="¤"/>
        <a:defRPr sz="2400" kern="1200">
          <a:solidFill>
            <a:schemeClr val="tx2">
              <a:lumMod val="75000"/>
            </a:schemeClr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2pPr>
      <a:lvl3pPr marL="1028700" indent="-342900" algn="l" defTabSz="685783" rtl="0" eaLnBrk="1" latinLnBrk="0" hangingPunct="1">
        <a:lnSpc>
          <a:spcPct val="150000"/>
        </a:lnSpc>
        <a:spcBef>
          <a:spcPts val="200"/>
        </a:spcBef>
        <a:buClr>
          <a:schemeClr val="accent5">
            <a:lumMod val="50000"/>
          </a:schemeClr>
        </a:buClr>
        <a:buFont typeface="Wingdings" panose="05000000000000000000" pitchFamily="2" charset="2"/>
        <a:buChar char="F"/>
        <a:defRPr sz="2200" i="0" kern="1200">
          <a:solidFill>
            <a:srgbClr val="1B75BB"/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3pPr>
      <a:lvl4pPr marL="1257300" indent="-228600" algn="l" defTabSz="685783" rtl="0" eaLnBrk="1" latinLnBrk="0" hangingPunct="1">
        <a:lnSpc>
          <a:spcPct val="150000"/>
        </a:lnSpc>
        <a:spcBef>
          <a:spcPts val="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4pPr>
      <a:lvl5pPr marL="1543012" indent="-171446" algn="l" defTabSz="685783" rtl="0" eaLnBrk="1" latinLnBrk="0" hangingPunct="1">
        <a:lnSpc>
          <a:spcPct val="150000"/>
        </a:lnSpc>
        <a:spcBef>
          <a:spcPts val="200"/>
        </a:spcBef>
        <a:buFont typeface="Arial" panose="020B0604020202020204" pitchFamily="34" charset="0"/>
        <a:buChar char="•"/>
        <a:defRPr sz="1900" b="1" kern="1200">
          <a:solidFill>
            <a:schemeClr val="accent2">
              <a:lumMod val="50000"/>
            </a:schemeClr>
          </a:solidFill>
          <a:latin typeface="Arial" panose="020B0604020202020204" pitchFamily="34" charset="0"/>
          <a:ea typeface="Arial" panose="020B0604020202020204" pitchFamily="34" charset="0"/>
          <a:cs typeface="Arial" pitchFamily="34" charset="0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4"/>
          <p:cNvPicPr preferRelativeResize="0"/>
          <p:nvPr userDrawn="1"/>
        </p:nvPicPr>
        <p:blipFill rotWithShape="1">
          <a:blip r:embed="rId11"/>
          <a:srcRect/>
          <a:stretch>
            <a:fillRect/>
          </a:stretch>
        </p:blipFill>
        <p:spPr>
          <a:xfrm>
            <a:off x="0" y="-7779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4"/>
          <p:cNvSpPr txBox="1">
            <a:spLocks noGrp="1"/>
          </p:cNvSpPr>
          <p:nvPr>
            <p:ph type="dt" idx="10"/>
          </p:nvPr>
        </p:nvSpPr>
        <p:spPr>
          <a:xfrm>
            <a:off x="628650" y="4751190"/>
            <a:ext cx="2057400" cy="306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fld id="{1C73779D-6633-45B1-8CEF-7C259575F032}" type="datetime3">
              <a:rPr lang="en-US" smtClean="0"/>
              <a:t>20 October 2025</a:t>
            </a:fld>
            <a:endParaRPr dirty="0"/>
          </a:p>
        </p:txBody>
      </p:sp>
      <p:sp>
        <p:nvSpPr>
          <p:cNvPr id="13" name="Google Shape;13;p4"/>
          <p:cNvSpPr txBox="1">
            <a:spLocks noGrp="1"/>
          </p:cNvSpPr>
          <p:nvPr>
            <p:ph type="ftr" idx="11"/>
          </p:nvPr>
        </p:nvSpPr>
        <p:spPr>
          <a:xfrm>
            <a:off x="3028950" y="4767279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15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r>
              <a:rPr lang="en-US"/>
              <a:t>FST</a:t>
            </a:r>
            <a:endParaRPr dirty="0"/>
          </a:p>
        </p:txBody>
      </p:sp>
      <p:sp>
        <p:nvSpPr>
          <p:cNvPr id="14" name="Google Shape;14;p4"/>
          <p:cNvSpPr txBox="1">
            <a:spLocks noGrp="1"/>
          </p:cNvSpPr>
          <p:nvPr>
            <p:ph type="sldNum" idx="12"/>
          </p:nvPr>
        </p:nvSpPr>
        <p:spPr>
          <a:xfrm>
            <a:off x="6457950" y="4767279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buNone/>
              <a:defRPr sz="1015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fld id="{00000000-1234-1234-1234-1234123412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Google Shape;11;p4"/>
          <p:cNvSpPr txBox="1">
            <a:spLocks noGrp="1"/>
          </p:cNvSpPr>
          <p:nvPr>
            <p:ph type="body" idx="1"/>
          </p:nvPr>
        </p:nvSpPr>
        <p:spPr>
          <a:xfrm>
            <a:off x="628652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t" anchorCtr="0">
            <a:normAutofit/>
          </a:bodyPr>
          <a:lstStyle>
            <a:lvl1pPr marL="457200" marR="0" lvl="0" indent="-488950" algn="l" rtl="0">
              <a:lnSpc>
                <a:spcPct val="90000"/>
              </a:lnSpc>
              <a:spcBef>
                <a:spcPts val="1465"/>
              </a:spcBef>
              <a:spcAft>
                <a:spcPts val="0"/>
              </a:spcAft>
              <a:buClr>
                <a:schemeClr val="dk1"/>
              </a:buClr>
              <a:buSzPts val="4100"/>
              <a:buFont typeface="Arial" panose="020B0604020202020204"/>
              <a:buChar char="•"/>
              <a:defRPr sz="41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45085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Arial" panose="020B0604020202020204"/>
              <a:buChar char="•"/>
              <a:defRPr sz="35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41275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 panose="020B0604020202020204"/>
              <a:buChar char="•"/>
              <a:defRPr sz="29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93700" algn="l" rtl="0">
              <a:lnSpc>
                <a:spcPct val="90000"/>
              </a:lnSpc>
              <a:spcBef>
                <a:spcPts val="73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Char char="•"/>
              <a:defRPr sz="26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 lang="en-US" sz="2025" dirty="0"/>
          </a:p>
          <a:p>
            <a:pPr lvl="1"/>
            <a:endParaRPr dirty="0"/>
          </a:p>
        </p:txBody>
      </p:sp>
      <p:sp>
        <p:nvSpPr>
          <p:cNvPr id="10" name="Google Shape;10;p4"/>
          <p:cNvSpPr txBox="1">
            <a:spLocks noGrp="1"/>
          </p:cNvSpPr>
          <p:nvPr>
            <p:ph type="title"/>
          </p:nvPr>
        </p:nvSpPr>
        <p:spPr>
          <a:xfrm>
            <a:off x="628652" y="273847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3900" tIns="66950" rIns="133900" bIns="6695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400"/>
              <a:buFont typeface="Calibri" panose="020F0502020204030204"/>
              <a:buNone/>
              <a:defRPr sz="6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4517775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</p:sldLayoutIdLst>
  <p:hf hd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just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2700" b="0" i="0" u="none" strike="noStrike" cap="none">
          <a:solidFill>
            <a:srgbClr val="000000"/>
          </a:solidFill>
          <a:latin typeface="Arial Black" panose="020B0A04020102020204" pitchFamily="34" charset="0"/>
          <a:ea typeface="Arial Black" panose="020B0A04020102020204" pitchFamily="34" charset="0"/>
          <a:cs typeface="Arial" panose="020B0604020202020204"/>
          <a:sym typeface="Arial" panose="020B0604020202020204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257175" marR="0" lvl="0" indent="-27495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Wingdings" panose="05000000000000000000" pitchFamily="2" charset="2"/>
        <a:buChar char="q"/>
        <a:defRPr sz="202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L="514350" marR="0" lvl="1" indent="-25336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Wingdings" panose="05000000000000000000" pitchFamily="2" charset="2"/>
        <a:buChar char="ü"/>
        <a:defRPr sz="1800" b="0" i="0" u="none" strike="noStrike" cap="none">
          <a:solidFill>
            <a:srgbClr val="000000"/>
          </a:solidFill>
          <a:latin typeface="Times New Roman" panose="02020603050405020304" pitchFamily="18" charset="0"/>
          <a:ea typeface="Times New Roman" panose="02020603050405020304" pitchFamily="18" charset="0"/>
          <a:cs typeface="Times New Roman" panose="02020603050405020304" pitchFamily="18" charset="0"/>
          <a:sym typeface="Arial" panose="020B0604020202020204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79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54434"/>
            <a:ext cx="9144000" cy="34703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819719" y="3209925"/>
            <a:ext cx="62416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spc="-225" dirty="0">
                <a:solidFill>
                  <a:srgbClr val="FFFFFF"/>
                </a:solidFill>
                <a:latin typeface="Arial Bo"/>
                <a:cs typeface="Arial" panose="020B0604020202020204" pitchFamily="34" charset="0"/>
              </a:rPr>
              <a:t>MOH </a:t>
            </a:r>
            <a:r>
              <a:rPr lang="en-US" sz="5400" b="1" spc="-225">
                <a:solidFill>
                  <a:srgbClr val="FFFFFF"/>
                </a:solidFill>
                <a:latin typeface="Arial Bo"/>
                <a:cs typeface="Arial" panose="020B0604020202020204" pitchFamily="34" charset="0"/>
              </a:rPr>
              <a:t>PPT Template</a:t>
            </a:r>
            <a:endParaRPr kumimoji="0" lang="en-US" sz="5400" b="1" i="0" u="none" strike="noStrike" kern="1200" cap="none" spc="-225" normalizeH="0" baseline="0" noProof="0" dirty="0">
              <a:ln>
                <a:noFill/>
              </a:ln>
              <a:solidFill>
                <a:srgbClr val="A5A5A5"/>
              </a:solidFill>
              <a:effectLst/>
              <a:uLnTx/>
              <a:uFillTx/>
              <a:latin typeface="Arial Bo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766E8D8-D9DA-464F-95BC-3D0F4B8716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945" y="102377"/>
            <a:ext cx="1772601" cy="1273595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2D8BDDA-641D-45AE-AEF1-0DE021296BD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3B55668-084D-48C8-8460-ABC1634F1B3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t>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8D17663-2AD9-AD94-889C-982CCA40CBD4}"/>
              </a:ext>
            </a:extLst>
          </p:cNvPr>
          <p:cNvSpPr txBox="1"/>
          <p:nvPr/>
        </p:nvSpPr>
        <p:spPr>
          <a:xfrm>
            <a:off x="1" y="1692067"/>
            <a:ext cx="896890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smtClean="0"/>
              <a:t>                    Module-5</a:t>
            </a:r>
          </a:p>
          <a:p>
            <a:pPr algn="ctr"/>
            <a:r>
              <a:rPr lang="en-US" sz="3200" dirty="0" smtClean="0"/>
              <a:t>Chapter.14 The </a:t>
            </a:r>
            <a:r>
              <a:rPr lang="en-US" sz="3200" dirty="0"/>
              <a:t>No Scalpel Vasectomy (NSV) Procedure </a:t>
            </a:r>
          </a:p>
        </p:txBody>
      </p:sp>
    </p:spTree>
    <p:extLst>
      <p:ext uri="{BB962C8B-B14F-4D97-AF65-F5344CB8AC3E}">
        <p14:creationId xmlns:p14="http://schemas.microsoft.com/office/powerpoint/2010/main" val="266415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162EBB-8638-49F9-1A5F-DF72CDC03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NSV… Procedure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A5B29BB-3811-E307-89B9-9E9801B20C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75023" indent="0">
              <a:buNone/>
            </a:pPr>
            <a:r>
              <a:rPr lang="en-US" sz="1100" dirty="0"/>
              <a:t>        Figure: Advancing the needle parallel to the vas within the external spermatic </a:t>
            </a:r>
            <a:r>
              <a:rPr lang="en-US" sz="1100" dirty="0" err="1"/>
              <a:t>fascial</a:t>
            </a:r>
            <a:r>
              <a:rPr lang="en-US" sz="1100" dirty="0"/>
              <a:t> sheath toward the Inguinal ring </a:t>
            </a:r>
          </a:p>
          <a:p>
            <a:pPr marL="175023" indent="0">
              <a:buNone/>
            </a:pPr>
            <a:r>
              <a:rPr lang="en-US" sz="1100" dirty="0"/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1FE59F5-09A3-1591-66CB-3DDD39DC2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9C103B2-3C29-8DF6-C876-A8B1D3F9D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0FAD215-A078-FD02-C77D-854B9A336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10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2C17E00-2D43-8A96-F259-4382B31DEB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7346" y="1347616"/>
            <a:ext cx="4982198" cy="2651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951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E975E8B-B274-D0D4-CB48-39D9747F0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NSV… Procedure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F7B8137-C20F-7D9D-7B84-24F84E08C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18FB29E-2AE7-8D72-10AC-2A975DC69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A50688B-6DCA-40E2-ECFA-39A77EC3E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11</a:t>
            </a:fld>
            <a:endParaRPr lang="en-US"/>
          </a:p>
        </p:txBody>
      </p:sp>
      <p:sp>
        <p:nvSpPr>
          <p:cNvPr id="7" name="Textbox 1644">
            <a:extLst>
              <a:ext uri="{FF2B5EF4-FFF2-40B4-BE49-F238E27FC236}">
                <a16:creationId xmlns:a16="http://schemas.microsoft.com/office/drawing/2014/main" xmlns="" id="{14BCE856-526C-C595-5E24-CD80F13FEF8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24815" marR="0" indent="-42545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endParaRPr lang="en-US" sz="7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0" indent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/>
              <a:t>                                                   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FIGURE .</a:t>
            </a:r>
            <a:r>
              <a:rPr lang="en-US" sz="1400" spc="9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400" spc="-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three-finger technique:</a:t>
            </a:r>
            <a:r>
              <a:rPr lang="en-US" sz="1400" spc="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Isolating the left vas</a:t>
            </a:r>
          </a:p>
          <a:p>
            <a:pPr marL="0" marR="0" indent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/>
          </a:p>
          <a:p>
            <a:pPr marL="0" marR="0" indent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8A53B216-0D20-25A1-7ACD-49FDEAD1F3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8998" y="1452786"/>
            <a:ext cx="4854011" cy="2754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1289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7DF1B1F-7AA6-415B-69A5-9BDBC9361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NSV… Procedure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506F3A5-3086-77DF-EAA1-A400894B5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B12DD22-6F29-52A8-A4D2-665B64E29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F982BE5-D2C6-5D5D-94B6-EFA6881CC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12</a:t>
            </a:fld>
            <a:endParaRPr lang="en-US"/>
          </a:p>
        </p:txBody>
      </p:sp>
      <p:sp>
        <p:nvSpPr>
          <p:cNvPr id="7" name="Textbox 1662">
            <a:extLst>
              <a:ext uri="{FF2B5EF4-FFF2-40B4-BE49-F238E27FC236}">
                <a16:creationId xmlns:a16="http://schemas.microsoft.com/office/drawing/2014/main" xmlns="" id="{8235F11E-C952-B8BC-ECF4-91883D3765C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>
              <a:lnSpc>
                <a:spcPts val="795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                 </a:t>
            </a:r>
          </a:p>
          <a:p>
            <a:pPr marL="0" marR="0" indent="0">
              <a:lnSpc>
                <a:spcPts val="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/>
              <a:t>                               </a:t>
            </a:r>
          </a:p>
          <a:p>
            <a:pPr marL="0" marR="0" indent="0">
              <a:lnSpc>
                <a:spcPts val="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                                      FIGURE</a:t>
            </a:r>
            <a:r>
              <a:rPr lang="en-US" sz="1400" spc="1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.</a:t>
            </a:r>
            <a:r>
              <a:rPr lang="en-US" sz="1400" spc="1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Anesthesia</a:t>
            </a:r>
            <a:r>
              <a:rPr lang="en-US" sz="1400" spc="1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spc="-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technique: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Deep</a:t>
            </a:r>
            <a:r>
              <a:rPr lang="en-US" sz="1400" spc="-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infiltration of</a:t>
            </a:r>
            <a:r>
              <a:rPr lang="en-US" sz="1400" spc="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400" spc="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left </a:t>
            </a:r>
            <a:r>
              <a:rPr lang="en-US" sz="1400" spc="-2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vas</a:t>
            </a:r>
            <a:endParaRPr lang="en-US" sz="14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86F1F35A-6E27-7412-B7E3-BB101E95DB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6807" y="1376195"/>
            <a:ext cx="4503327" cy="239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0926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36C1D19-0504-4AA4-3BA0-EF8DCC643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NSV… Procedure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D405971-4464-417B-361B-3C0EA1352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F694E8C-960E-B6D2-E063-5F052A618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D979D46-3AA3-EBD8-1BD2-A4BBA74D9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13</a:t>
            </a:fld>
            <a:endParaRPr lang="en-US"/>
          </a:p>
        </p:txBody>
      </p:sp>
      <p:sp>
        <p:nvSpPr>
          <p:cNvPr id="7" name="Textbox 1680">
            <a:extLst>
              <a:ext uri="{FF2B5EF4-FFF2-40B4-BE49-F238E27FC236}">
                <a16:creationId xmlns:a16="http://schemas.microsoft.com/office/drawing/2014/main" xmlns="" id="{690D6661-6949-CD77-30C5-3B54C8CC29D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indent="0">
              <a:lnSpc>
                <a:spcPts val="795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700" dirty="0"/>
          </a:p>
          <a:p>
            <a:pPr marL="0" marR="0" indent="0">
              <a:lnSpc>
                <a:spcPts val="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dirty="0"/>
              <a:t>    </a:t>
            </a:r>
            <a:r>
              <a:rPr lang="en-US" sz="1600" dirty="0"/>
              <a:t>                         </a:t>
            </a:r>
            <a:r>
              <a:rPr lang="en-US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FIGURE.</a:t>
            </a:r>
            <a:r>
              <a:rPr lang="en-US" sz="1600" spc="16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 </a:t>
            </a:r>
            <a:r>
              <a:rPr lang="en-US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Pinching</a:t>
            </a:r>
            <a:r>
              <a:rPr lang="en-US" sz="1600" spc="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600" spc="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skin </a:t>
            </a:r>
            <a:r>
              <a:rPr lang="en-US" sz="1600" spc="-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wheal</a:t>
            </a:r>
          </a:p>
          <a:p>
            <a:pPr marL="0" marR="0" indent="0">
              <a:lnSpc>
                <a:spcPts val="795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 spc="-10" dirty="0"/>
          </a:p>
          <a:p>
            <a:pPr marL="0" marR="0" indent="0">
              <a:lnSpc>
                <a:spcPts val="795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6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66C704ED-5252-E69C-0E2B-43ED787014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2286" y="1221584"/>
            <a:ext cx="5023632" cy="3361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2451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A5923A-A424-3A48-5F1E-94904F04D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NSV… Vasectomy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8FF3E21-A5A7-05AE-4104-7832494FE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390C4A3-099F-422B-62BD-B1118A30A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0888B58-CBBD-F52B-28C1-B935C0F46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14</a:t>
            </a:fld>
            <a:endParaRPr lang="en-US"/>
          </a:p>
        </p:txBody>
      </p:sp>
      <p:sp>
        <p:nvSpPr>
          <p:cNvPr id="7" name="Textbox 1689">
            <a:extLst>
              <a:ext uri="{FF2B5EF4-FFF2-40B4-BE49-F238E27FC236}">
                <a16:creationId xmlns:a16="http://schemas.microsoft.com/office/drawing/2014/main" xmlns="" id="{B2AD3EA4-729C-71A4-E6EB-37448758393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>
              <a:lnSpc>
                <a:spcPts val="795"/>
              </a:lnSpc>
              <a:spcBef>
                <a:spcPts val="0"/>
              </a:spcBef>
              <a:spcAft>
                <a:spcPts val="0"/>
              </a:spcAft>
            </a:pPr>
            <a:endParaRPr lang="en-US" sz="7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0" indent="0">
              <a:lnSpc>
                <a:spcPts val="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/>
              <a:t>                          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FIGURE.</a:t>
            </a:r>
            <a:r>
              <a:rPr lang="en-US" sz="1400" spc="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Holding</a:t>
            </a:r>
            <a:r>
              <a:rPr lang="en-US" sz="1400" spc="2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400" spc="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ringed</a:t>
            </a:r>
            <a:r>
              <a:rPr lang="en-US" sz="1400" spc="3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clamp,</a:t>
            </a:r>
            <a:r>
              <a:rPr lang="en-US" sz="1400" spc="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with</a:t>
            </a:r>
            <a:r>
              <a:rPr lang="en-US" sz="1400" spc="3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400" spc="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palm</a:t>
            </a:r>
            <a:r>
              <a:rPr lang="en-US" sz="1400" spc="2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spc="-2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up</a:t>
            </a:r>
          </a:p>
          <a:p>
            <a:pPr marL="0" marR="0" indent="0">
              <a:lnSpc>
                <a:spcPts val="795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spc="-25" dirty="0"/>
          </a:p>
          <a:p>
            <a:pPr marL="0" marR="0" indent="0">
              <a:lnSpc>
                <a:spcPts val="795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B9416DE-46CF-B023-955F-59D29D1D20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2643" y="1454403"/>
            <a:ext cx="3519727" cy="1855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1968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FD87DE-4579-F559-580A-31C7B019F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NSV… Procedure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FBFBC17-4FF5-0324-0E72-65AE8BB03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44250F7-94EB-0FAD-22E2-7A66219BD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D2BE2AA-4263-F94F-5E73-03DFC4816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15</a:t>
            </a:fld>
            <a:endParaRPr lang="en-US"/>
          </a:p>
        </p:txBody>
      </p:sp>
      <p:sp>
        <p:nvSpPr>
          <p:cNvPr id="7" name="Textbox 1707">
            <a:extLst>
              <a:ext uri="{FF2B5EF4-FFF2-40B4-BE49-F238E27FC236}">
                <a16:creationId xmlns:a16="http://schemas.microsoft.com/office/drawing/2014/main" xmlns="" id="{C3D23554-7376-028A-CB5C-A94DB7437BB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35935" y="936305"/>
            <a:ext cx="8079415" cy="3657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indent="0">
              <a:lnSpc>
                <a:spcPts val="665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6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0">
              <a:lnSpc>
                <a:spcPts val="665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600" dirty="0"/>
              <a:t>                              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.</a:t>
            </a:r>
            <a:r>
              <a:rPr lang="en-US" sz="1200" spc="11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Grasping</a:t>
            </a:r>
            <a:r>
              <a:rPr lang="en-US" sz="1200" spc="-1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200" spc="-2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vas</a:t>
            </a:r>
            <a:r>
              <a:rPr lang="en-US" sz="1200" spc="-2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with</a:t>
            </a:r>
            <a:r>
              <a:rPr lang="en-US" sz="1200" spc="-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200" spc="-2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ringed</a:t>
            </a:r>
            <a:r>
              <a:rPr lang="en-US" sz="1200" spc="-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clamp,</a:t>
            </a:r>
            <a:r>
              <a:rPr lang="en-US" sz="1200" spc="-3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spc="-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extracutacutaneously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(scrotal</a:t>
            </a:r>
            <a:r>
              <a:rPr lang="en-US" sz="1200" spc="-3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skin</a:t>
            </a:r>
            <a:r>
              <a:rPr lang="en-US" sz="1200" spc="-2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not</a:t>
            </a:r>
            <a:r>
              <a:rPr lang="en-US" sz="1200" spc="-2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shown</a:t>
            </a:r>
            <a:r>
              <a:rPr lang="en-US" sz="1200" spc="-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for</a:t>
            </a:r>
            <a:r>
              <a:rPr lang="en-US" sz="1200" spc="-2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spc="-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clarity)</a:t>
            </a:r>
            <a:endParaRPr lang="en-US" sz="11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F72A55B8-085B-83BE-74CB-60CC92AB66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3361" y="1495514"/>
            <a:ext cx="4324171" cy="2119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1149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2ED6FE-93B8-BA3D-68DD-FC9FFE423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NSV… Procedure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D17A6BE-3664-6A82-D7B6-6D5C63AFE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695F9D6-0979-2CC2-DE15-7826B25C9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8C8DC7E-4A4D-4C9A-FC6C-F7271DF02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16</a:t>
            </a:fld>
            <a:endParaRPr lang="en-US"/>
          </a:p>
        </p:txBody>
      </p:sp>
      <p:sp>
        <p:nvSpPr>
          <p:cNvPr id="7" name="Textbox 1725">
            <a:extLst>
              <a:ext uri="{FF2B5EF4-FFF2-40B4-BE49-F238E27FC236}">
                <a16:creationId xmlns:a16="http://schemas.microsoft.com/office/drawing/2014/main" xmlns="" id="{16ACD959-386D-EBEF-DB71-AE70409BC71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47040" marR="11430" indent="-447675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en-U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1143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/>
              <a:t>       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FIGURE.</a:t>
            </a:r>
            <a:r>
              <a:rPr lang="en-US" sz="1400" spc="12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Pressing</a:t>
            </a:r>
            <a:r>
              <a:rPr lang="en-US" sz="1400" spc="-1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400" spc="-1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tips</a:t>
            </a:r>
            <a:r>
              <a:rPr lang="en-US" sz="1400" spc="-2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of</a:t>
            </a:r>
            <a:r>
              <a:rPr lang="en-US" sz="1400" spc="-1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400" spc="-2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ringed</a:t>
            </a:r>
            <a:r>
              <a:rPr lang="en-US" sz="1400" spc="-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clamp</a:t>
            </a:r>
            <a:r>
              <a:rPr lang="en-US" sz="1400" spc="-3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onto</a:t>
            </a:r>
            <a:r>
              <a:rPr lang="en-US" sz="1400" spc="-1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400" spc="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scrotal skin overlying the right vas</a:t>
            </a:r>
          </a:p>
          <a:p>
            <a:pPr marL="0" marR="1143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/>
          </a:p>
          <a:p>
            <a:pPr marL="0" marR="1143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F5C831E-C871-CCA0-470C-EE2083C68A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2804" y="1604827"/>
            <a:ext cx="4135303" cy="2086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0054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ACCDBD-AD95-ED89-3FEA-9A587B0D6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NSV…Procedure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32A448C-7B9F-4C54-2482-150718570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3DBCB9E-E26F-18E4-8741-8B4509620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7A20B55-95A3-4528-A760-1D31247FB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17</a:t>
            </a:fld>
            <a:endParaRPr lang="en-US"/>
          </a:p>
        </p:txBody>
      </p:sp>
      <p:sp>
        <p:nvSpPr>
          <p:cNvPr id="7" name="Textbox 1698">
            <a:extLst>
              <a:ext uri="{FF2B5EF4-FFF2-40B4-BE49-F238E27FC236}">
                <a16:creationId xmlns:a16="http://schemas.microsoft.com/office/drawing/2014/main" xmlns="" id="{FDFDA0DE-FC66-7C8A-328B-ACBBDA25A48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64820" marR="0" indent="-465455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7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dirty="0"/>
              <a:t>                          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FIGURE.</a:t>
            </a:r>
            <a:r>
              <a:rPr lang="en-US" sz="1400" spc="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Lowering</a:t>
            </a:r>
            <a:r>
              <a:rPr lang="en-US" sz="1400" spc="-4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400" spc="-5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handles</a:t>
            </a:r>
            <a:r>
              <a:rPr lang="en-US" sz="1400" spc="-5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of</a:t>
            </a:r>
            <a:r>
              <a:rPr lang="en-US" sz="1400" spc="-5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400" spc="-5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ringed</a:t>
            </a:r>
            <a:r>
              <a:rPr lang="en-US" sz="1400" spc="-3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clamp</a:t>
            </a:r>
            <a:r>
              <a:rPr lang="en-US" sz="1400" spc="-5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to elevate the vas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/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88559DF2-B7DA-ABB7-BC8D-B5F1A519B5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1647695"/>
            <a:ext cx="3738776" cy="2064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1590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52535B-CAA9-B866-9C35-A11475E0D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NSV… Procedure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63EA097-C380-5F66-0DD3-7CDF12B05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F47024C-6E79-51E3-C933-C1624B01D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187958E-BEAB-B580-AC7E-01D87EE80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18</a:t>
            </a:fld>
            <a:endParaRPr lang="en-US"/>
          </a:p>
        </p:txBody>
      </p:sp>
      <p:sp>
        <p:nvSpPr>
          <p:cNvPr id="7" name="Textbox 1716">
            <a:extLst>
              <a:ext uri="{FF2B5EF4-FFF2-40B4-BE49-F238E27FC236}">
                <a16:creationId xmlns:a16="http://schemas.microsoft.com/office/drawing/2014/main" xmlns="" id="{F96DBE70-9044-FCCD-15AC-FE2680DE435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65455" marR="11430" indent="-46609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tabLst>
                <a:tab pos="465455" algn="l"/>
              </a:tabLst>
            </a:pPr>
            <a:endParaRPr lang="en-US" sz="6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11430" indent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65455" algn="l"/>
              </a:tabLst>
            </a:pPr>
            <a:r>
              <a:rPr lang="en-US" sz="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                       </a:t>
            </a:r>
          </a:p>
          <a:p>
            <a:pPr marL="0" marR="11430" indent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65455" algn="l"/>
              </a:tabLst>
            </a:pPr>
            <a:r>
              <a:rPr lang="en-US" sz="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                                                                                                       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FIGURE</a:t>
            </a:r>
            <a:r>
              <a:rPr lang="en-US" sz="1200" spc="-4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spc="-45" dirty="0"/>
              <a:t>      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Pressing the index finger lightly downward to</a:t>
            </a:r>
            <a:r>
              <a:rPr lang="en-US" sz="1200" spc="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</a:p>
          <a:p>
            <a:pPr marL="0" marR="11430" indent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65455" algn="l"/>
              </a:tabLst>
            </a:pP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                                                                      Tighten the scrotal skin just ahead of the tips of</a:t>
            </a:r>
            <a:r>
              <a:rPr lang="en-US" sz="1200" spc="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</a:p>
          <a:p>
            <a:pPr marL="0" marR="11430" indent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65455" algn="l"/>
              </a:tabLst>
            </a:pP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                                                                      The</a:t>
            </a:r>
            <a:r>
              <a:rPr lang="en-US" sz="1200" spc="-3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ringed</a:t>
            </a:r>
            <a:r>
              <a:rPr lang="en-US" sz="1200" spc="-2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clamp</a:t>
            </a:r>
            <a:r>
              <a:rPr lang="en-US" sz="1200" spc="-2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and</a:t>
            </a:r>
            <a:r>
              <a:rPr lang="en-US" sz="1200" spc="-2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over</a:t>
            </a:r>
            <a:r>
              <a:rPr lang="en-US" sz="1200" spc="-2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200" spc="-2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anesthetized</a:t>
            </a:r>
            <a:r>
              <a:rPr lang="en-US" sz="1200" spc="-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area</a:t>
            </a:r>
          </a:p>
          <a:p>
            <a:pPr marL="0" marR="11430" indent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65455" algn="l"/>
              </a:tabLst>
            </a:pPr>
            <a:endParaRPr lang="en-US" sz="600" dirty="0"/>
          </a:p>
          <a:p>
            <a:pPr marL="0" marR="11430" indent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65455" algn="l"/>
              </a:tabLst>
            </a:pPr>
            <a:endParaRPr lang="en-US" sz="11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80354EF-00FA-FAB9-D770-C6E601419D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4438" y="1736711"/>
            <a:ext cx="3939611" cy="2262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6904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D86F093-AE35-663B-F9D6-3F8AD6306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NSV… Procedure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EE97768-03C7-9158-A60C-78C53B7A8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E38CFA4-E63F-FEE7-E5A5-EE8DA21E6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FE8E522-2960-632A-62F4-400C2AC45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19</a:t>
            </a:fld>
            <a:endParaRPr lang="en-US"/>
          </a:p>
        </p:txBody>
      </p:sp>
      <p:sp>
        <p:nvSpPr>
          <p:cNvPr id="7" name="Textbox 1734">
            <a:extLst>
              <a:ext uri="{FF2B5EF4-FFF2-40B4-BE49-F238E27FC236}">
                <a16:creationId xmlns:a16="http://schemas.microsoft.com/office/drawing/2014/main" xmlns="" id="{480F5AB4-E342-92E2-A17F-1EF319653A7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831667"/>
            <a:ext cx="7886700" cy="3657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>
              <a:lnSpc>
                <a:spcPts val="675"/>
              </a:lnSpc>
              <a:spcBef>
                <a:spcPts val="0"/>
              </a:spcBef>
              <a:spcAft>
                <a:spcPts val="0"/>
              </a:spcAft>
              <a:tabLst>
                <a:tab pos="465455" algn="l"/>
              </a:tabLst>
            </a:pPr>
            <a:endParaRPr lang="en-US" sz="600" spc="-1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0">
              <a:lnSpc>
                <a:spcPts val="675"/>
              </a:lnSpc>
              <a:spcBef>
                <a:spcPts val="0"/>
              </a:spcBef>
              <a:spcAft>
                <a:spcPts val="0"/>
              </a:spcAft>
              <a:tabLst>
                <a:tab pos="465455" algn="l"/>
              </a:tabLst>
            </a:pPr>
            <a:endParaRPr lang="en-US" sz="1400" spc="-1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0">
              <a:lnSpc>
                <a:spcPts val="675"/>
              </a:lnSpc>
              <a:spcBef>
                <a:spcPts val="0"/>
              </a:spcBef>
              <a:spcAft>
                <a:spcPts val="0"/>
              </a:spcAft>
              <a:tabLst>
                <a:tab pos="465455" algn="l"/>
              </a:tabLst>
            </a:pPr>
            <a:r>
              <a:rPr lang="en-US" sz="1400" spc="-10" dirty="0"/>
              <a:t>  </a:t>
            </a:r>
          </a:p>
          <a:p>
            <a:pPr marL="0" marR="0" indent="0">
              <a:lnSpc>
                <a:spcPts val="675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65455" algn="l"/>
              </a:tabLst>
            </a:pPr>
            <a:r>
              <a:rPr lang="en-US" sz="1400" spc="-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          FIGURE</a:t>
            </a:r>
            <a:r>
              <a:rPr lang="en-US" sz="1400" spc="-10" dirty="0"/>
              <a:t>: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Piercing</a:t>
            </a:r>
            <a:r>
              <a:rPr lang="en-US" sz="1400" spc="-1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400" spc="-1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skin</a:t>
            </a:r>
            <a:r>
              <a:rPr lang="en-US" sz="1400" spc="-2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with the</a:t>
            </a:r>
            <a:r>
              <a:rPr lang="en-US" sz="1400" spc="-1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spc="-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medical</a:t>
            </a:r>
            <a:endParaRPr lang="en-US" sz="14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253524" marR="0" indent="0">
              <a:spcBef>
                <a:spcPts val="35"/>
              </a:spcBef>
              <a:spcAft>
                <a:spcPts val="0"/>
              </a:spcAft>
              <a:buNone/>
            </a:pPr>
            <a:r>
              <a:rPr lang="en-US" sz="1400" dirty="0"/>
              <a:t>                    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blade</a:t>
            </a:r>
            <a:r>
              <a:rPr lang="en-US" sz="1400" spc="-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of</a:t>
            </a:r>
            <a:r>
              <a:rPr lang="en-US" sz="1400" spc="-2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400" spc="-1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dissecting </a:t>
            </a:r>
            <a:r>
              <a:rPr lang="en-US" sz="1400" spc="-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forceps</a:t>
            </a:r>
            <a:endParaRPr lang="en-US" sz="14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F1176EC4-EC2C-0472-A1B5-4376358A6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342" y="1593518"/>
            <a:ext cx="3965787" cy="2133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317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D41079F-2E56-4078-87BC-5FB869EF8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Session- 4 The No Scalpel Vasectomy (NSV) Procedure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8024C53-75BD-4233-BC59-4952CD6D62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Enabling ob</a:t>
            </a:r>
            <a:r>
              <a:rPr lang="en-US" sz="1800" b="1" spc="-10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1800" b="1" spc="5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ec</a:t>
            </a:r>
            <a:r>
              <a:rPr lang="en-US" sz="1800" b="1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sz="1800" b="1" spc="-20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1800" b="1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sz="1800" dirty="0">
              <a:effectLst/>
              <a:latin typeface="Arial Narrow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At</a:t>
            </a:r>
            <a:r>
              <a:rPr lang="en-US" sz="1800" spc="5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800" spc="-5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1800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1800" spc="5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5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1800" spc="5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1800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1800" spc="-5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</a:t>
            </a:r>
            <a:r>
              <a:rPr lang="en-US" sz="1800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1800" spc="15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5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800" spc="5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1800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 s</a:t>
            </a:r>
            <a:r>
              <a:rPr lang="en-US" sz="1800" spc="5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1800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ct</a:t>
            </a:r>
            <a:r>
              <a:rPr lang="en-US" sz="1800" spc="-10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spc="5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1800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n,</a:t>
            </a:r>
            <a:r>
              <a:rPr lang="en-US" sz="1800" spc="5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5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1800" spc="5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800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rtic</a:t>
            </a:r>
            <a:r>
              <a:rPr lang="en-US" sz="1800" spc="-5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spc="5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</a:t>
            </a:r>
            <a:r>
              <a:rPr lang="en-US" sz="1800" spc="-5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1800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ts</a:t>
            </a:r>
            <a:r>
              <a:rPr lang="en-US" sz="1800" spc="5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15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1800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spc="-5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1800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 </a:t>
            </a:r>
            <a:r>
              <a:rPr lang="en-US" sz="1800" spc="5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1800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1800" spc="5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</a:t>
            </a:r>
            <a:r>
              <a:rPr lang="en-US" sz="1800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</a:t>
            </a:r>
            <a:r>
              <a:rPr lang="en-US" sz="1800" spc="5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spc="-10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800" spc="5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1800" dirty="0">
                <a:effectLst/>
                <a:latin typeface="Arial Narrow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/>
            <a:r>
              <a:rPr lang="en-US" sz="1800" dirty="0"/>
              <a:t>Demonstrate pre-procedure tasks</a:t>
            </a:r>
          </a:p>
          <a:p>
            <a:pPr algn="l"/>
            <a:r>
              <a:rPr lang="en-US" sz="1800" dirty="0"/>
              <a:t>Follow the standard procedures and surgical techniques for Vasectomy under LA</a:t>
            </a:r>
          </a:p>
          <a:p>
            <a:pPr algn="l"/>
            <a:r>
              <a:rPr lang="en-US" sz="1800" dirty="0"/>
              <a:t>Perform the NSV procedure under local anesthesia per the standard. </a:t>
            </a:r>
          </a:p>
          <a:p>
            <a:endParaRPr lang="en-US" sz="1800" dirty="0">
              <a:effectLst/>
              <a:latin typeface="Arial Narrow" pitchFamily="34" charset="0"/>
              <a:ea typeface="Times New Roman" panose="02020603050405020304" pitchFamily="18" charset="0"/>
            </a:endParaRPr>
          </a:p>
          <a:p>
            <a:endParaRPr lang="en-US" sz="1800" dirty="0">
              <a:effectLst/>
              <a:latin typeface="Arial Narrow" pitchFamily="34" charset="0"/>
              <a:ea typeface="Times New Roman" panose="02020603050405020304" pitchFamily="18" charset="0"/>
            </a:endParaRPr>
          </a:p>
          <a:p>
            <a:endParaRPr lang="en-US" dirty="0">
              <a:latin typeface="Arial Narrow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A8E387B-F103-4D77-971E-B00DE472D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52EC1-037C-4EBE-A59D-9D6058ED4286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DEC4A8F-EDF7-41EA-8F55-21FA75787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0ED8CAA-CE3E-487C-966A-EF0EFE013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2086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FFCF83-C4D1-4FDA-3487-B04F95F35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NSV… Procedure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24AC0B4-CDB6-041C-6E03-492BD9310D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3C8C7E7-78B3-CAA1-4A54-CC47A4EC5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067C9F7-2106-F8A4-E476-57DF2235C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9D46DDD-90F3-193B-A04E-3D65B5E5E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20</a:t>
            </a:fld>
            <a:endParaRPr lang="en-US"/>
          </a:p>
        </p:txBody>
      </p:sp>
      <p:sp>
        <p:nvSpPr>
          <p:cNvPr id="7" name="Textbox 1743">
            <a:extLst>
              <a:ext uri="{FF2B5EF4-FFF2-40B4-BE49-F238E27FC236}">
                <a16:creationId xmlns:a16="http://schemas.microsoft.com/office/drawing/2014/main" xmlns="" id="{64672ECB-3809-5F4A-90D4-76761AD895C6}"/>
              </a:ext>
            </a:extLst>
          </p:cNvPr>
          <p:cNvSpPr txBox="1"/>
          <p:nvPr/>
        </p:nvSpPr>
        <p:spPr>
          <a:xfrm>
            <a:off x="2606468" y="1162229"/>
            <a:ext cx="3144852" cy="13673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60375" marR="11430" indent="-461010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tabLst>
                <a:tab pos="460375" algn="l"/>
              </a:tabLst>
            </a:pPr>
            <a:r>
              <a:rPr lang="en-US" sz="1200" spc="-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FIGURE.</a:t>
            </a:r>
            <a:r>
              <a:rPr lang="en-US" sz="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	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Inserting</a:t>
            </a:r>
            <a:r>
              <a:rPr lang="en-US" sz="1200" spc="-5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both</a:t>
            </a:r>
            <a:r>
              <a:rPr lang="en-US" sz="1200" spc="-4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tips</a:t>
            </a:r>
            <a:r>
              <a:rPr lang="en-US" sz="1200" spc="-4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of</a:t>
            </a:r>
            <a:r>
              <a:rPr lang="en-US" sz="1200" spc="-4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 dissecting</a:t>
            </a:r>
            <a:r>
              <a:rPr lang="en-US" sz="1200" spc="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    </a:t>
            </a:r>
          </a:p>
          <a:p>
            <a:pPr marL="460375" marR="11430" indent="-461010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tabLst>
                <a:tab pos="460375" algn="l"/>
              </a:tabLst>
            </a:pPr>
            <a:r>
              <a:rPr lang="en-US" sz="1200" spc="200" dirty="0">
                <a:latin typeface="Arial" panose="020B0604020202020204" pitchFamily="34" charset="0"/>
                <a:ea typeface="Arial" panose="020B0604020202020204" pitchFamily="34" charset="0"/>
              </a:rPr>
              <a:t>          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forceps into the puncture site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2B5C68D-45D0-AB3F-E52C-ED72C39F29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3701" y="1655822"/>
            <a:ext cx="4871103" cy="2188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2144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E58D73-2F03-C2BC-6C29-6E927675C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NSV …Procedure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4C7CF8C-ED79-EF2A-0F56-7067F60141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5023" indent="0">
              <a:buNone/>
            </a:pPr>
            <a:r>
              <a:rPr lang="en-US" sz="1400" spc="-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FIGURE.</a:t>
            </a:r>
            <a:r>
              <a:rPr lang="en-US" sz="1400" spc="-10" dirty="0"/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Spreading</a:t>
            </a:r>
            <a:r>
              <a:rPr lang="en-US" sz="1400" spc="-3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400" spc="-3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tissues</a:t>
            </a:r>
            <a:r>
              <a:rPr lang="en-US" sz="1400" spc="-3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to</a:t>
            </a:r>
            <a:r>
              <a:rPr lang="en-US" sz="1400" spc="-3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make</a:t>
            </a:r>
            <a:r>
              <a:rPr lang="en-US" sz="1400" spc="-4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</a:t>
            </a:r>
            <a:r>
              <a:rPr lang="en-US" sz="1400" spc="1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skin</a:t>
            </a:r>
            <a:r>
              <a:rPr lang="en-US" sz="1400" spc="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opening</a:t>
            </a:r>
            <a:r>
              <a:rPr lang="en-US" sz="1400" spc="-2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twice</a:t>
            </a:r>
            <a:r>
              <a:rPr lang="en-US" sz="1400" spc="-2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400" spc="-3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diameter</a:t>
            </a:r>
            <a:r>
              <a:rPr lang="en-US" sz="1400" spc="-3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of</a:t>
            </a:r>
            <a:r>
              <a:rPr lang="en-US" sz="1400" spc="-3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400" spc="-3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spc="-2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vas</a:t>
            </a:r>
            <a:endParaRPr lang="en-US" sz="14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E268DCD-8927-BE3C-A44B-2E9B644DF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0607569-1EEA-0C43-475B-52E3526E0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8FFDE1B-4782-91E9-1667-CC8F71C8F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21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9E9B933-0E50-A780-7331-4C549954D1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155" y="1538143"/>
            <a:ext cx="3143689" cy="206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7480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8B36978-5CF5-27F9-F2DF-18C9346D7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NSV … Procedure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19D476B-C415-CD6C-4BE8-6D0CD02F37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5023" indent="0"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      </a:t>
            </a:r>
            <a:r>
              <a:rPr lang="en-US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FIGURE</a:t>
            </a:r>
            <a:r>
              <a:rPr lang="en-US" sz="1600" spc="-4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. Piercing</a:t>
            </a:r>
            <a:r>
              <a:rPr lang="en-US" sz="1600" spc="-2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600" spc="-2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wall</a:t>
            </a:r>
            <a:r>
              <a:rPr lang="en-US" sz="1600" spc="-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of</a:t>
            </a:r>
            <a:r>
              <a:rPr lang="en-US" sz="1600" spc="-3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600" spc="-2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vas</a:t>
            </a:r>
            <a:r>
              <a:rPr lang="en-US" sz="1600" spc="-2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with</a:t>
            </a:r>
            <a:r>
              <a:rPr lang="en-US" sz="1600" spc="-1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600" spc="-3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tip</a:t>
            </a:r>
            <a:r>
              <a:rPr lang="en-US" sz="1600" spc="-2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of</a:t>
            </a:r>
            <a:r>
              <a:rPr lang="en-US" sz="1600" spc="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600" spc="-3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lateral</a:t>
            </a:r>
            <a:r>
              <a:rPr lang="en-US" sz="1600" spc="-2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</a:p>
          <a:p>
            <a:pPr marL="175023" indent="0">
              <a:buNone/>
            </a:pPr>
            <a:r>
              <a:rPr lang="en-US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                                          blade</a:t>
            </a:r>
            <a:r>
              <a:rPr lang="en-US" sz="1600" spc="-2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of</a:t>
            </a:r>
            <a:r>
              <a:rPr lang="en-US" sz="1600" spc="-3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600" spc="-3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dissecting</a:t>
            </a:r>
            <a:r>
              <a:rPr lang="en-US" sz="1600" spc="-2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600" spc="-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forceps</a:t>
            </a:r>
            <a:endParaRPr lang="en-US" sz="16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278D91D-7BAA-EE68-FBC6-9B84BF1BC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18644DC-009C-D8C8-493D-4AF014D2C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29F67D5-57CA-0BA1-4CA5-634407135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22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EB3ED1C-787E-691F-EDE5-1F5DAA196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0596" y="1873809"/>
            <a:ext cx="3639537" cy="209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6366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1C8264-D710-79FD-BA69-1499D1695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NSV…Procedure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C5ADD4B-9654-B85B-4316-2C20E85A59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5023" indent="0"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                     FIGURE.</a:t>
            </a:r>
            <a:r>
              <a:rPr lang="en-US" sz="1800" spc="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Rotation</a:t>
            </a:r>
            <a:r>
              <a:rPr lang="en-US" sz="1800" spc="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of</a:t>
            </a:r>
            <a:r>
              <a:rPr lang="en-US" sz="1800" spc="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800" spc="2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dissecting</a:t>
            </a:r>
            <a:r>
              <a:rPr lang="en-US" sz="1800" spc="2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forceps,</a:t>
            </a:r>
            <a:r>
              <a:rPr lang="en-US" sz="1800" spc="39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Part</a:t>
            </a:r>
            <a:r>
              <a:rPr lang="en-US" sz="1800" spc="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spc="-5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1</a:t>
            </a:r>
            <a:endParaRPr lang="en-US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2A0751B-F7FC-D433-0B90-A60202E8A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B04E3A0-4A62-44C2-A1E4-085C24722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AAEDF6E-91D1-31A9-4024-8DA823503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23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A7DD912D-D714-A253-FBB0-0B42836CDD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9216" y="1528617"/>
            <a:ext cx="4048918" cy="208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8056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8DB2FAA-D4C3-92EB-C6CC-6E1C501A5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NSV … Procedure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93CCF04-CD17-E31C-8F93-E92781A3B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5E16DA6-9CC6-BBC1-AA62-BB0BCC263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AFE21CC-EC84-3F57-F21C-4D4BA9640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24</a:t>
            </a:fld>
            <a:endParaRPr lang="en-US"/>
          </a:p>
        </p:txBody>
      </p:sp>
      <p:sp>
        <p:nvSpPr>
          <p:cNvPr id="7" name="Textbox 1770">
            <a:extLst>
              <a:ext uri="{FF2B5EF4-FFF2-40B4-BE49-F238E27FC236}">
                <a16:creationId xmlns:a16="http://schemas.microsoft.com/office/drawing/2014/main" xmlns="" id="{C58D677E-5670-F62A-1E1E-E20D37192DA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>
              <a:lnSpc>
                <a:spcPts val="785"/>
              </a:lnSpc>
              <a:spcBef>
                <a:spcPts val="0"/>
              </a:spcBef>
              <a:spcAft>
                <a:spcPts val="0"/>
              </a:spcAft>
            </a:pPr>
            <a:endParaRPr lang="en-US" sz="7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0" indent="0">
              <a:lnSpc>
                <a:spcPts val="785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7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0" indent="0">
              <a:lnSpc>
                <a:spcPts val="7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                  FIGURE.</a:t>
            </a:r>
            <a:r>
              <a:rPr lang="en-US" sz="1600" spc="15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 </a:t>
            </a:r>
            <a:r>
              <a:rPr lang="en-US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Rotation</a:t>
            </a:r>
            <a:r>
              <a:rPr lang="en-US" sz="1600" spc="-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of</a:t>
            </a:r>
            <a:r>
              <a:rPr lang="en-US" sz="1600" spc="-2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600" spc="-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dissecting</a:t>
            </a:r>
            <a:r>
              <a:rPr lang="en-US" sz="1600" spc="-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forceps,</a:t>
            </a:r>
            <a:r>
              <a:rPr lang="en-US" sz="1600" spc="31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Part</a:t>
            </a:r>
            <a:r>
              <a:rPr lang="en-US" sz="1600" spc="-2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600" spc="-5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2</a:t>
            </a:r>
            <a:endParaRPr lang="en-US" sz="16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61B24C2-F69D-24BF-AFC4-B93631C795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6488" y="1533380"/>
            <a:ext cx="4131733" cy="207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8150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FF98DE-9FE8-4866-7583-8926BB29C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NSV…Procedure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DFECC8B-5A71-B1AC-D673-97C0E62869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5023" indent="0">
              <a:buNone/>
            </a:pPr>
            <a:r>
              <a:rPr lang="en-US" sz="1400" spc="-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FIGURE.</a:t>
            </a:r>
            <a:r>
              <a:rPr lang="en-US" sz="1400" spc="-10" dirty="0"/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Releasing the</a:t>
            </a:r>
            <a:r>
              <a:rPr lang="en-US" sz="1400" spc="-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ringed clamp</a:t>
            </a:r>
            <a:r>
              <a:rPr lang="en-US" sz="1400" spc="-2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before</a:t>
            </a:r>
            <a:r>
              <a:rPr lang="en-US" sz="1400" spc="-1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elevating</a:t>
            </a:r>
            <a:r>
              <a:rPr lang="en-US" sz="1400" spc="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 vas with the dissecting forceps    </a:t>
            </a:r>
          </a:p>
          <a:p>
            <a:pPr marL="175023" indent="0">
              <a:buNone/>
            </a:pPr>
            <a:r>
              <a:rPr lang="en-US" sz="1400" dirty="0"/>
              <a:t>                             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ringed</a:t>
            </a:r>
            <a:r>
              <a:rPr lang="en-US" sz="1400" spc="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clamp open, but still in place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A60FCA6-4672-7F66-F401-D362A54D0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921B8E7-DEF1-A341-D484-A44C671C1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0415C69-97B9-F100-C29E-E7CC0EE2C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25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F4CC3CF-48A3-45BD-039C-FF519EF7C1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4815" y="1722841"/>
            <a:ext cx="3981898" cy="1962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0485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0F0B0C-07FC-E1AD-5053-A7343819B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-85060"/>
            <a:ext cx="7886700" cy="712381"/>
          </a:xfrm>
        </p:spPr>
        <p:txBody>
          <a:bodyPr/>
          <a:lstStyle/>
          <a:p>
            <a:r>
              <a:rPr lang="en-US" dirty="0"/>
              <a:t>The NSV… procedure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30175E6-5A93-0102-9E24-109021B5F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814" y="936304"/>
            <a:ext cx="8463516" cy="3784551"/>
          </a:xfrm>
        </p:spPr>
        <p:txBody>
          <a:bodyPr/>
          <a:lstStyle/>
          <a:p>
            <a:pPr marL="175023" indent="0"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Alternative way to deliver and elevate the vas; </a:t>
            </a:r>
          </a:p>
          <a:p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 skewer the vas with the dissecting forceps,   </a:t>
            </a:r>
          </a:p>
          <a:p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 use the forceps to grasp the bare vas directly.</a:t>
            </a:r>
          </a:p>
          <a:p>
            <a:pPr marL="175023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051EF1B-0873-57C9-5F32-7AA6B856A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CC0F100-386C-512C-C83F-8F49B7A58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0286E19-CFB2-E8E3-A96E-57E1CB5C0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26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E7BDBA2-53B7-1D70-95C4-8138E8D7E0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9543" y="2226775"/>
            <a:ext cx="4376057" cy="2243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2499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F153A8-D655-05A2-7785-66139694F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NSV…Procedure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83CE64-19C7-22CC-D529-CE53BE466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833" y="936305"/>
            <a:ext cx="8047517" cy="3657600"/>
          </a:xfrm>
        </p:spPr>
        <p:txBody>
          <a:bodyPr/>
          <a:lstStyle/>
          <a:p>
            <a:pPr marL="0" marR="0">
              <a:lnSpc>
                <a:spcPts val="8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0" indent="0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FIGURE.</a:t>
            </a:r>
            <a:r>
              <a:rPr lang="en-US" sz="1800" spc="19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Grasping</a:t>
            </a:r>
            <a:r>
              <a:rPr lang="en-US" sz="1800" spc="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</a:t>
            </a:r>
            <a:r>
              <a:rPr lang="en-US" sz="1800" spc="2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partial</a:t>
            </a:r>
            <a:r>
              <a:rPr lang="en-US" sz="1800" spc="2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thickness</a:t>
            </a:r>
            <a:r>
              <a:rPr lang="en-US" sz="1800" spc="1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of</a:t>
            </a:r>
            <a:r>
              <a:rPr lang="en-US" sz="1800" spc="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800" spc="1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spc="-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elevated</a:t>
            </a:r>
            <a:r>
              <a:rPr lang="en-US" sz="1800" dirty="0"/>
              <a:t>  </a:t>
            </a:r>
            <a:r>
              <a:rPr lang="en-US" sz="1800" spc="-2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vas</a:t>
            </a:r>
            <a:endParaRPr lang="en-US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31693D5-9857-EE90-844D-6E9372640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4E66116-419E-4290-E12C-84602CE28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5A91FD8-0D94-437C-12F5-884CB8A80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27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2CDF06BF-1E48-F1D2-88D4-36A74BDA36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7535" y="1446028"/>
            <a:ext cx="5061098" cy="3157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2228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C6DE7E-13A0-CFEA-49F4-812B853E7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NSV…Procedure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4B0B35C-4AC8-3603-7B80-4C0EC0A892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indent="0">
              <a:lnSpc>
                <a:spcPts val="665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0" indent="0">
              <a:lnSpc>
                <a:spcPts val="66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FIGURE.</a:t>
            </a:r>
            <a:r>
              <a:rPr lang="en-US" sz="1800" spc="1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Grasping</a:t>
            </a:r>
            <a:r>
              <a:rPr lang="en-US" sz="1800" spc="-2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</a:t>
            </a:r>
            <a:r>
              <a:rPr lang="en-US" sz="1800" spc="-3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partial</a:t>
            </a:r>
            <a:r>
              <a:rPr lang="en-US" sz="1800" spc="-2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thickness</a:t>
            </a:r>
            <a:r>
              <a:rPr lang="en-US" sz="1800" spc="-3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of</a:t>
            </a:r>
            <a:r>
              <a:rPr lang="en-US" sz="1800" spc="-2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800" spc="-3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elevated</a:t>
            </a:r>
            <a:r>
              <a:rPr lang="en-US" sz="1800" spc="-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vas;</a:t>
            </a:r>
          </a:p>
          <a:p>
            <a:pPr marL="0" marR="0" indent="0">
              <a:lnSpc>
                <a:spcPts val="66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spc="-20" dirty="0"/>
              <a:t>  </a:t>
            </a:r>
          </a:p>
          <a:p>
            <a:pPr marL="0" marR="0" indent="0">
              <a:lnSpc>
                <a:spcPts val="66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spc="-2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         </a:t>
            </a:r>
            <a:endParaRPr lang="en-US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416084" indent="-285750">
              <a:spcBef>
                <a:spcPts val="25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  grasp  at the</a:t>
            </a:r>
            <a:r>
              <a:rPr lang="en-US" sz="1800" spc="-2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crest</a:t>
            </a:r>
            <a:r>
              <a:rPr lang="en-US" sz="1800" spc="-3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of</a:t>
            </a:r>
            <a:r>
              <a:rPr lang="en-US" sz="1800" spc="-2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800" spc="-2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loop,</a:t>
            </a:r>
            <a:r>
              <a:rPr lang="en-US" sz="1800" spc="-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spc="-1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</a:p>
          <a:p>
            <a:pPr marL="416084" indent="-285750">
              <a:spcBef>
                <a:spcPts val="25"/>
              </a:spcBef>
              <a:spcAft>
                <a:spcPts val="0"/>
              </a:spcAft>
            </a:pPr>
            <a:r>
              <a:rPr lang="en-US" sz="1800" dirty="0"/>
              <a:t>   u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se only</a:t>
            </a:r>
            <a:r>
              <a:rPr lang="en-US" sz="1800" spc="-2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800" spc="-2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ringed</a:t>
            </a:r>
            <a:r>
              <a:rPr lang="en-US" sz="1800" spc="-1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clamp</a:t>
            </a:r>
            <a:r>
              <a:rPr lang="en-US" sz="1800" spc="-3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spc="-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attached</a:t>
            </a:r>
            <a:endParaRPr lang="en-US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2DC6B69-FBBB-1E88-5554-C71669659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3894C08-EB4F-338A-F775-461B78B7B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70B9685-D786-82B8-2A52-C6CDD2C7D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28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9513347-F525-3999-ACB8-B74F3AD557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8262" y="1924050"/>
            <a:ext cx="4221622" cy="24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0013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E9C63AA-2623-7B9F-79DB-BA039F74E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NSV… Procedure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8C98DEA-D212-5AFF-7269-6382F39318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5023" indent="0">
              <a:buNone/>
            </a:pPr>
            <a:r>
              <a:rPr lang="en-US" sz="1800" spc="-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FIGURE.</a:t>
            </a:r>
            <a:r>
              <a:rPr lang="en-US" sz="1800" dirty="0"/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Puncturing</a:t>
            </a:r>
            <a:r>
              <a:rPr lang="en-US" sz="1800" spc="-4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800" spc="-4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sheath</a:t>
            </a:r>
            <a:r>
              <a:rPr lang="en-US" sz="1800" spc="-4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with</a:t>
            </a:r>
            <a:r>
              <a:rPr lang="en-US" sz="1800" spc="-4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one</a:t>
            </a:r>
            <a:r>
              <a:rPr lang="en-US" sz="1800" spc="-4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tip</a:t>
            </a:r>
            <a:r>
              <a:rPr lang="en-US" sz="1800" spc="-4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of</a:t>
            </a:r>
            <a:r>
              <a:rPr lang="en-US" sz="1800" spc="-4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800" spc="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dissecting</a:t>
            </a:r>
            <a:r>
              <a:rPr lang="en-US" sz="1800" spc="-4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forceps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D346BB9-2F2B-A811-C02D-6DB8E3C5D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078087E-F176-6DDC-7D7E-D1943362B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F8C4009-B976-5148-97E0-06BFFC3AA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29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8BC5478-0627-F8A8-2D1A-70C436067E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013" y="1600064"/>
            <a:ext cx="4067798" cy="2151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325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11EB27F-7AA2-40B8-BDFA-2DCE9A5AE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No Scalpel Vasectomy…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21459DD-7CFB-4684-9A68-70323D349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936304"/>
            <a:ext cx="8394700" cy="3775395"/>
          </a:xfrm>
        </p:spPr>
        <p:txBody>
          <a:bodyPr/>
          <a:lstStyle/>
          <a:p>
            <a:pPr marL="175023" indent="0">
              <a:buNone/>
            </a:pPr>
            <a:r>
              <a:rPr lang="en-US" sz="2000" dirty="0">
                <a:latin typeface="Tahoma" pitchFamily="34" charset="0"/>
                <a:ea typeface="Tahoma" pitchFamily="34" charset="0"/>
                <a:cs typeface="Tahoma" pitchFamily="34" charset="0"/>
              </a:rPr>
              <a:t>Outline </a:t>
            </a:r>
            <a:r>
              <a:rPr lang="en-US" sz="1800" dirty="0"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: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Introduction 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The NSV Procedure</a:t>
            </a:r>
            <a:endParaRPr lang="en-US" sz="1800" dirty="0"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Ski</a:t>
            </a:r>
            <a:r>
              <a:rPr lang="en-US" sz="1800" spc="-5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</a:t>
            </a:r>
            <a:r>
              <a:rPr lang="en-US" sz="180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ls</a:t>
            </a:r>
            <a:r>
              <a:rPr lang="en-US" sz="1800" spc="6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800" spc="5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</a:t>
            </a:r>
            <a:r>
              <a:rPr lang="en-US" sz="1800" spc="-5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</a:t>
            </a:r>
            <a:r>
              <a:rPr lang="en-US" sz="1800" spc="5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m</a:t>
            </a:r>
            <a:r>
              <a:rPr lang="en-US" sz="1800" spc="-5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o</a:t>
            </a:r>
            <a:r>
              <a:rPr lang="en-US" sz="1800" spc="5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n</a:t>
            </a:r>
            <a:r>
              <a:rPr lang="en-US" sz="180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stra</a:t>
            </a:r>
            <a:r>
              <a:rPr lang="en-US" sz="1800" spc="5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</a:t>
            </a:r>
            <a:r>
              <a:rPr lang="en-US" sz="180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io</a:t>
            </a:r>
            <a:r>
              <a:rPr lang="en-US" sz="1800" spc="5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n</a:t>
            </a:r>
            <a:r>
              <a:rPr lang="en-US" sz="180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</a:t>
            </a:r>
            <a:r>
              <a:rPr lang="en-US" sz="1800" spc="5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f</a:t>
            </a:r>
            <a:r>
              <a:rPr lang="en-US" sz="1800" spc="5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o</a:t>
            </a:r>
            <a:r>
              <a:rPr lang="en-US" sz="180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r NSV/vasectomy in a simulated setting (by trainer)</a:t>
            </a:r>
            <a:endParaRPr lang="en-US" sz="1800" dirty="0"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Ski</a:t>
            </a:r>
            <a:r>
              <a:rPr lang="en-US" sz="1800" spc="-5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</a:t>
            </a:r>
            <a:r>
              <a:rPr lang="en-US" sz="180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ls  </a:t>
            </a:r>
            <a:r>
              <a:rPr lang="en-US" sz="1800" spc="3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800" spc="5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</a:t>
            </a:r>
            <a:r>
              <a:rPr lang="en-US" sz="180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r</a:t>
            </a:r>
            <a:r>
              <a:rPr lang="en-US" sz="1800" spc="-1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</a:t>
            </a:r>
            <a:r>
              <a:rPr lang="en-US" sz="180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ctice f</a:t>
            </a:r>
            <a:r>
              <a:rPr lang="en-US" sz="1800" spc="5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o</a:t>
            </a:r>
            <a:r>
              <a:rPr lang="en-US" sz="180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r vasectomy</a:t>
            </a:r>
            <a:endParaRPr lang="en-US" sz="1800" dirty="0"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C</a:t>
            </a:r>
            <a:r>
              <a:rPr lang="en-US" sz="1800" spc="-5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</a:t>
            </a:r>
            <a:r>
              <a:rPr lang="en-US" sz="180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inic</a:t>
            </a:r>
            <a:r>
              <a:rPr lang="en-US" sz="1800" spc="5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</a:t>
            </a:r>
            <a:r>
              <a:rPr lang="en-US" sz="180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 </a:t>
            </a:r>
            <a:r>
              <a:rPr lang="en-US" sz="1800" spc="5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</a:t>
            </a:r>
            <a:r>
              <a:rPr lang="en-US" sz="180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ractice</a:t>
            </a:r>
            <a:r>
              <a:rPr lang="en-US" sz="1800" spc="5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800" spc="-5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o</a:t>
            </a:r>
            <a:r>
              <a:rPr lang="en-US" sz="180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f</a:t>
            </a:r>
            <a:r>
              <a:rPr lang="en-US" sz="1800" spc="5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vasectomy </a:t>
            </a:r>
            <a:endParaRPr lang="en-US" sz="1800" dirty="0"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Perform N</a:t>
            </a:r>
            <a:r>
              <a:rPr lang="en-US" sz="1800" spc="5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o</a:t>
            </a:r>
            <a:r>
              <a:rPr lang="en-US" sz="1800" spc="-5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-</a:t>
            </a:r>
            <a:r>
              <a:rPr lang="en-US" sz="180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</a:t>
            </a:r>
            <a:r>
              <a:rPr lang="en-US" sz="1800" spc="-1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c</a:t>
            </a:r>
            <a:r>
              <a:rPr lang="en-US" sz="1800" spc="5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</a:t>
            </a:r>
            <a:r>
              <a:rPr lang="en-US" sz="180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lp</a:t>
            </a:r>
            <a:r>
              <a:rPr lang="en-US" sz="1800" spc="5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</a:t>
            </a:r>
            <a:r>
              <a:rPr lang="en-US" sz="180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</a:t>
            </a:r>
            <a:r>
              <a:rPr lang="en-US" sz="1800" spc="145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800" spc="-1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</a:t>
            </a:r>
            <a:r>
              <a:rPr lang="en-US" sz="1800" spc="5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</a:t>
            </a:r>
            <a:r>
              <a:rPr lang="en-US" sz="180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</a:t>
            </a:r>
            <a:r>
              <a:rPr lang="en-US" sz="1800" spc="5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</a:t>
            </a:r>
            <a:r>
              <a:rPr lang="en-US" sz="180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c</a:t>
            </a:r>
            <a:r>
              <a:rPr lang="en-US" sz="1800" spc="1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</a:t>
            </a:r>
            <a:r>
              <a:rPr lang="en-US" sz="1800" spc="5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om</a:t>
            </a:r>
            <a:r>
              <a:rPr lang="en-US" sz="180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y</a:t>
            </a:r>
            <a:r>
              <a:rPr lang="en-US" sz="1800" spc="145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1800" spc="5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u</a:t>
            </a:r>
            <a:r>
              <a:rPr lang="en-US" sz="1800" spc="-5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n</a:t>
            </a:r>
            <a:r>
              <a:rPr lang="en-US" sz="1800" spc="5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de</a:t>
            </a:r>
            <a:r>
              <a:rPr lang="en-US" sz="180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r loc</a:t>
            </a:r>
            <a:r>
              <a:rPr lang="en-US" sz="1800" spc="5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</a:t>
            </a:r>
            <a:r>
              <a:rPr lang="en-US" sz="180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l </a:t>
            </a:r>
            <a:r>
              <a:rPr lang="en-US" sz="1800" spc="5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</a:t>
            </a:r>
            <a:r>
              <a:rPr lang="en-US" sz="1800" spc="-5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n</a:t>
            </a:r>
            <a:r>
              <a:rPr lang="en-US" sz="1800" spc="5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</a:t>
            </a:r>
            <a:r>
              <a:rPr lang="en-US" sz="180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st</a:t>
            </a:r>
            <a:r>
              <a:rPr lang="en-US" sz="1800" spc="-5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h</a:t>
            </a:r>
            <a:r>
              <a:rPr lang="en-US" sz="1800" spc="5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</a:t>
            </a:r>
            <a:r>
              <a:rPr lang="en-US" sz="1800" dirty="0">
                <a:solidFill>
                  <a:srgbClr val="000000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sia</a:t>
            </a:r>
            <a:endParaRPr lang="en-US" sz="1800" dirty="0"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175023" indent="0"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8FE885B-3012-4292-968F-BE9673E98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A63EB1B-140B-447C-92EE-37684D28A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D467E62-F174-4A4A-91B4-2F750683D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5661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756137-9947-5110-CC90-A7BEAEB7E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NSV… Procedure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09D6838-651D-9CFA-1233-536EBC6CCB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5023" indent="0"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FIGURE.</a:t>
            </a:r>
            <a:r>
              <a:rPr lang="en-US" sz="1800" spc="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Inserting</a:t>
            </a:r>
            <a:r>
              <a:rPr lang="en-US" sz="1800" spc="-3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both</a:t>
            </a:r>
            <a:r>
              <a:rPr lang="en-US" sz="1800" spc="-3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tips</a:t>
            </a:r>
            <a:r>
              <a:rPr lang="en-US" sz="1800" spc="-4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of</a:t>
            </a:r>
            <a:r>
              <a:rPr lang="en-US" sz="1800" spc="-3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800" spc="-4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dissecting</a:t>
            </a:r>
            <a:r>
              <a:rPr lang="en-US" sz="1800" spc="-3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forceps</a:t>
            </a:r>
            <a:r>
              <a:rPr lang="en-US" sz="1800" spc="-4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into</a:t>
            </a:r>
            <a:r>
              <a:rPr lang="en-US" sz="1800" spc="-3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800" spc="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punctured sheath (tips facing to the side)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BA521F7-671E-8624-1740-8D15F61F5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B317AAB-3ACD-F6D0-CBE8-78805BF6B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63B449E-E5F3-07E2-B22B-3C2CB79C7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30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7C48C6A-63AE-4FD5-C048-AA9DCD6932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6257" y="1745787"/>
            <a:ext cx="4176609" cy="2038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0016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6EFE63-7E09-400E-CA65-8B32044B5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NSV… Procedure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81D4265-14D5-AD22-B465-EDFAE1E965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5023" indent="0"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FIGURE.</a:t>
            </a:r>
            <a:r>
              <a:rPr lang="en-US" sz="1800" spc="4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Opening</a:t>
            </a:r>
            <a:r>
              <a:rPr lang="en-US" sz="1800" spc="-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 dissecting forceps to strip</a:t>
            </a:r>
            <a:r>
              <a:rPr lang="en-US" sz="1800" spc="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800" spc="-3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sheath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B640F68-E075-EDD3-2592-F3A636CB8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65C1560-1EDA-512A-3E6E-62CCD0282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F15F86B-32F9-24FF-F0F7-5B7A85A8E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31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A72B95D3-0900-8ABF-07EF-6E6A02993D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4445" y="1533380"/>
            <a:ext cx="3115110" cy="207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2794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EB89E98-811D-33EF-12D5-6F4FCE7D5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The NSV… Procedure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5092D5C-9245-1511-F0B6-091391C454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5023" indent="0">
              <a:buNone/>
            </a:pPr>
            <a:r>
              <a:rPr lang="en-US" dirty="0"/>
              <a:t>Ligating the vas with excision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A274DF2-674A-FD97-E28F-7D78CA554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CA6E76A-FA6A-E488-1B1A-AF145F45D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4DB7385-0DE2-25A9-5149-6ED5C43F7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32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4AA9F056-5271-88A9-663F-5579C65BA2A6}"/>
              </a:ext>
            </a:extLst>
          </p:cNvPr>
          <p:cNvGrpSpPr>
            <a:grpSpLocks/>
          </p:cNvGrpSpPr>
          <p:nvPr/>
        </p:nvGrpSpPr>
        <p:grpSpPr>
          <a:xfrm>
            <a:off x="1495514" y="1555749"/>
            <a:ext cx="5170205" cy="2973522"/>
            <a:chOff x="956" y="956"/>
            <a:chExt cx="2718435" cy="2032622"/>
          </a:xfrm>
        </p:grpSpPr>
        <p:sp>
          <p:nvSpPr>
            <p:cNvPr id="8" name="Graphic 1846">
              <a:extLst>
                <a:ext uri="{FF2B5EF4-FFF2-40B4-BE49-F238E27FC236}">
                  <a16:creationId xmlns:a16="http://schemas.microsoft.com/office/drawing/2014/main" xmlns="" id="{441DB8A0-A282-3A00-9DD5-240ED8C025C0}"/>
                </a:ext>
              </a:extLst>
            </p:cNvPr>
            <p:cNvSpPr/>
            <p:nvPr/>
          </p:nvSpPr>
          <p:spPr>
            <a:xfrm>
              <a:off x="956" y="956"/>
              <a:ext cx="2718435" cy="2016760"/>
            </a:xfrm>
            <a:custGeom>
              <a:avLst/>
              <a:gdLst/>
              <a:ahLst/>
              <a:cxnLst/>
              <a:rect l="l" t="t" r="r" b="b"/>
              <a:pathLst>
                <a:path w="2718435" h="2016760">
                  <a:moveTo>
                    <a:pt x="0" y="99411"/>
                  </a:moveTo>
                  <a:lnTo>
                    <a:pt x="7817" y="60729"/>
                  </a:lnTo>
                  <a:lnTo>
                    <a:pt x="29134" y="29129"/>
                  </a:lnTo>
                  <a:lnTo>
                    <a:pt x="60753" y="7816"/>
                  </a:lnTo>
                  <a:lnTo>
                    <a:pt x="99473" y="0"/>
                  </a:lnTo>
                  <a:lnTo>
                    <a:pt x="2618488" y="0"/>
                  </a:lnTo>
                  <a:lnTo>
                    <a:pt x="2657188" y="7816"/>
                  </a:lnTo>
                  <a:lnTo>
                    <a:pt x="2688787" y="29129"/>
                  </a:lnTo>
                  <a:lnTo>
                    <a:pt x="2710089" y="60729"/>
                  </a:lnTo>
                  <a:lnTo>
                    <a:pt x="2717900" y="99411"/>
                  </a:lnTo>
                  <a:lnTo>
                    <a:pt x="2717900" y="1917177"/>
                  </a:lnTo>
                  <a:lnTo>
                    <a:pt x="2710089" y="1955867"/>
                  </a:lnTo>
                  <a:lnTo>
                    <a:pt x="2688787" y="1987462"/>
                  </a:lnTo>
                  <a:lnTo>
                    <a:pt x="2657188" y="2008764"/>
                  </a:lnTo>
                  <a:lnTo>
                    <a:pt x="2618488" y="2016575"/>
                  </a:lnTo>
                  <a:lnTo>
                    <a:pt x="99473" y="2016575"/>
                  </a:lnTo>
                  <a:lnTo>
                    <a:pt x="60753" y="2008764"/>
                  </a:lnTo>
                  <a:lnTo>
                    <a:pt x="29134" y="1987462"/>
                  </a:lnTo>
                  <a:lnTo>
                    <a:pt x="7817" y="1955867"/>
                  </a:lnTo>
                  <a:lnTo>
                    <a:pt x="0" y="1917177"/>
                  </a:lnTo>
                  <a:lnTo>
                    <a:pt x="0" y="99411"/>
                  </a:lnTo>
                  <a:close/>
                </a:path>
              </a:pathLst>
            </a:custGeom>
            <a:ln w="1913">
              <a:solidFill>
                <a:srgbClr val="00000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pic>
          <p:nvPicPr>
            <p:cNvPr id="9" name="Image 1847">
              <a:extLst>
                <a:ext uri="{FF2B5EF4-FFF2-40B4-BE49-F238E27FC236}">
                  <a16:creationId xmlns:a16="http://schemas.microsoft.com/office/drawing/2014/main" xmlns="" id="{07C35328-6C6E-D194-E1C0-147C8927EA4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762" y="370211"/>
              <a:ext cx="160836" cy="96427"/>
            </a:xfrm>
            <a:prstGeom prst="rect">
              <a:avLst/>
            </a:prstGeom>
          </p:spPr>
        </p:pic>
        <p:pic>
          <p:nvPicPr>
            <p:cNvPr id="10" name="Image 1848">
              <a:extLst>
                <a:ext uri="{FF2B5EF4-FFF2-40B4-BE49-F238E27FC236}">
                  <a16:creationId xmlns:a16="http://schemas.microsoft.com/office/drawing/2014/main" xmlns="" id="{4B376A06-FEB1-A72B-B4A6-4C1C74582F7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6445" y="412455"/>
              <a:ext cx="2365778" cy="22958"/>
            </a:xfrm>
            <a:prstGeom prst="rect">
              <a:avLst/>
            </a:prstGeom>
          </p:spPr>
        </p:pic>
        <p:sp>
          <p:nvSpPr>
            <p:cNvPr id="11" name="Graphic 1849">
              <a:extLst>
                <a:ext uri="{FF2B5EF4-FFF2-40B4-BE49-F238E27FC236}">
                  <a16:creationId xmlns:a16="http://schemas.microsoft.com/office/drawing/2014/main" xmlns="" id="{FA958FA7-FAD4-B92C-805A-2191136BA058}"/>
                </a:ext>
              </a:extLst>
            </p:cNvPr>
            <p:cNvSpPr/>
            <p:nvPr/>
          </p:nvSpPr>
          <p:spPr>
            <a:xfrm>
              <a:off x="257528" y="416129"/>
              <a:ext cx="2343785" cy="1270"/>
            </a:xfrm>
            <a:custGeom>
              <a:avLst/>
              <a:gdLst/>
              <a:ahLst/>
              <a:cxnLst/>
              <a:rect l="l" t="t" r="r" b="b"/>
              <a:pathLst>
                <a:path w="2343785" h="635">
                  <a:moveTo>
                    <a:pt x="0" y="0"/>
                  </a:moveTo>
                  <a:lnTo>
                    <a:pt x="2343611" y="535"/>
                  </a:lnTo>
                </a:path>
              </a:pathLst>
            </a:custGeom>
            <a:ln w="5739">
              <a:solidFill>
                <a:srgbClr val="0E6EC5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pic>
          <p:nvPicPr>
            <p:cNvPr id="12" name="Image 1850">
              <a:extLst>
                <a:ext uri="{FF2B5EF4-FFF2-40B4-BE49-F238E27FC236}">
                  <a16:creationId xmlns:a16="http://schemas.microsoft.com/office/drawing/2014/main" xmlns="" id="{870CA977-8196-9309-A6DF-042E7C5FF832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6458" y="691650"/>
              <a:ext cx="614623" cy="552450"/>
            </a:xfrm>
            <a:prstGeom prst="rect">
              <a:avLst/>
            </a:prstGeom>
          </p:spPr>
        </p:pic>
        <p:pic>
          <p:nvPicPr>
            <p:cNvPr id="13" name="Image 1851">
              <a:extLst>
                <a:ext uri="{FF2B5EF4-FFF2-40B4-BE49-F238E27FC236}">
                  <a16:creationId xmlns:a16="http://schemas.microsoft.com/office/drawing/2014/main" xmlns="" id="{2FC87D12-E00A-4A84-0FE8-1EFE407BA682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59713" y="605539"/>
              <a:ext cx="625009" cy="549098"/>
            </a:xfrm>
            <a:prstGeom prst="rect">
              <a:avLst/>
            </a:prstGeom>
          </p:spPr>
        </p:pic>
        <p:pic>
          <p:nvPicPr>
            <p:cNvPr id="14" name="Image 1852">
              <a:extLst>
                <a:ext uri="{FF2B5EF4-FFF2-40B4-BE49-F238E27FC236}">
                  <a16:creationId xmlns:a16="http://schemas.microsoft.com/office/drawing/2014/main" xmlns="" id="{1208A56D-2482-FBC6-C6DA-F001550B9747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27860" y="1380905"/>
              <a:ext cx="635102" cy="550529"/>
            </a:xfrm>
            <a:prstGeom prst="rect">
              <a:avLst/>
            </a:prstGeom>
          </p:spPr>
        </p:pic>
        <p:sp>
          <p:nvSpPr>
            <p:cNvPr id="15" name="Textbox 1854">
              <a:extLst>
                <a:ext uri="{FF2B5EF4-FFF2-40B4-BE49-F238E27FC236}">
                  <a16:creationId xmlns:a16="http://schemas.microsoft.com/office/drawing/2014/main" xmlns="" id="{61E50A67-0800-B56D-CE55-C52CD7235F3E}"/>
                </a:ext>
              </a:extLst>
            </p:cNvPr>
            <p:cNvSpPr txBox="1"/>
            <p:nvPr/>
          </p:nvSpPr>
          <p:spPr>
            <a:xfrm>
              <a:off x="285284" y="251847"/>
              <a:ext cx="2254885" cy="85725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0" marR="0">
                <a:lnSpc>
                  <a:spcPts val="67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60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FIGURE.</a:t>
              </a:r>
              <a:r>
                <a:rPr lang="en-US" sz="600" spc="29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r>
                <a:rPr lang="en-US" sz="60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Steps</a:t>
              </a:r>
              <a:r>
                <a:rPr lang="en-US" sz="600" spc="-5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r>
                <a:rPr lang="en-US" sz="60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in performing</a:t>
              </a:r>
              <a:r>
                <a:rPr lang="en-US" sz="600" spc="-2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r>
                <a:rPr lang="en-US" sz="60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vasectomy</a:t>
              </a:r>
              <a:r>
                <a:rPr lang="en-US" sz="600" spc="-2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r>
                <a:rPr lang="en-US" sz="60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by</a:t>
              </a:r>
              <a:r>
                <a:rPr lang="en-US" sz="600" spc="-1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r>
                <a:rPr lang="en-US" sz="60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ligation</a:t>
              </a:r>
              <a:r>
                <a:rPr lang="en-US" sz="600" spc="15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r>
                <a:rPr lang="en-US" sz="60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with</a:t>
              </a:r>
              <a:r>
                <a:rPr lang="en-US" sz="600" spc="5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r>
                <a:rPr lang="en-US" sz="600" spc="-1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excision</a:t>
              </a:r>
              <a:endParaRPr lang="en-US" sz="1100">
                <a:effectLst/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16" name="Textbox 1855">
              <a:extLst>
                <a:ext uri="{FF2B5EF4-FFF2-40B4-BE49-F238E27FC236}">
                  <a16:creationId xmlns:a16="http://schemas.microsoft.com/office/drawing/2014/main" xmlns="" id="{EE9A72A6-D17F-F284-0DAE-28E7FA86A5BA}"/>
                </a:ext>
              </a:extLst>
            </p:cNvPr>
            <p:cNvSpPr txBox="1"/>
            <p:nvPr/>
          </p:nvSpPr>
          <p:spPr>
            <a:xfrm>
              <a:off x="262307" y="435414"/>
              <a:ext cx="962737" cy="256236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0" marR="22860" algn="r">
                <a:spcBef>
                  <a:spcPts val="15"/>
                </a:spcBef>
                <a:spcAft>
                  <a:spcPts val="0"/>
                </a:spcAft>
              </a:pPr>
              <a:r>
                <a:rPr lang="en-US" sz="450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a) Sheath</a:t>
              </a:r>
              <a:r>
                <a:rPr lang="en-US" sz="450" spc="-5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r>
                <a:rPr lang="en-US" sz="450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and</a:t>
              </a:r>
              <a:r>
                <a:rPr lang="en-US" sz="450" spc="15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r>
                <a:rPr lang="en-US" sz="450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vasal</a:t>
              </a:r>
              <a:r>
                <a:rPr lang="en-US" sz="450" spc="5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r>
                <a:rPr lang="en-US" sz="450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vessels</a:t>
              </a:r>
              <a:r>
                <a:rPr lang="en-US" sz="450" spc="5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r>
                <a:rPr lang="en-US" sz="450" spc="-25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are</a:t>
              </a:r>
              <a:endParaRPr lang="en-US" sz="1100" dirty="0">
                <a:effectLst/>
                <a:latin typeface="Arial" panose="020B0604020202020204" pitchFamily="34" charset="0"/>
                <a:ea typeface="Arial" panose="020B0604020202020204" pitchFamily="34" charset="0"/>
              </a:endParaRPr>
            </a:p>
            <a:p>
              <a:pPr marL="0" marR="11430" algn="r">
                <a:spcBef>
                  <a:spcPts val="60"/>
                </a:spcBef>
                <a:spcAft>
                  <a:spcPts val="0"/>
                </a:spcAft>
              </a:pPr>
              <a:r>
                <a:rPr lang="en-US" sz="450" spc="-10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stripped away</a:t>
              </a:r>
              <a:r>
                <a:rPr lang="en-US" sz="450" spc="15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r>
                <a:rPr lang="en-US" sz="450" spc="-10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from</a:t>
              </a:r>
              <a:r>
                <a:rPr lang="en-US" sz="450" spc="-5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r>
                <a:rPr lang="en-US" sz="450" spc="-10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the</a:t>
              </a:r>
              <a:r>
                <a:rPr lang="en-US" sz="450" spc="5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r>
                <a:rPr lang="en-US" sz="450" spc="-10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part</a:t>
              </a:r>
              <a:r>
                <a:rPr lang="en-US" sz="450" spc="5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r>
                <a:rPr lang="en-US" sz="450" spc="-25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of</a:t>
              </a:r>
              <a:endParaRPr lang="en-US" sz="1100" dirty="0">
                <a:effectLst/>
                <a:latin typeface="Arial" panose="020B0604020202020204" pitchFamily="34" charset="0"/>
                <a:ea typeface="Arial" panose="020B0604020202020204" pitchFamily="34" charset="0"/>
              </a:endParaRPr>
            </a:p>
            <a:p>
              <a:pPr marL="0" marR="0">
                <a:spcBef>
                  <a:spcPts val="65"/>
                </a:spcBef>
                <a:spcAft>
                  <a:spcPts val="0"/>
                </a:spcAft>
              </a:pPr>
              <a:r>
                <a:rPr lang="en-US" sz="450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the</a:t>
              </a:r>
              <a:r>
                <a:rPr lang="en-US" sz="450" spc="-10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r>
                <a:rPr lang="en-US" sz="450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vas</a:t>
              </a:r>
              <a:r>
                <a:rPr lang="en-US" sz="450" spc="15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r>
                <a:rPr lang="en-US" sz="450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being</a:t>
              </a:r>
              <a:r>
                <a:rPr lang="en-US" sz="450" spc="-5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r>
                <a:rPr lang="en-US" sz="450" spc="-10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occluded</a:t>
              </a:r>
              <a:endParaRPr lang="en-US" sz="1100" dirty="0">
                <a:effectLst/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17" name="Textbox 1856">
              <a:extLst>
                <a:ext uri="{FF2B5EF4-FFF2-40B4-BE49-F238E27FC236}">
                  <a16:creationId xmlns:a16="http://schemas.microsoft.com/office/drawing/2014/main" xmlns="" id="{968FD262-1D5C-9392-0528-AEB9E875FA65}"/>
                </a:ext>
              </a:extLst>
            </p:cNvPr>
            <p:cNvSpPr txBox="1"/>
            <p:nvPr/>
          </p:nvSpPr>
          <p:spPr>
            <a:xfrm>
              <a:off x="1480419" y="457084"/>
              <a:ext cx="1136650" cy="148603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0" marR="0">
                <a:spcBef>
                  <a:spcPts val="15"/>
                </a:spcBef>
                <a:spcAft>
                  <a:spcPts val="0"/>
                </a:spcAft>
              </a:pPr>
              <a:r>
                <a:rPr lang="en-US" sz="450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(b)</a:t>
              </a:r>
              <a:r>
                <a:rPr lang="en-US" sz="450" spc="-35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r>
                <a:rPr lang="en-US" sz="450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The</a:t>
              </a:r>
              <a:r>
                <a:rPr lang="en-US" sz="450" spc="-35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r>
                <a:rPr lang="en-US" sz="450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prostatic</a:t>
              </a:r>
              <a:r>
                <a:rPr lang="en-US" sz="450" spc="-35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r>
                <a:rPr lang="en-US" sz="450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end</a:t>
              </a:r>
              <a:r>
                <a:rPr lang="en-US" sz="450" spc="-35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r>
                <a:rPr lang="en-US" sz="450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of</a:t>
              </a:r>
              <a:r>
                <a:rPr lang="en-US" sz="450" spc="-35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r>
                <a:rPr lang="en-US" sz="450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the</a:t>
              </a:r>
              <a:r>
                <a:rPr lang="en-US" sz="450" spc="-35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r>
                <a:rPr lang="en-US" sz="450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vas</a:t>
              </a:r>
              <a:r>
                <a:rPr lang="en-US" sz="450" spc="-30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r>
                <a:rPr lang="en-US" sz="450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is</a:t>
              </a:r>
              <a:r>
                <a:rPr lang="en-US" sz="450" spc="-35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r>
                <a:rPr lang="en-US" sz="450" spc="-10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ligated,</a:t>
              </a:r>
              <a:endParaRPr lang="en-US" sz="1100" dirty="0">
                <a:effectLst/>
                <a:latin typeface="Arial" panose="020B0604020202020204" pitchFamily="34" charset="0"/>
                <a:ea typeface="Arial" panose="020B0604020202020204" pitchFamily="34" charset="0"/>
              </a:endParaRPr>
            </a:p>
            <a:p>
              <a:pPr marL="0" marR="0">
                <a:spcBef>
                  <a:spcPts val="60"/>
                </a:spcBef>
                <a:spcAft>
                  <a:spcPts val="0"/>
                </a:spcAft>
              </a:pPr>
              <a:r>
                <a:rPr lang="en-US" sz="450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and</a:t>
              </a:r>
              <a:r>
                <a:rPr lang="en-US" sz="450" spc="-5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r>
                <a:rPr lang="en-US" sz="450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one end</a:t>
              </a:r>
              <a:r>
                <a:rPr lang="en-US" sz="450" spc="10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r>
                <a:rPr lang="en-US" sz="450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of</a:t>
              </a:r>
              <a:r>
                <a:rPr lang="en-US" sz="450" spc="10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r>
                <a:rPr lang="en-US" sz="450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the</a:t>
              </a:r>
              <a:r>
                <a:rPr lang="en-US" sz="450" spc="-5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r>
                <a:rPr lang="en-US" sz="450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ligature is</a:t>
              </a:r>
              <a:r>
                <a:rPr lang="en-US" sz="450" spc="5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r>
                <a:rPr lang="en-US" sz="450" spc="-25" dirty="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cut</a:t>
              </a:r>
              <a:endParaRPr lang="en-US" sz="1100" dirty="0">
                <a:effectLst/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18" name="Textbox 1857">
              <a:extLst>
                <a:ext uri="{FF2B5EF4-FFF2-40B4-BE49-F238E27FC236}">
                  <a16:creationId xmlns:a16="http://schemas.microsoft.com/office/drawing/2014/main" xmlns="" id="{F02E1E0C-7D5A-3C4A-1563-F17B91F4015D}"/>
                </a:ext>
              </a:extLst>
            </p:cNvPr>
            <p:cNvSpPr txBox="1"/>
            <p:nvPr/>
          </p:nvSpPr>
          <p:spPr>
            <a:xfrm>
              <a:off x="997757" y="1287270"/>
              <a:ext cx="1129665" cy="69215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0" marR="0">
                <a:spcBef>
                  <a:spcPts val="15"/>
                </a:spcBef>
                <a:spcAft>
                  <a:spcPts val="0"/>
                </a:spcAft>
              </a:pPr>
              <a:r>
                <a:rPr lang="en-US" sz="450" spc="-1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(c)</a:t>
              </a:r>
              <a:r>
                <a:rPr lang="en-US" sz="450" spc="-5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r>
                <a:rPr lang="en-US" sz="450" spc="-1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The</a:t>
              </a:r>
              <a:r>
                <a:rPr lang="en-US" sz="45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r>
                <a:rPr lang="en-US" sz="450" spc="-1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testicular</a:t>
              </a:r>
              <a:r>
                <a:rPr lang="en-US" sz="450" spc="-15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r>
                <a:rPr lang="en-US" sz="450" spc="-1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end</a:t>
              </a:r>
              <a:r>
                <a:rPr lang="en-US" sz="450" spc="5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r>
                <a:rPr lang="en-US" sz="450" spc="-1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of</a:t>
              </a:r>
              <a:r>
                <a:rPr lang="en-US" sz="450" spc="1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r>
                <a:rPr lang="en-US" sz="450" spc="-1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the</a:t>
              </a:r>
              <a:r>
                <a:rPr lang="en-US" sz="45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r>
                <a:rPr lang="en-US" sz="450" spc="-1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vas</a:t>
              </a:r>
              <a:r>
                <a:rPr lang="en-US" sz="450" spc="1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r>
                <a:rPr lang="en-US" sz="450" spc="-1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is</a:t>
              </a:r>
              <a:r>
                <a:rPr lang="en-US" sz="450" spc="5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 </a:t>
              </a:r>
              <a:r>
                <a:rPr lang="en-US" sz="450" spc="-10"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ligated</a:t>
              </a:r>
              <a:endParaRPr lang="en-US" sz="1100">
                <a:effectLst/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19" name="Textbox 1858">
              <a:extLst>
                <a:ext uri="{FF2B5EF4-FFF2-40B4-BE49-F238E27FC236}">
                  <a16:creationId xmlns:a16="http://schemas.microsoft.com/office/drawing/2014/main" xmlns="" id="{C126514A-65E7-6548-4CCC-91E5AA61F38A}"/>
                </a:ext>
              </a:extLst>
            </p:cNvPr>
            <p:cNvSpPr txBox="1"/>
            <p:nvPr/>
          </p:nvSpPr>
          <p:spPr>
            <a:xfrm>
              <a:off x="1387057" y="1972618"/>
              <a:ext cx="75565" cy="60960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0" marR="0">
                <a:spcBef>
                  <a:spcPts val="10"/>
                </a:spcBef>
                <a:spcAft>
                  <a:spcPts val="0"/>
                </a:spcAft>
              </a:pPr>
              <a:r>
                <a:rPr lang="en-US" sz="400" spc="-25">
                  <a:solidFill>
                    <a:srgbClr val="FFFFFF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54</a:t>
              </a:r>
              <a:endParaRPr lang="en-US" sz="1100">
                <a:effectLst/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77507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287F231-B185-8D48-9867-B7812D268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Steps in Ligating the vas with excision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FAB20AC-7C70-C3DF-A69D-198A825D2B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5023" indent="0">
              <a:buNone/>
            </a:pPr>
            <a:r>
              <a:rPr lang="en-US" sz="1800" dirty="0"/>
              <a:t>Figure: </a:t>
            </a:r>
            <a:r>
              <a:rPr lang="en-US" sz="1800" dirty="0">
                <a:effectLst/>
              </a:rPr>
              <a:t>Steps</a:t>
            </a:r>
            <a:r>
              <a:rPr lang="en-US" sz="1800" spc="-25" dirty="0">
                <a:effectLst/>
              </a:rPr>
              <a:t> </a:t>
            </a:r>
            <a:r>
              <a:rPr lang="en-US" sz="1800" dirty="0">
                <a:effectLst/>
              </a:rPr>
              <a:t>in</a:t>
            </a:r>
            <a:r>
              <a:rPr lang="en-US" sz="1800" spc="-20" dirty="0">
                <a:effectLst/>
              </a:rPr>
              <a:t> </a:t>
            </a:r>
            <a:r>
              <a:rPr lang="en-US" sz="1800" dirty="0">
                <a:effectLst/>
              </a:rPr>
              <a:t>performing</a:t>
            </a:r>
            <a:r>
              <a:rPr lang="en-US" sz="1800" spc="-30" dirty="0">
                <a:effectLst/>
              </a:rPr>
              <a:t> </a:t>
            </a:r>
            <a:r>
              <a:rPr lang="en-US" sz="1800" dirty="0">
                <a:effectLst/>
              </a:rPr>
              <a:t>vasectomy</a:t>
            </a:r>
            <a:r>
              <a:rPr lang="en-US" sz="1800" spc="-25" dirty="0">
                <a:effectLst/>
              </a:rPr>
              <a:t> </a:t>
            </a:r>
            <a:r>
              <a:rPr lang="en-US" sz="1800" dirty="0">
                <a:effectLst/>
              </a:rPr>
              <a:t>by</a:t>
            </a:r>
            <a:r>
              <a:rPr lang="en-US" sz="1800" spc="-25" dirty="0">
                <a:effectLst/>
              </a:rPr>
              <a:t> </a:t>
            </a:r>
            <a:r>
              <a:rPr lang="en-US" sz="1800" dirty="0">
                <a:effectLst/>
              </a:rPr>
              <a:t>ligation</a:t>
            </a:r>
            <a:r>
              <a:rPr lang="en-US" sz="1800" spc="-10" dirty="0">
                <a:effectLst/>
              </a:rPr>
              <a:t> </a:t>
            </a:r>
            <a:r>
              <a:rPr lang="en-US" sz="1800" dirty="0">
                <a:effectLst/>
              </a:rPr>
              <a:t>with</a:t>
            </a:r>
            <a:r>
              <a:rPr lang="en-US" sz="1800" spc="-15" dirty="0">
                <a:effectLst/>
              </a:rPr>
              <a:t> </a:t>
            </a:r>
            <a:r>
              <a:rPr lang="en-US" sz="1800" dirty="0">
                <a:effectLst/>
              </a:rPr>
              <a:t>excision</a:t>
            </a:r>
            <a:r>
              <a:rPr lang="en-US" sz="1800" spc="200" dirty="0">
                <a:effectLst/>
              </a:rPr>
              <a:t> </a:t>
            </a:r>
            <a:r>
              <a:rPr lang="en-US" sz="1800" spc="-10" dirty="0">
                <a:effectLst/>
              </a:rPr>
              <a:t>(cont’d.)</a:t>
            </a:r>
            <a:endParaRPr lang="en-US" sz="1800" dirty="0">
              <a:effectLst/>
            </a:endParaRP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828E8F5-7246-577A-968F-716B485FF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7E13C97-5075-F285-652A-5112A6745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824FF94-E832-D41C-C97F-F6B86D9D5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33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A60691A-34F9-19FF-8402-1CB517875D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9179" y="1542906"/>
            <a:ext cx="3974192" cy="2057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6103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83AD1D9-8402-D37D-7C8A-D959747BB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Steps in Ligating the Vas with excision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EB7570E-1961-B51F-328D-1FB030DC2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C7E8C6A-FC37-E5BB-60C6-5D4ACDA12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E190B09-1EBE-1F2A-A68A-745CF9FAB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34</a:t>
            </a:fld>
            <a:endParaRPr lang="en-US"/>
          </a:p>
        </p:txBody>
      </p:sp>
      <p:sp>
        <p:nvSpPr>
          <p:cNvPr id="7" name="Textbox 1907">
            <a:extLst>
              <a:ext uri="{FF2B5EF4-FFF2-40B4-BE49-F238E27FC236}">
                <a16:creationId xmlns:a16="http://schemas.microsoft.com/office/drawing/2014/main" xmlns="" id="{5D44C514-8FA9-CA73-AB1A-51745466FB0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>
              <a:lnSpc>
                <a:spcPts val="670"/>
              </a:lnSpc>
              <a:spcBef>
                <a:spcPts val="0"/>
              </a:spcBef>
              <a:spcAft>
                <a:spcPts val="0"/>
              </a:spcAft>
            </a:pPr>
            <a:endParaRPr lang="en-US" sz="6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0" indent="0">
              <a:lnSpc>
                <a:spcPts val="6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/>
              <a:t>                             </a:t>
            </a:r>
          </a:p>
          <a:p>
            <a:pPr marL="0" marR="0" indent="0">
              <a:lnSpc>
                <a:spcPts val="6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/>
              <a:t>    </a:t>
            </a:r>
            <a:r>
              <a:rPr lang="en-US" sz="1800" dirty="0">
                <a:effectLst/>
              </a:rPr>
              <a:t>FIGURE</a:t>
            </a:r>
            <a:r>
              <a:rPr lang="en-US" sz="1800" spc="-10" dirty="0">
                <a:effectLst/>
              </a:rPr>
              <a:t> </a:t>
            </a:r>
            <a:r>
              <a:rPr lang="en-US" sz="1800" dirty="0">
                <a:effectLst/>
              </a:rPr>
              <a:t>.</a:t>
            </a:r>
            <a:r>
              <a:rPr lang="en-US" sz="1800" spc="155" dirty="0">
                <a:effectLst/>
              </a:rPr>
              <a:t> </a:t>
            </a:r>
            <a:r>
              <a:rPr lang="en-US" sz="1800" dirty="0">
                <a:effectLst/>
              </a:rPr>
              <a:t>Steps in completing</a:t>
            </a:r>
            <a:r>
              <a:rPr lang="en-US" sz="1800" spc="-5" dirty="0">
                <a:effectLst/>
              </a:rPr>
              <a:t> </a:t>
            </a:r>
            <a:r>
              <a:rPr lang="en-US" sz="1800" dirty="0">
                <a:effectLst/>
              </a:rPr>
              <a:t>vasectomy</a:t>
            </a:r>
            <a:r>
              <a:rPr lang="en-US" sz="1800" spc="-10" dirty="0">
                <a:effectLst/>
              </a:rPr>
              <a:t> </a:t>
            </a:r>
            <a:r>
              <a:rPr lang="en-US" sz="1800" dirty="0">
                <a:effectLst/>
              </a:rPr>
              <a:t>by</a:t>
            </a:r>
            <a:r>
              <a:rPr lang="en-US" sz="1800" spc="-5" dirty="0">
                <a:effectLst/>
              </a:rPr>
              <a:t> </a:t>
            </a:r>
            <a:r>
              <a:rPr lang="en-US" sz="1800" dirty="0">
                <a:effectLst/>
              </a:rPr>
              <a:t>fascial</a:t>
            </a:r>
            <a:r>
              <a:rPr lang="en-US" sz="1800" spc="-10" dirty="0">
                <a:effectLst/>
              </a:rPr>
              <a:t> interposition</a:t>
            </a:r>
          </a:p>
          <a:p>
            <a:pPr marL="0" marR="0" indent="0">
              <a:lnSpc>
                <a:spcPts val="67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spc="-10" dirty="0"/>
          </a:p>
          <a:p>
            <a:pPr marL="0" marR="0" indent="0">
              <a:lnSpc>
                <a:spcPts val="67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F25D068-4B8A-A2F7-9F21-A28E5F4C86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0633" y="1514327"/>
            <a:ext cx="3982738" cy="2114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5873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456413-47EA-CD82-9637-4000C851C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Steps in Ligating the Vas with excision…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B83957D-2DA9-469C-F633-9A4BF2C243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5023" indent="0">
              <a:buNone/>
            </a:pPr>
            <a:r>
              <a:rPr lang="en-US" sz="1800" dirty="0"/>
              <a:t>Figure .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Steps</a:t>
            </a:r>
            <a:r>
              <a:rPr lang="en-US" sz="1800" spc="-4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</a:t>
            </a:r>
            <a:r>
              <a:rPr lang="en-US" sz="1800" spc="-3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completing</a:t>
            </a:r>
            <a:r>
              <a:rPr lang="en-US" sz="1800" spc="-4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vasectomy</a:t>
            </a:r>
            <a:r>
              <a:rPr lang="en-US" sz="1800" spc="-4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by</a:t>
            </a:r>
            <a:r>
              <a:rPr lang="en-US" sz="1800" spc="-3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fascial</a:t>
            </a:r>
            <a:r>
              <a:rPr lang="en-US" sz="1800" spc="-4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interposition</a:t>
            </a:r>
            <a:r>
              <a:rPr lang="en-US" sz="1800" spc="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spc="-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(cont’d.)</a:t>
            </a:r>
            <a:endParaRPr lang="en-US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33FCC19-1A47-5E36-D2BE-5725CA8FF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4BE5207-B652-D2A3-90E0-BB48CB9DF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565B667-CF53-ACC6-0F1D-8B540AC27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35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FFED1FD-F77B-2D46-5693-C090270A69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2964" y="1486968"/>
            <a:ext cx="5836778" cy="304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0299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28F78DB-0494-E3E7-8520-8864CBB44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7014"/>
            <a:ext cx="7886700" cy="619016"/>
          </a:xfrm>
        </p:spPr>
        <p:txBody>
          <a:bodyPr/>
          <a:lstStyle/>
          <a:p>
            <a:r>
              <a:rPr lang="en-US" sz="2800" dirty="0"/>
              <a:t>Steps in Ligating the Vas with excision…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0E39544-A9D6-3DF3-3EDA-4FBAE1C0A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3640586-209B-3F1C-E1B3-C42491D85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392AEC6-11D4-CFF0-40BC-C3027633D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36</a:t>
            </a:fld>
            <a:endParaRPr lang="en-US"/>
          </a:p>
        </p:txBody>
      </p:sp>
      <p:sp>
        <p:nvSpPr>
          <p:cNvPr id="7" name="Textbox 1896">
            <a:extLst>
              <a:ext uri="{FF2B5EF4-FFF2-40B4-BE49-F238E27FC236}">
                <a16:creationId xmlns:a16="http://schemas.microsoft.com/office/drawing/2014/main" xmlns="" id="{E4AEBCB1-92B0-A32D-5DD3-BAB010EA74A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95656" y="831667"/>
            <a:ext cx="8019694" cy="376223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>
              <a:lnSpc>
                <a:spcPts val="670"/>
              </a:lnSpc>
              <a:spcBef>
                <a:spcPts val="0"/>
              </a:spcBef>
              <a:spcAft>
                <a:spcPts val="0"/>
              </a:spcAft>
            </a:pPr>
            <a:endParaRPr lang="en-US" sz="6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0" indent="0">
              <a:lnSpc>
                <a:spcPts val="6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 dirty="0"/>
              <a:t>                                                 </a:t>
            </a:r>
            <a:r>
              <a:rPr lang="en-US" sz="1200" dirty="0"/>
              <a:t>Figure                           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200" spc="-4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completed</a:t>
            </a:r>
            <a:r>
              <a:rPr lang="en-US" sz="1200" spc="-4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fascial</a:t>
            </a:r>
            <a:r>
              <a:rPr lang="en-US" sz="1200" spc="-4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interposition,</a:t>
            </a:r>
            <a:r>
              <a:rPr lang="en-US" sz="1200" spc="-2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with</a:t>
            </a:r>
            <a:r>
              <a:rPr lang="en-US" sz="1200" spc="-3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200" spc="-3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spc="-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stump</a:t>
            </a:r>
            <a:endParaRPr lang="en-U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0" indent="0">
              <a:spcBef>
                <a:spcPts val="30"/>
              </a:spcBef>
              <a:spcAft>
                <a:spcPts val="0"/>
              </a:spcAft>
              <a:buNone/>
            </a:pP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                                                             of</a:t>
            </a:r>
            <a:r>
              <a:rPr lang="en-US" sz="1200" spc="-4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200" spc="-3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prostatic</a:t>
            </a:r>
            <a:r>
              <a:rPr lang="en-US" sz="1200" spc="-3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end</a:t>
            </a:r>
            <a:r>
              <a:rPr lang="en-US" sz="1200" spc="-3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outside</a:t>
            </a:r>
            <a:r>
              <a:rPr lang="en-US" sz="1200" spc="-2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200" spc="-3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fascial</a:t>
            </a:r>
            <a:r>
              <a:rPr lang="en-US" sz="1200" spc="-3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sheath</a:t>
            </a:r>
            <a:r>
              <a:rPr lang="en-US" sz="1200" spc="-3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spc="-2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and</a:t>
            </a:r>
            <a:endParaRPr lang="en-U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0" indent="0">
              <a:spcBef>
                <a:spcPts val="30"/>
              </a:spcBef>
              <a:spcAft>
                <a:spcPts val="0"/>
              </a:spcAft>
              <a:buNone/>
            </a:pP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                                                              the</a:t>
            </a:r>
            <a:r>
              <a:rPr lang="en-US" sz="1200" spc="-2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stump</a:t>
            </a:r>
            <a:r>
              <a:rPr lang="en-US" sz="1200" spc="-4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of</a:t>
            </a:r>
            <a:r>
              <a:rPr lang="en-US" sz="1200" spc="-2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200" spc="-2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testicular</a:t>
            </a:r>
            <a:r>
              <a:rPr lang="en-US" sz="1200" spc="-1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end</a:t>
            </a:r>
            <a:r>
              <a:rPr lang="en-US" sz="1200" spc="-2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inside</a:t>
            </a:r>
            <a:r>
              <a:rPr lang="en-US" sz="1200" spc="-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200" spc="-2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fascial</a:t>
            </a:r>
            <a:r>
              <a:rPr lang="en-US" sz="1200" spc="-2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200" spc="-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sheath</a:t>
            </a:r>
            <a:endParaRPr lang="en-US" sz="12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DE9C09D-78CB-35D4-7540-260CB596F6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0631" y="1677255"/>
            <a:ext cx="4204531" cy="192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7034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7D05BF9-5CEC-E85A-4C00-7321F8268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The NSV… Procedure 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53A6146-BE49-00E2-0034-EA899DE455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FIGURE</a:t>
            </a:r>
            <a:r>
              <a:rPr lang="en-US" sz="1800" spc="29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Isolating</a:t>
            </a:r>
            <a:r>
              <a:rPr lang="en-US" sz="1800" spc="1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800" spc="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left vas</a:t>
            </a:r>
            <a:r>
              <a:rPr lang="en-US" sz="1800" spc="2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before</a:t>
            </a:r>
            <a:r>
              <a:rPr lang="en-US" sz="1800" spc="18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 </a:t>
            </a:r>
            <a:r>
              <a:rPr lang="en-US" sz="1800" spc="-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occlusion</a:t>
            </a:r>
            <a:endParaRPr lang="en-US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175023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C1505E0-7A08-A13D-7A82-67A7359D8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9B1DD46-7AF6-4296-F8A4-A58E412D6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E0203B8-32E9-722C-9B73-F39AE5B2B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37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AA10EBC-5386-09CC-0ECA-2D186A1441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8998" y="1542906"/>
            <a:ext cx="3842925" cy="208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5054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31F82D-1D51-3F61-93A6-F043F2064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Dressing the wound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80F04CA-D122-A9D2-FFC9-4C5933706E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FIGURE.</a:t>
            </a:r>
            <a:r>
              <a:rPr lang="en-US" sz="1800" spc="19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Dressing</a:t>
            </a:r>
            <a:r>
              <a:rPr lang="en-US" sz="1800" spc="2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800" spc="2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spc="-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wound</a:t>
            </a:r>
            <a:endParaRPr lang="en-US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40CCA08-ED07-064E-B06C-FF56EBE68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F2E553D-550E-893E-565A-FECC52ADB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FE92C0D-9BA8-9FEE-7C68-842EA695E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38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84A0E4D-DF5E-A890-7DB7-8BDCCD9AAB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9716" y="1923959"/>
            <a:ext cx="4115549" cy="164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1142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5AC1A32-C516-4762-BAD8-949EDC416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5D92B5E-98B9-4A58-A28E-55744A03C85C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Tx/>
              <a:buSzPts val="650"/>
              <a:buFont typeface="DejaVu Sans"/>
              <a:buChar char="⚫"/>
              <a:tabLst>
                <a:tab pos="364490" algn="l"/>
              </a:tabLst>
            </a:pPr>
            <a:r>
              <a:rPr lang="en-US" sz="2200" spc="-30" dirty="0"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Review</a:t>
            </a:r>
            <a:r>
              <a:rPr lang="en-US" sz="2200" spc="10" dirty="0"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spc="-30" dirty="0"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the</a:t>
            </a:r>
            <a:r>
              <a:rPr lang="en-US" sz="2200" spc="10" dirty="0"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spc="-30" dirty="0"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client’s</a:t>
            </a:r>
            <a:r>
              <a:rPr lang="en-US" sz="2200" spc="15" dirty="0"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spc="-30" dirty="0"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chart</a:t>
            </a:r>
            <a:r>
              <a:rPr lang="en-US" sz="2200" spc="10" dirty="0"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spc="-30" dirty="0"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and</a:t>
            </a:r>
            <a:r>
              <a:rPr lang="en-US" sz="2200" spc="10" dirty="0"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spc="-30" dirty="0"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verify</a:t>
            </a:r>
            <a:r>
              <a:rPr lang="en-US" sz="2200" spc="15" dirty="0"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spc="-30" dirty="0"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informed</a:t>
            </a:r>
            <a:r>
              <a:rPr lang="en-US" sz="2200" spc="10" dirty="0"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200" spc="-30" dirty="0"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consent just before the procedure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Tx/>
              <a:buSzPts val="650"/>
              <a:buFont typeface="DejaVu Sans"/>
              <a:buChar char="⚫"/>
              <a:tabLst>
                <a:tab pos="364490" algn="l"/>
              </a:tabLst>
            </a:pPr>
            <a:r>
              <a:rPr lang="en-US" sz="2200" spc="0" dirty="0"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Examine</a:t>
            </a:r>
            <a:r>
              <a:rPr lang="en-US" sz="2200" spc="5" dirty="0">
                <a:latin typeface="Tahoma" pitchFamily="34" charset="0"/>
                <a:ea typeface="Tahoma" pitchFamily="34" charset="0"/>
                <a:cs typeface="Tahoma" pitchFamily="34" charset="0"/>
              </a:rPr>
              <a:t> the client properly before the procedure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ClrTx/>
              <a:buSzPts val="650"/>
              <a:buFont typeface="DejaVu Sans"/>
              <a:buChar char="⚫"/>
              <a:tabLst>
                <a:tab pos="364490" algn="l"/>
              </a:tabLst>
            </a:pPr>
            <a:r>
              <a:rPr lang="en-US" sz="2200" spc="5" dirty="0">
                <a:effectLst/>
                <a:latin typeface="Tahoma" pitchFamily="34" charset="0"/>
                <a:ea typeface="Tahoma" pitchFamily="34" charset="0"/>
                <a:cs typeface="Tahoma" pitchFamily="34" charset="0"/>
              </a:rPr>
              <a:t>Preform the NSV procedure </a:t>
            </a:r>
            <a:r>
              <a:rPr lang="en-US" sz="2200" spc="5" dirty="0">
                <a:latin typeface="Tahoma" pitchFamily="34" charset="0"/>
                <a:ea typeface="Tahoma" pitchFamily="34" charset="0"/>
                <a:cs typeface="Tahoma" pitchFamily="34" charset="0"/>
              </a:rPr>
              <a:t>as per the standard</a:t>
            </a:r>
          </a:p>
          <a:p>
            <a:pPr marL="0" marR="0" lvl="0" indent="0">
              <a:spcBef>
                <a:spcPts val="435"/>
              </a:spcBef>
              <a:spcAft>
                <a:spcPts val="0"/>
              </a:spcAft>
              <a:buClr>
                <a:srgbClr val="C00000"/>
              </a:buClr>
              <a:buSzPts val="650"/>
              <a:buNone/>
              <a:tabLst>
                <a:tab pos="364490" algn="l"/>
              </a:tabLst>
            </a:pPr>
            <a:endParaRPr lang="en-US" sz="3200" spc="0" dirty="0">
              <a:effectLst/>
              <a:latin typeface="Arial" panose="020B0604020202020204" pitchFamily="34" charset="0"/>
              <a:ea typeface="DejaVu Sans"/>
              <a:cs typeface="DejaVu Sans"/>
            </a:endParaRPr>
          </a:p>
          <a:p>
            <a:pPr marL="0" marR="0" indent="0">
              <a:spcBef>
                <a:spcPts val="545"/>
              </a:spcBef>
              <a:spcAft>
                <a:spcPts val="0"/>
              </a:spcAft>
              <a:buNone/>
            </a:pPr>
            <a:r>
              <a:rPr lang="en-US" sz="3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 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3CAA912-2335-43E1-AC73-F8158CA25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B1DEB-98AF-407C-AEA7-2F9995D5699D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4015196-0A04-4264-AC2A-95B4A49F5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C34510A-C7EA-4D29-B9DF-4B9DE3BE4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45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11EB27F-7AA2-40B8-BDFA-2DCE9A5AE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831667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21459DD-7CFB-4684-9A68-70323D349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762000"/>
            <a:ext cx="7994650" cy="3831905"/>
          </a:xfrm>
          <a:solidFill>
            <a:schemeClr val="bg2"/>
          </a:solidFill>
        </p:spPr>
        <p:txBody>
          <a:bodyPr>
            <a:normAutofit fontScale="32500" lnSpcReduction="20000"/>
          </a:bodyPr>
          <a:lstStyle/>
          <a:p>
            <a:pPr marL="175023" indent="0">
              <a:lnSpc>
                <a:spcPct val="160000"/>
              </a:lnSpc>
              <a:buNone/>
            </a:pPr>
            <a:r>
              <a:rPr lang="en-US" sz="6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b="1" dirty="0">
                <a:latin typeface="Tahoma" pitchFamily="34" charset="0"/>
                <a:ea typeface="Tahoma" pitchFamily="34" charset="0"/>
                <a:cs typeface="Tahoma" pitchFamily="34" charset="0"/>
              </a:rPr>
              <a:t>Pre-procedure</a:t>
            </a:r>
            <a:r>
              <a:rPr lang="en-US" sz="7200" b="1" spc="65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b="1" spc="-20" dirty="0">
                <a:latin typeface="Tahoma" pitchFamily="34" charset="0"/>
                <a:ea typeface="Tahoma" pitchFamily="34" charset="0"/>
                <a:cs typeface="Tahoma" pitchFamily="34" charset="0"/>
              </a:rPr>
              <a:t>Tasks</a:t>
            </a:r>
          </a:p>
          <a:p>
            <a:pPr marL="285750" indent="-28575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650"/>
              <a:buFont typeface="Wingdings" pitchFamily="2" charset="2"/>
              <a:buChar char="q"/>
              <a:tabLst>
                <a:tab pos="364490" algn="l"/>
              </a:tabLst>
            </a:pPr>
            <a:r>
              <a:rPr lang="en-US" sz="7200" spc="-30" dirty="0">
                <a:latin typeface="Tahoma" pitchFamily="34" charset="0"/>
                <a:ea typeface="Tahoma" pitchFamily="34" charset="0"/>
                <a:cs typeface="Tahoma" pitchFamily="34" charset="0"/>
              </a:rPr>
              <a:t>Review</a:t>
            </a:r>
            <a:r>
              <a:rPr lang="en-US" sz="7200" spc="1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spc="-30" dirty="0">
                <a:latin typeface="Tahoma" pitchFamily="34" charset="0"/>
                <a:ea typeface="Tahoma" pitchFamily="34" charset="0"/>
                <a:cs typeface="Tahoma" pitchFamily="34" charset="0"/>
              </a:rPr>
              <a:t>the</a:t>
            </a:r>
            <a:r>
              <a:rPr lang="en-US" sz="7200" spc="1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spc="-30" dirty="0">
                <a:latin typeface="Tahoma" pitchFamily="34" charset="0"/>
                <a:ea typeface="Tahoma" pitchFamily="34" charset="0"/>
                <a:cs typeface="Tahoma" pitchFamily="34" charset="0"/>
              </a:rPr>
              <a:t>client’s</a:t>
            </a:r>
            <a:r>
              <a:rPr lang="en-US" sz="7200" spc="15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spc="-30" dirty="0">
                <a:latin typeface="Tahoma" pitchFamily="34" charset="0"/>
                <a:ea typeface="Tahoma" pitchFamily="34" charset="0"/>
                <a:cs typeface="Tahoma" pitchFamily="34" charset="0"/>
              </a:rPr>
              <a:t>chart</a:t>
            </a:r>
            <a:r>
              <a:rPr lang="en-US" sz="7200" spc="1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spc="-30" dirty="0">
                <a:latin typeface="Tahoma" pitchFamily="34" charset="0"/>
                <a:ea typeface="Tahoma" pitchFamily="34" charset="0"/>
                <a:cs typeface="Tahoma" pitchFamily="34" charset="0"/>
              </a:rPr>
              <a:t>and</a:t>
            </a:r>
            <a:r>
              <a:rPr lang="en-US" sz="7200" spc="1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spc="-30" dirty="0">
                <a:latin typeface="Tahoma" pitchFamily="34" charset="0"/>
                <a:ea typeface="Tahoma" pitchFamily="34" charset="0"/>
                <a:cs typeface="Tahoma" pitchFamily="34" charset="0"/>
              </a:rPr>
              <a:t>verify</a:t>
            </a:r>
            <a:r>
              <a:rPr lang="en-US" sz="7200" spc="15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spc="-30" dirty="0">
                <a:latin typeface="Tahoma" pitchFamily="34" charset="0"/>
                <a:ea typeface="Tahoma" pitchFamily="34" charset="0"/>
                <a:cs typeface="Tahoma" pitchFamily="34" charset="0"/>
              </a:rPr>
              <a:t>informed</a:t>
            </a:r>
            <a:r>
              <a:rPr lang="en-US" sz="7200" spc="1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spc="-30" dirty="0">
                <a:latin typeface="Tahoma" pitchFamily="34" charset="0"/>
                <a:ea typeface="Tahoma" pitchFamily="34" charset="0"/>
                <a:cs typeface="Tahoma" pitchFamily="34" charset="0"/>
              </a:rPr>
              <a:t>consent.</a:t>
            </a:r>
            <a:endParaRPr lang="en-US" sz="72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85750" indent="-285750">
              <a:lnSpc>
                <a:spcPct val="160000"/>
              </a:lnSpc>
              <a:spcBef>
                <a:spcPts val="435"/>
              </a:spcBef>
              <a:spcAft>
                <a:spcPts val="0"/>
              </a:spcAft>
              <a:buClr>
                <a:schemeClr val="tx1"/>
              </a:buClr>
              <a:buSzPts val="650"/>
              <a:buFont typeface="Wingdings" pitchFamily="2" charset="2"/>
              <a:buChar char="q"/>
              <a:tabLst>
                <a:tab pos="364490" algn="l"/>
              </a:tabLst>
            </a:pPr>
            <a:r>
              <a:rPr lang="en-US" sz="7200" dirty="0">
                <a:latin typeface="Tahoma" pitchFamily="34" charset="0"/>
                <a:ea typeface="Tahoma" pitchFamily="34" charset="0"/>
                <a:cs typeface="Tahoma" pitchFamily="34" charset="0"/>
              </a:rPr>
              <a:t>Examine</a:t>
            </a:r>
            <a:r>
              <a:rPr lang="en-US" sz="7200" spc="5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dirty="0">
                <a:latin typeface="Tahoma" pitchFamily="34" charset="0"/>
                <a:ea typeface="Tahoma" pitchFamily="34" charset="0"/>
                <a:cs typeface="Tahoma" pitchFamily="34" charset="0"/>
              </a:rPr>
              <a:t>to</a:t>
            </a:r>
            <a:r>
              <a:rPr lang="en-US" sz="7200" spc="5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dirty="0">
                <a:latin typeface="Tahoma" pitchFamily="34" charset="0"/>
                <a:ea typeface="Tahoma" pitchFamily="34" charset="0"/>
                <a:cs typeface="Tahoma" pitchFamily="34" charset="0"/>
              </a:rPr>
              <a:t>ensure</a:t>
            </a:r>
            <a:r>
              <a:rPr lang="en-US" sz="7200" spc="1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dirty="0">
                <a:latin typeface="Tahoma" pitchFamily="34" charset="0"/>
                <a:ea typeface="Tahoma" pitchFamily="34" charset="0"/>
                <a:cs typeface="Tahoma" pitchFamily="34" charset="0"/>
              </a:rPr>
              <a:t>that</a:t>
            </a:r>
            <a:r>
              <a:rPr lang="en-US" sz="7200" spc="5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dirty="0">
                <a:latin typeface="Tahoma" pitchFamily="34" charset="0"/>
                <a:ea typeface="Tahoma" pitchFamily="34" charset="0"/>
                <a:cs typeface="Tahoma" pitchFamily="34" charset="0"/>
              </a:rPr>
              <a:t>the</a:t>
            </a:r>
            <a:r>
              <a:rPr lang="en-US" sz="7200" spc="1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dirty="0">
                <a:latin typeface="Tahoma" pitchFamily="34" charset="0"/>
                <a:ea typeface="Tahoma" pitchFamily="34" charset="0"/>
                <a:cs typeface="Tahoma" pitchFamily="34" charset="0"/>
              </a:rPr>
              <a:t>vas</a:t>
            </a:r>
            <a:r>
              <a:rPr lang="en-US" sz="7200" spc="5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dirty="0">
                <a:latin typeface="Tahoma" pitchFamily="34" charset="0"/>
                <a:ea typeface="Tahoma" pitchFamily="34" charset="0"/>
                <a:cs typeface="Tahoma" pitchFamily="34" charset="0"/>
              </a:rPr>
              <a:t>deferens</a:t>
            </a:r>
            <a:r>
              <a:rPr lang="en-US" sz="7200" spc="1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dirty="0">
                <a:latin typeface="Tahoma" pitchFamily="34" charset="0"/>
                <a:ea typeface="Tahoma" pitchFamily="34" charset="0"/>
                <a:cs typeface="Tahoma" pitchFamily="34" charset="0"/>
              </a:rPr>
              <a:t>are </a:t>
            </a:r>
            <a:r>
              <a:rPr lang="en-US" sz="7200" spc="-10" dirty="0">
                <a:latin typeface="Tahoma" pitchFamily="34" charset="0"/>
                <a:ea typeface="Tahoma" pitchFamily="34" charset="0"/>
                <a:cs typeface="Tahoma" pitchFamily="34" charset="0"/>
              </a:rPr>
              <a:t>mobile</a:t>
            </a:r>
          </a:p>
          <a:p>
            <a:pPr marL="285750" indent="-285750">
              <a:lnSpc>
                <a:spcPct val="160000"/>
              </a:lnSpc>
              <a:spcBef>
                <a:spcPts val="435"/>
              </a:spcBef>
              <a:spcAft>
                <a:spcPts val="0"/>
              </a:spcAft>
              <a:buClr>
                <a:schemeClr val="tx1"/>
              </a:buClr>
              <a:buSzPts val="650"/>
              <a:buFont typeface="Wingdings" pitchFamily="2" charset="2"/>
              <a:buChar char="q"/>
              <a:tabLst>
                <a:tab pos="364490" algn="l"/>
              </a:tabLst>
            </a:pPr>
            <a:r>
              <a:rPr lang="en-US" sz="7200" dirty="0">
                <a:latin typeface="Tahoma" pitchFamily="34" charset="0"/>
                <a:ea typeface="Tahoma" pitchFamily="34" charset="0"/>
                <a:cs typeface="Tahoma" pitchFamily="34" charset="0"/>
              </a:rPr>
              <a:t>Ensure</a:t>
            </a:r>
            <a:r>
              <a:rPr lang="en-US" sz="7200" spc="-1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dirty="0">
                <a:latin typeface="Tahoma" pitchFamily="34" charset="0"/>
                <a:ea typeface="Tahoma" pitchFamily="34" charset="0"/>
                <a:cs typeface="Tahoma" pitchFamily="34" charset="0"/>
              </a:rPr>
              <a:t>that</a:t>
            </a:r>
            <a:r>
              <a:rPr lang="en-US" sz="7200" spc="-1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dirty="0">
                <a:latin typeface="Tahoma" pitchFamily="34" charset="0"/>
                <a:ea typeface="Tahoma" pitchFamily="34" charset="0"/>
                <a:cs typeface="Tahoma" pitchFamily="34" charset="0"/>
              </a:rPr>
              <a:t>the</a:t>
            </a:r>
            <a:r>
              <a:rPr lang="en-US" sz="7200" spc="-5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dirty="0">
                <a:latin typeface="Tahoma" pitchFamily="34" charset="0"/>
                <a:ea typeface="Tahoma" pitchFamily="34" charset="0"/>
                <a:cs typeface="Tahoma" pitchFamily="34" charset="0"/>
              </a:rPr>
              <a:t>operative</a:t>
            </a:r>
            <a:r>
              <a:rPr lang="en-US" sz="7200" spc="-1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dirty="0">
                <a:latin typeface="Tahoma" pitchFamily="34" charset="0"/>
                <a:ea typeface="Tahoma" pitchFamily="34" charset="0"/>
                <a:cs typeface="Tahoma" pitchFamily="34" charset="0"/>
              </a:rPr>
              <a:t>site</a:t>
            </a:r>
            <a:r>
              <a:rPr lang="en-US" sz="7200" spc="-1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dirty="0">
                <a:latin typeface="Tahoma" pitchFamily="34" charset="0"/>
                <a:ea typeface="Tahoma" pitchFamily="34" charset="0"/>
                <a:cs typeface="Tahoma" pitchFamily="34" charset="0"/>
              </a:rPr>
              <a:t>is</a:t>
            </a:r>
            <a:r>
              <a:rPr lang="en-US" sz="7200" spc="-15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spc="-10" dirty="0">
                <a:latin typeface="Tahoma" pitchFamily="34" charset="0"/>
                <a:ea typeface="Tahoma" pitchFamily="34" charset="0"/>
                <a:cs typeface="Tahoma" pitchFamily="34" charset="0"/>
              </a:rPr>
              <a:t>clean.</a:t>
            </a:r>
            <a:endParaRPr lang="en-US" sz="72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85750" indent="-285750">
              <a:lnSpc>
                <a:spcPct val="160000"/>
              </a:lnSpc>
              <a:spcBef>
                <a:spcPts val="435"/>
              </a:spcBef>
              <a:spcAft>
                <a:spcPts val="0"/>
              </a:spcAft>
              <a:buClr>
                <a:schemeClr val="tx1"/>
              </a:buClr>
              <a:buSzPts val="650"/>
              <a:buFont typeface="Wingdings" pitchFamily="2" charset="2"/>
              <a:buChar char="q"/>
              <a:tabLst>
                <a:tab pos="364490" algn="l"/>
              </a:tabLst>
            </a:pPr>
            <a:r>
              <a:rPr lang="en-US" sz="7200" dirty="0">
                <a:latin typeface="Tahoma" pitchFamily="34" charset="0"/>
                <a:ea typeface="Tahoma" pitchFamily="34" charset="0"/>
                <a:cs typeface="Tahoma" pitchFamily="34" charset="0"/>
              </a:rPr>
              <a:t>Put the</a:t>
            </a:r>
            <a:r>
              <a:rPr lang="en-US" sz="7200" spc="1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dirty="0">
                <a:latin typeface="Tahoma" pitchFamily="34" charset="0"/>
                <a:ea typeface="Tahoma" pitchFamily="34" charset="0"/>
                <a:cs typeface="Tahoma" pitchFamily="34" charset="0"/>
              </a:rPr>
              <a:t>penis</a:t>
            </a:r>
            <a:r>
              <a:rPr lang="en-US" sz="7200" spc="5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dirty="0">
                <a:latin typeface="Tahoma" pitchFamily="34" charset="0"/>
                <a:ea typeface="Tahoma" pitchFamily="34" charset="0"/>
                <a:cs typeface="Tahoma" pitchFamily="34" charset="0"/>
              </a:rPr>
              <a:t>12 O’clock</a:t>
            </a:r>
            <a:r>
              <a:rPr lang="en-US" sz="7200" spc="1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dirty="0">
                <a:latin typeface="Tahoma" pitchFamily="34" charset="0"/>
                <a:ea typeface="Tahoma" pitchFamily="34" charset="0"/>
                <a:cs typeface="Tahoma" pitchFamily="34" charset="0"/>
              </a:rPr>
              <a:t>Position on</a:t>
            </a:r>
            <a:r>
              <a:rPr lang="en-US" sz="7200" spc="5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dirty="0">
                <a:latin typeface="Tahoma" pitchFamily="34" charset="0"/>
                <a:ea typeface="Tahoma" pitchFamily="34" charset="0"/>
                <a:cs typeface="Tahoma" pitchFamily="34" charset="0"/>
              </a:rPr>
              <a:t>the man’s</a:t>
            </a:r>
            <a:r>
              <a:rPr lang="en-US" sz="7200" spc="5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dirty="0">
                <a:latin typeface="Tahoma" pitchFamily="34" charset="0"/>
                <a:ea typeface="Tahoma" pitchFamily="34" charset="0"/>
                <a:cs typeface="Tahoma" pitchFamily="34" charset="0"/>
              </a:rPr>
              <a:t>abdomen</a:t>
            </a:r>
            <a:endParaRPr lang="en-US" sz="5500" dirty="0"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175023" indent="0"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8FE885B-3012-4292-968F-BE9673E98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A63EB1B-140B-447C-92EE-37684D28A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D467E62-F174-4A4A-91B4-2F750683D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3443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C3B0A3-63EB-47E3-BFBA-3CACC6770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321BA68-6428-4BD5-A317-67FF0C21F0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75023" indent="0" algn="ctr">
              <a:buNone/>
            </a:pPr>
            <a:r>
              <a:rPr lang="en-US" sz="13800" dirty="0">
                <a:solidFill>
                  <a:srgbClr val="1B75BB"/>
                </a:solidFill>
                <a:latin typeface="Champignon" panose="02000607060000020002" pitchFamily="2" charset="0"/>
                <a:ea typeface="Roboto" pitchFamily="2" charset="0"/>
              </a:rPr>
              <a:t>Thank you!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EA33838-5A0A-4C75-B842-BD7C3FCB7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7A46B-AF56-47AD-972D-714A1E3924A3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00AC07C-C3A4-4781-9FBC-E9067D057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99DAFE7-B75D-4205-8208-562EA439D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801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11EB27F-7AA2-40B8-BDFA-2DCE9A5AE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831667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21459DD-7CFB-4684-9A68-70323D349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762000"/>
            <a:ext cx="7994650" cy="3831905"/>
          </a:xfrm>
          <a:solidFill>
            <a:schemeClr val="bg2"/>
          </a:solidFill>
        </p:spPr>
        <p:txBody>
          <a:bodyPr>
            <a:normAutofit fontScale="32500" lnSpcReduction="20000"/>
          </a:bodyPr>
          <a:lstStyle/>
          <a:p>
            <a:pPr marL="175023" indent="0">
              <a:lnSpc>
                <a:spcPct val="160000"/>
              </a:lnSpc>
              <a:buNone/>
            </a:pPr>
            <a:r>
              <a:rPr lang="en-US" sz="640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b="1" dirty="0">
                <a:latin typeface="Tahoma" pitchFamily="34" charset="0"/>
                <a:ea typeface="Tahoma" pitchFamily="34" charset="0"/>
                <a:cs typeface="Tahoma" pitchFamily="34" charset="0"/>
              </a:rPr>
              <a:t>Pre-procedure</a:t>
            </a:r>
            <a:r>
              <a:rPr lang="en-US" sz="7200" b="1" spc="65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b="1" spc="-20" dirty="0">
                <a:latin typeface="Tahoma" pitchFamily="34" charset="0"/>
                <a:ea typeface="Tahoma" pitchFamily="34" charset="0"/>
                <a:cs typeface="Tahoma" pitchFamily="34" charset="0"/>
              </a:rPr>
              <a:t>Tasks</a:t>
            </a:r>
            <a:endParaRPr lang="en-US" sz="72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85750" indent="-285750">
              <a:lnSpc>
                <a:spcPct val="160000"/>
              </a:lnSpc>
              <a:spcBef>
                <a:spcPts val="430"/>
              </a:spcBef>
              <a:spcAft>
                <a:spcPts val="0"/>
              </a:spcAft>
              <a:buClr>
                <a:schemeClr val="tx1"/>
              </a:buClr>
              <a:buSzPts val="650"/>
              <a:buFont typeface="Wingdings" pitchFamily="2" charset="2"/>
              <a:buChar char="q"/>
              <a:tabLst>
                <a:tab pos="364490" algn="l"/>
              </a:tabLst>
            </a:pPr>
            <a:r>
              <a:rPr lang="en-US" sz="7200" dirty="0">
                <a:latin typeface="Tahoma" pitchFamily="34" charset="0"/>
                <a:ea typeface="Tahoma" pitchFamily="34" charset="0"/>
                <a:cs typeface="Tahoma" pitchFamily="34" charset="0"/>
              </a:rPr>
              <a:t>Perform</a:t>
            </a:r>
            <a:r>
              <a:rPr lang="en-US" sz="7200" spc="1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dirty="0">
                <a:latin typeface="Tahoma" pitchFamily="34" charset="0"/>
                <a:ea typeface="Tahoma" pitchFamily="34" charset="0"/>
                <a:cs typeface="Tahoma" pitchFamily="34" charset="0"/>
              </a:rPr>
              <a:t>a</a:t>
            </a:r>
            <a:r>
              <a:rPr lang="en-US" sz="7200" spc="1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dirty="0">
                <a:latin typeface="Tahoma" pitchFamily="34" charset="0"/>
                <a:ea typeface="Tahoma" pitchFamily="34" charset="0"/>
                <a:cs typeface="Tahoma" pitchFamily="34" charset="0"/>
              </a:rPr>
              <a:t>surgical</a:t>
            </a:r>
            <a:r>
              <a:rPr lang="en-US" sz="7200" spc="15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dirty="0">
                <a:latin typeface="Tahoma" pitchFamily="34" charset="0"/>
                <a:ea typeface="Tahoma" pitchFamily="34" charset="0"/>
                <a:cs typeface="Tahoma" pitchFamily="34" charset="0"/>
              </a:rPr>
              <a:t>scrub</a:t>
            </a:r>
            <a:r>
              <a:rPr lang="en-US" sz="7200" spc="15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dirty="0">
                <a:latin typeface="Tahoma" pitchFamily="34" charset="0"/>
                <a:ea typeface="Tahoma" pitchFamily="34" charset="0"/>
                <a:cs typeface="Tahoma" pitchFamily="34" charset="0"/>
              </a:rPr>
              <a:t>and</a:t>
            </a:r>
            <a:r>
              <a:rPr lang="en-US" sz="7200" spc="1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dirty="0">
                <a:latin typeface="Tahoma" pitchFamily="34" charset="0"/>
                <a:ea typeface="Tahoma" pitchFamily="34" charset="0"/>
                <a:cs typeface="Tahoma" pitchFamily="34" charset="0"/>
              </a:rPr>
              <a:t>put</a:t>
            </a:r>
            <a:r>
              <a:rPr lang="en-US" sz="7200" spc="1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dirty="0">
                <a:latin typeface="Tahoma" pitchFamily="34" charset="0"/>
                <a:ea typeface="Tahoma" pitchFamily="34" charset="0"/>
                <a:cs typeface="Tahoma" pitchFamily="34" charset="0"/>
              </a:rPr>
              <a:t>on</a:t>
            </a:r>
            <a:r>
              <a:rPr lang="en-US" sz="7200" spc="15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dirty="0">
                <a:latin typeface="Tahoma" pitchFamily="34" charset="0"/>
                <a:ea typeface="Tahoma" pitchFamily="34" charset="0"/>
                <a:cs typeface="Tahoma" pitchFamily="34" charset="0"/>
              </a:rPr>
              <a:t>sterile</a:t>
            </a:r>
            <a:r>
              <a:rPr lang="en-US" sz="7200" spc="15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spc="-10" dirty="0">
                <a:latin typeface="Tahoma" pitchFamily="34" charset="0"/>
                <a:ea typeface="Tahoma" pitchFamily="34" charset="0"/>
                <a:cs typeface="Tahoma" pitchFamily="34" charset="0"/>
              </a:rPr>
              <a:t>gloves.</a:t>
            </a:r>
            <a:endParaRPr lang="en-US" sz="72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85750" indent="-285750">
              <a:lnSpc>
                <a:spcPct val="160000"/>
              </a:lnSpc>
              <a:spcBef>
                <a:spcPts val="435"/>
              </a:spcBef>
              <a:spcAft>
                <a:spcPts val="0"/>
              </a:spcAft>
              <a:buClr>
                <a:schemeClr val="tx1"/>
              </a:buClr>
              <a:buSzPts val="650"/>
              <a:buFont typeface="Wingdings" pitchFamily="2" charset="2"/>
              <a:buChar char="q"/>
              <a:tabLst>
                <a:tab pos="364490" algn="l"/>
              </a:tabLst>
            </a:pPr>
            <a:r>
              <a:rPr lang="en-US" sz="7200" spc="-20" dirty="0">
                <a:latin typeface="Tahoma" pitchFamily="34" charset="0"/>
                <a:ea typeface="Tahoma" pitchFamily="34" charset="0"/>
                <a:cs typeface="Tahoma" pitchFamily="34" charset="0"/>
              </a:rPr>
              <a:t>Prepare</a:t>
            </a:r>
            <a:r>
              <a:rPr lang="en-US" sz="7200" spc="-3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spc="-20" dirty="0">
                <a:latin typeface="Tahoma" pitchFamily="34" charset="0"/>
                <a:ea typeface="Tahoma" pitchFamily="34" charset="0"/>
                <a:cs typeface="Tahoma" pitchFamily="34" charset="0"/>
              </a:rPr>
              <a:t>a</a:t>
            </a:r>
            <a:r>
              <a:rPr lang="en-US" sz="7200" spc="-3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spc="-20" dirty="0">
                <a:latin typeface="Tahoma" pitchFamily="34" charset="0"/>
                <a:ea typeface="Tahoma" pitchFamily="34" charset="0"/>
                <a:cs typeface="Tahoma" pitchFamily="34" charset="0"/>
              </a:rPr>
              <a:t>syringe</a:t>
            </a:r>
            <a:r>
              <a:rPr lang="en-US" sz="7200" spc="-25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spc="-20" dirty="0">
                <a:latin typeface="Tahoma" pitchFamily="34" charset="0"/>
                <a:ea typeface="Tahoma" pitchFamily="34" charset="0"/>
                <a:cs typeface="Tahoma" pitchFamily="34" charset="0"/>
              </a:rPr>
              <a:t>to</a:t>
            </a:r>
            <a:r>
              <a:rPr lang="en-US" sz="7200" spc="-25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spc="-20" dirty="0">
                <a:latin typeface="Tahoma" pitchFamily="34" charset="0"/>
                <a:ea typeface="Tahoma" pitchFamily="34" charset="0"/>
                <a:cs typeface="Tahoma" pitchFamily="34" charset="0"/>
              </a:rPr>
              <a:t>administer lidocaine</a:t>
            </a:r>
            <a:endParaRPr lang="en-US" sz="72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85750" indent="-285750">
              <a:lnSpc>
                <a:spcPct val="160000"/>
              </a:lnSpc>
              <a:spcBef>
                <a:spcPts val="435"/>
              </a:spcBef>
              <a:spcAft>
                <a:spcPts val="0"/>
              </a:spcAft>
              <a:buClr>
                <a:schemeClr val="tx1"/>
              </a:buClr>
              <a:buSzPts val="650"/>
              <a:buFont typeface="Wingdings" pitchFamily="2" charset="2"/>
              <a:buChar char="q"/>
              <a:tabLst>
                <a:tab pos="364490" algn="l"/>
              </a:tabLst>
            </a:pPr>
            <a:r>
              <a:rPr lang="en-US" sz="7200" spc="-20" dirty="0">
                <a:latin typeface="Tahoma" pitchFamily="34" charset="0"/>
                <a:ea typeface="Tahoma" pitchFamily="34" charset="0"/>
                <a:cs typeface="Tahoma" pitchFamily="34" charset="0"/>
              </a:rPr>
              <a:t>Prepare the</a:t>
            </a:r>
            <a:r>
              <a:rPr lang="en-US" sz="7200" spc="-15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spc="-20" dirty="0">
                <a:latin typeface="Tahoma" pitchFamily="34" charset="0"/>
                <a:ea typeface="Tahoma" pitchFamily="34" charset="0"/>
                <a:cs typeface="Tahoma" pitchFamily="34" charset="0"/>
              </a:rPr>
              <a:t>operative</a:t>
            </a:r>
            <a:r>
              <a:rPr lang="en-US" sz="7200" spc="-1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spc="-20" dirty="0">
                <a:latin typeface="Tahoma" pitchFamily="34" charset="0"/>
                <a:ea typeface="Tahoma" pitchFamily="34" charset="0"/>
                <a:cs typeface="Tahoma" pitchFamily="34" charset="0"/>
              </a:rPr>
              <a:t>site</a:t>
            </a:r>
            <a:r>
              <a:rPr lang="en-US" sz="7200" spc="-15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spc="-20" dirty="0">
                <a:latin typeface="Tahoma" pitchFamily="34" charset="0"/>
                <a:ea typeface="Tahoma" pitchFamily="34" charset="0"/>
                <a:cs typeface="Tahoma" pitchFamily="34" charset="0"/>
              </a:rPr>
              <a:t>with</a:t>
            </a:r>
            <a:r>
              <a:rPr lang="en-US" sz="7200" spc="-1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spc="-20" dirty="0">
                <a:latin typeface="Tahoma" pitchFamily="34" charset="0"/>
                <a:ea typeface="Tahoma" pitchFamily="34" charset="0"/>
                <a:cs typeface="Tahoma" pitchFamily="34" charset="0"/>
              </a:rPr>
              <a:t>antiseptic.</a:t>
            </a:r>
            <a:endParaRPr lang="en-US" sz="72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85750" indent="-285750">
              <a:lnSpc>
                <a:spcPct val="160000"/>
              </a:lnSpc>
              <a:spcBef>
                <a:spcPts val="435"/>
              </a:spcBef>
              <a:spcAft>
                <a:spcPts val="0"/>
              </a:spcAft>
              <a:buClr>
                <a:schemeClr val="tx1"/>
              </a:buClr>
              <a:buSzPts val="650"/>
              <a:buFont typeface="Wingdings" pitchFamily="2" charset="2"/>
              <a:buChar char="q"/>
              <a:tabLst>
                <a:tab pos="364490" algn="l"/>
              </a:tabLst>
            </a:pPr>
            <a:r>
              <a:rPr lang="en-US" sz="7200" dirty="0">
                <a:latin typeface="Tahoma" pitchFamily="34" charset="0"/>
                <a:ea typeface="Tahoma" pitchFamily="34" charset="0"/>
                <a:cs typeface="Tahoma" pitchFamily="34" charset="0"/>
              </a:rPr>
              <a:t>Isolate</a:t>
            </a:r>
            <a:r>
              <a:rPr lang="en-US" sz="7200" spc="-5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dirty="0">
                <a:latin typeface="Tahoma" pitchFamily="34" charset="0"/>
                <a:ea typeface="Tahoma" pitchFamily="34" charset="0"/>
                <a:cs typeface="Tahoma" pitchFamily="34" charset="0"/>
              </a:rPr>
              <a:t>the</a:t>
            </a:r>
            <a:r>
              <a:rPr lang="en-US" sz="7200" spc="1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dirty="0">
                <a:latin typeface="Tahoma" pitchFamily="34" charset="0"/>
                <a:ea typeface="Tahoma" pitchFamily="34" charset="0"/>
                <a:cs typeface="Tahoma" pitchFamily="34" charset="0"/>
              </a:rPr>
              <a:t>operative</a:t>
            </a:r>
            <a:r>
              <a:rPr lang="en-US" sz="7200" spc="15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dirty="0">
                <a:latin typeface="Tahoma" pitchFamily="34" charset="0"/>
                <a:ea typeface="Tahoma" pitchFamily="34" charset="0"/>
                <a:cs typeface="Tahoma" pitchFamily="34" charset="0"/>
              </a:rPr>
              <a:t>site with</a:t>
            </a:r>
            <a:r>
              <a:rPr lang="en-US" sz="7200" spc="15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dirty="0">
                <a:latin typeface="Tahoma" pitchFamily="34" charset="0"/>
                <a:ea typeface="Tahoma" pitchFamily="34" charset="0"/>
                <a:cs typeface="Tahoma" pitchFamily="34" charset="0"/>
              </a:rPr>
              <a:t>sterile</a:t>
            </a:r>
            <a:r>
              <a:rPr lang="en-US" sz="7200" spc="1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dirty="0">
                <a:latin typeface="Tahoma" pitchFamily="34" charset="0"/>
                <a:ea typeface="Tahoma" pitchFamily="34" charset="0"/>
                <a:cs typeface="Tahoma" pitchFamily="34" charset="0"/>
              </a:rPr>
              <a:t>sheet/s</a:t>
            </a:r>
            <a:r>
              <a:rPr lang="en-US" sz="7200" spc="5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dirty="0">
                <a:latin typeface="Tahoma" pitchFamily="34" charset="0"/>
                <a:ea typeface="Tahoma" pitchFamily="34" charset="0"/>
                <a:cs typeface="Tahoma" pitchFamily="34" charset="0"/>
              </a:rPr>
              <a:t>or</a:t>
            </a:r>
            <a:r>
              <a:rPr lang="en-US" sz="7200" spc="10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7200" spc="-10" dirty="0">
                <a:latin typeface="Tahoma" pitchFamily="34" charset="0"/>
                <a:ea typeface="Tahoma" pitchFamily="34" charset="0"/>
                <a:cs typeface="Tahoma" pitchFamily="34" charset="0"/>
              </a:rPr>
              <a:t>towel/s</a:t>
            </a:r>
            <a:endParaRPr lang="en-US" sz="7200" dirty="0"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marR="0" lv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5500" dirty="0"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effectLst/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175023" indent="0"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8FE885B-3012-4292-968F-BE9673E98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A63EB1B-140B-447C-92EE-37684D28A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D467E62-F174-4A4A-91B4-2F750683D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514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23744AE-FDFA-4EF0-A03C-470314E4F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NSV </a:t>
            </a:r>
            <a:r>
              <a:rPr lang="en-US" sz="2800" dirty="0">
                <a:latin typeface="Liberation Sans Narrow"/>
              </a:rPr>
              <a:t>P</a:t>
            </a:r>
            <a:r>
              <a:rPr lang="en-US" sz="2800" b="1" dirty="0">
                <a:effectLst/>
                <a:latin typeface="Liberation Sans Narrow"/>
                <a:ea typeface="Arial" panose="020B0604020202020204" pitchFamily="34" charset="0"/>
                <a:cs typeface="Arial" panose="020B0604020202020204" pitchFamily="34" charset="0"/>
              </a:rPr>
              <a:t>rocedure</a:t>
            </a:r>
            <a:r>
              <a:rPr lang="en-US" sz="2800" b="1" spc="-60" dirty="0">
                <a:effectLst/>
                <a:latin typeface="Liberation Sans Narrow"/>
                <a:ea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1110DCC-AFD1-4DAC-A8E2-FE0850F783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5023" indent="0"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                   Cross-section</a:t>
            </a:r>
            <a:r>
              <a:rPr lang="en-US" sz="1800" spc="-5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of</a:t>
            </a:r>
            <a:r>
              <a:rPr lang="en-US" sz="1800" spc="-5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800" spc="-5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spermatic</a:t>
            </a:r>
            <a:r>
              <a:rPr lang="en-US" sz="1800" spc="-5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spc="-2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cord</a:t>
            </a:r>
          </a:p>
          <a:p>
            <a:pPr marL="175023" indent="0">
              <a:buNone/>
            </a:pPr>
            <a:endParaRPr lang="en-US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5013F19-8D88-4D12-B887-EEAB19448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9F2B2-4770-4621-9DB0-A64D796C3F64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1E08610-8951-4D16-AB6C-FB241C252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216386C-0AA1-4737-A722-2D9DC9D5A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6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E54E247D-FBCA-F1D9-90EC-914D118EC8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9429" y="1371432"/>
            <a:ext cx="4813153" cy="240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078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D2829DD-96A2-4EC0-B32E-F9EFAD080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95559"/>
            <a:ext cx="7886700" cy="619016"/>
          </a:xfrm>
        </p:spPr>
        <p:txBody>
          <a:bodyPr>
            <a:normAutofit/>
          </a:bodyPr>
          <a:lstStyle/>
          <a:p>
            <a:r>
              <a:rPr lang="en-US" dirty="0"/>
              <a:t>The NSV …Procedure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0C03C38-0346-4F13-BA15-D5C7EA6777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039659"/>
            <a:ext cx="8264829" cy="3554245"/>
          </a:xfrm>
        </p:spPr>
        <p:txBody>
          <a:bodyPr>
            <a:normAutofit/>
          </a:bodyPr>
          <a:lstStyle/>
          <a:p>
            <a:pPr marL="175023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3387F10-0A45-44C9-ABAE-6AE83AF99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1A971-CA47-4D9C-8E07-7FCA63124A0D}" type="datetime3">
              <a:rPr lang="en-US" smtClean="0"/>
              <a:t>20 October 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B171E3-0F8B-446B-8009-860A81BAD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62695D2-B5E0-4366-BD1E-57E83C335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7</a:t>
            </a:fld>
            <a:endParaRPr lang="en-US"/>
          </a:p>
        </p:txBody>
      </p:sp>
      <p:sp>
        <p:nvSpPr>
          <p:cNvPr id="7" name="Textbox 1626">
            <a:extLst>
              <a:ext uri="{FF2B5EF4-FFF2-40B4-BE49-F238E27FC236}">
                <a16:creationId xmlns:a16="http://schemas.microsoft.com/office/drawing/2014/main" xmlns="" id="{C9D78E1C-784B-FBAA-2F84-550368B8E24A}"/>
              </a:ext>
            </a:extLst>
          </p:cNvPr>
          <p:cNvSpPr txBox="1"/>
          <p:nvPr/>
        </p:nvSpPr>
        <p:spPr>
          <a:xfrm>
            <a:off x="1145136" y="1039659"/>
            <a:ext cx="6298251" cy="54131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spc="-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FIGURE</a:t>
            </a:r>
            <a:r>
              <a:rPr lang="en-US" sz="1600" spc="-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600" spc="-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.</a:t>
            </a:r>
            <a:r>
              <a:rPr lang="en-US" sz="1600" spc="7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600" spc="-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600" spc="-1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600" spc="-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three-finger</a:t>
            </a:r>
            <a:r>
              <a:rPr lang="en-US" sz="1600" spc="-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600" spc="-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technique: Isolating</a:t>
            </a:r>
            <a:r>
              <a:rPr lang="en-US" sz="1600" spc="-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600" spc="-2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6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600" spc="-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right</a:t>
            </a:r>
            <a:r>
              <a:rPr lang="en-US" sz="1600" spc="-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600" spc="-2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vas</a:t>
            </a:r>
            <a:endParaRPr lang="en-US" sz="16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15528EF9-D39A-46D7-8191-F8DB7B102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6660" y="1489394"/>
            <a:ext cx="5986727" cy="3040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837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AEEA990-6686-476B-AF43-39DC85F37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NSV… Procedure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0A5AF7E-EFF1-49B1-B908-A88817E7B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AFEE5-5AAC-4748-AA9A-5BCF5C170DA4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1DF890D-BB04-43C7-999E-6CF0AC7E8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15CB118-1113-48DF-B536-919DBFEFC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8</a:t>
            </a:fld>
            <a:endParaRPr lang="en-US"/>
          </a:p>
        </p:txBody>
      </p:sp>
      <p:sp>
        <p:nvSpPr>
          <p:cNvPr id="7" name="Textbox 1635">
            <a:extLst>
              <a:ext uri="{FF2B5EF4-FFF2-40B4-BE49-F238E27FC236}">
                <a16:creationId xmlns:a16="http://schemas.microsoft.com/office/drawing/2014/main" xmlns="" id="{23641D4B-637D-7632-34C2-41E59672ADA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0" marR="0" indent="0">
              <a:lnSpc>
                <a:spcPts val="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dirty="0"/>
              <a:t>                   </a:t>
            </a:r>
          </a:p>
          <a:p>
            <a:pPr marL="0" marR="0" indent="0">
              <a:lnSpc>
                <a:spcPts val="7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                                                                       </a:t>
            </a:r>
            <a:r>
              <a:rPr lang="en-US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FIGURE.</a:t>
            </a:r>
            <a:r>
              <a:rPr lang="en-US" sz="1600" spc="26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Raising</a:t>
            </a:r>
            <a:r>
              <a:rPr lang="en-US" sz="1600" spc="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600" spc="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6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skin </a:t>
            </a:r>
            <a:r>
              <a:rPr lang="en-US" sz="1600" spc="-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wheal</a:t>
            </a:r>
            <a:endParaRPr lang="en-US" sz="16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1765DE0A-DE0F-04D0-2836-6F6BC59795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8422" y="1451430"/>
            <a:ext cx="5700045" cy="2838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86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8FAF1E0-CC8D-A88D-662B-84B56B646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Vasectomy… Procedure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6FA0FB2-2C8A-F507-94DD-880E5CDA4A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5023" indent="0">
              <a:buNone/>
            </a:pPr>
            <a:r>
              <a:rPr lang="en-US" sz="1800" dirty="0"/>
              <a:t>                   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FIGURE</a:t>
            </a:r>
            <a:r>
              <a:rPr lang="en-US" sz="1800" spc="-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.</a:t>
            </a:r>
            <a:r>
              <a:rPr lang="en-US" sz="1800" spc="8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Side</a:t>
            </a:r>
            <a:r>
              <a:rPr lang="en-US" sz="1800" spc="-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view</a:t>
            </a:r>
            <a:r>
              <a:rPr lang="en-US" sz="1800" spc="1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of</a:t>
            </a:r>
            <a:r>
              <a:rPr lang="en-US" sz="1800" spc="-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the</a:t>
            </a:r>
            <a:r>
              <a:rPr lang="en-US" sz="1800" spc="5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skin</a:t>
            </a:r>
            <a:r>
              <a:rPr lang="en-US" sz="1800" spc="1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n-US" sz="1800" spc="-2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wheal</a:t>
            </a:r>
          </a:p>
          <a:p>
            <a:pPr marL="175023" indent="0">
              <a:buNone/>
            </a:pPr>
            <a:endParaRPr lang="en-US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E281611-6CC1-485B-87A0-BF712E815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F2B-FC30-4985-9B47-B76A6D4FF5B9}" type="datetime3">
              <a:rPr lang="en-US" smtClean="0"/>
              <a:t>20 October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50F7498-8E77-BF76-8C3D-BB76B12CF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05D112A-F14A-6E84-086D-7A1B7510D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7D8C3-23DC-4C40-823A-943F1A42EE91}" type="slidenum">
              <a:rPr lang="en-US" smtClean="0"/>
              <a:t>9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735F905-53CE-D2DC-F43C-F699EC8B8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4258" y="1328564"/>
            <a:ext cx="4567771" cy="2486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529471"/>
      </p:ext>
    </p:extLst>
  </p:cSld>
  <p:clrMapOvr>
    <a:masterClrMapping/>
  </p:clrMapOvr>
</p:sld>
</file>

<file path=ppt/theme/theme1.xml><?xml version="1.0" encoding="utf-8"?>
<a:theme xmlns:a="http://schemas.openxmlformats.org/drawingml/2006/main" name="Climate Chan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limate Change" id="{1369744B-303B-45B2-9BA6-7732FD6E2FC6}" vid="{DC217F62-9FCF-4E9C-B9F2-55F73FE45C2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4439</TotalTime>
  <Words>1002</Words>
  <Application>Microsoft Office PowerPoint</Application>
  <PresentationFormat>On-screen Show (16:9)</PresentationFormat>
  <Paragraphs>275</Paragraphs>
  <Slides>40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42" baseType="lpstr">
      <vt:lpstr>Climate Change</vt:lpstr>
      <vt:lpstr>2_Office Theme</vt:lpstr>
      <vt:lpstr>PowerPoint Presentation</vt:lpstr>
      <vt:lpstr>Session- 4 The No Scalpel Vasectomy (NSV) Procedure </vt:lpstr>
      <vt:lpstr>The No Scalpel Vasectomy… </vt:lpstr>
      <vt:lpstr>Introduction</vt:lpstr>
      <vt:lpstr>Introduction</vt:lpstr>
      <vt:lpstr>The NSV Procedure  </vt:lpstr>
      <vt:lpstr>The NSV …Procedure</vt:lpstr>
      <vt:lpstr>The NSV… Procedure </vt:lpstr>
      <vt:lpstr>The Vasectomy… Procedure </vt:lpstr>
      <vt:lpstr>The NSV… Procedure </vt:lpstr>
      <vt:lpstr>The NSV… Procedure </vt:lpstr>
      <vt:lpstr>The NSV… Procedure </vt:lpstr>
      <vt:lpstr>The NSV… Procedure </vt:lpstr>
      <vt:lpstr>The NSV… Vasectomy</vt:lpstr>
      <vt:lpstr>The NSV… Procedure</vt:lpstr>
      <vt:lpstr>The NSV… Procedure </vt:lpstr>
      <vt:lpstr>The NSV…Procedure </vt:lpstr>
      <vt:lpstr>The NSV… Procedure</vt:lpstr>
      <vt:lpstr>The NSV… Procedure</vt:lpstr>
      <vt:lpstr>The NSV… Procedure </vt:lpstr>
      <vt:lpstr>The NSV …Procedure </vt:lpstr>
      <vt:lpstr>The NSV … Procedure </vt:lpstr>
      <vt:lpstr>The NSV…Procedure </vt:lpstr>
      <vt:lpstr>The NSV … Procedure </vt:lpstr>
      <vt:lpstr>The NSV…Procedure </vt:lpstr>
      <vt:lpstr>The NSV… procedure </vt:lpstr>
      <vt:lpstr>The NSV…Procedure</vt:lpstr>
      <vt:lpstr>The NSV…Procedure</vt:lpstr>
      <vt:lpstr>The NSV… Procedure</vt:lpstr>
      <vt:lpstr>The NSV… Procedure </vt:lpstr>
      <vt:lpstr>The NSV… Procedure </vt:lpstr>
      <vt:lpstr>The NSV… Procedure </vt:lpstr>
      <vt:lpstr>Steps in Ligating the vas with excision </vt:lpstr>
      <vt:lpstr>Steps in Ligating the Vas with excision</vt:lpstr>
      <vt:lpstr>Steps in Ligating the Vas with excision…</vt:lpstr>
      <vt:lpstr>Steps in Ligating the Vas with excision…</vt:lpstr>
      <vt:lpstr>The NSV… Procedure </vt:lpstr>
      <vt:lpstr>Dressing the wound </vt:lpstr>
      <vt:lpstr>Summary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selahadin seid</dc:creator>
  <cp:lastModifiedBy>Segni</cp:lastModifiedBy>
  <cp:revision>663</cp:revision>
  <dcterms:created xsi:type="dcterms:W3CDTF">2020-11-12T05:00:09Z</dcterms:created>
  <dcterms:modified xsi:type="dcterms:W3CDTF">2025-10-20T06:19:23Z</dcterms:modified>
</cp:coreProperties>
</file>