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65" r:id="rId2"/>
    <p:sldId id="257" r:id="rId3"/>
    <p:sldId id="259" r:id="rId4"/>
    <p:sldId id="261" r:id="rId5"/>
    <p:sldId id="260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1" r:id="rId21"/>
    <p:sldId id="282" r:id="rId22"/>
    <p:sldId id="280" r:id="rId23"/>
    <p:sldId id="475" r:id="rId24"/>
    <p:sldId id="481" r:id="rId25"/>
    <p:sldId id="482" r:id="rId26"/>
    <p:sldId id="484" r:id="rId27"/>
    <p:sldId id="263" r:id="rId28"/>
    <p:sldId id="485" r:id="rId29"/>
    <p:sldId id="487" r:id="rId30"/>
    <p:sldId id="489" r:id="rId31"/>
    <p:sldId id="490" r:id="rId32"/>
    <p:sldId id="494" r:id="rId33"/>
    <p:sldId id="495" r:id="rId34"/>
    <p:sldId id="491" r:id="rId35"/>
    <p:sldId id="492" r:id="rId36"/>
    <p:sldId id="496" r:id="rId37"/>
    <p:sldId id="498" r:id="rId38"/>
    <p:sldId id="497" r:id="rId39"/>
    <p:sldId id="499" r:id="rId40"/>
    <p:sldId id="500" r:id="rId41"/>
    <p:sldId id="50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3" autoAdjust="0"/>
    <p:restoredTop sz="94658"/>
  </p:normalViewPr>
  <p:slideViewPr>
    <p:cSldViewPr snapToGrid="0">
      <p:cViewPr varScale="1">
        <p:scale>
          <a:sx n="95" d="100"/>
          <a:sy n="95" d="100"/>
        </p:scale>
        <p:origin x="-160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252A40"/>
                </a:solidFill>
                <a:latin typeface="Cambria"/>
              </a:defRPr>
            </a:pPr>
            <a:r>
              <a:rPr lang="en-US" sz="1300" b="0" i="0" u="none" strike="noStrike" dirty="0">
                <a:solidFill>
                  <a:srgbClr val="252A40"/>
                </a:solidFill>
                <a:latin typeface="Cambria"/>
              </a:rPr>
              <a:t>Study Financing Structure ($500,000 Total)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USD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\$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52A40"/>
                    </a:solidFill>
                    <a:latin typeface="Arial"/>
                  </a:defRPr>
                </a:pPr>
                <a:endParaRPr lang="en-E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Donor Grant Funds</c:v>
                </c:pt>
                <c:pt idx="1">
                  <c:v>Cash Match</c:v>
                </c:pt>
                <c:pt idx="2">
                  <c:v>In-Kind Match</c:v>
                </c:pt>
                <c:pt idx="3">
                  <c:v>Total Cost-Share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400000</c:v>
                </c:pt>
                <c:pt idx="1">
                  <c:v>60000</c:v>
                </c:pt>
                <c:pt idx="2">
                  <c:v>40000</c:v>
                </c:pt>
                <c:pt idx="3">
                  <c:v>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63-5046-9169-4A9437AA80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252A4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3E7F1"/>
              </a:solidFill>
              <a:prstDash val="solid"/>
              <a:round/>
            </a:ln>
          </c:spPr>
        </c:majorGridlines>
        <c:numFmt formatCode="\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5" Type="http://schemas.openxmlformats.org/officeDocument/2006/relationships/image" Target="../media/image32.sv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5" Type="http://schemas.openxmlformats.org/officeDocument/2006/relationships/image" Target="../media/image32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#1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#16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#17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#29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5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6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#4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#4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7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5A1242-43D7-4AFD-A467-150A51BAE63A}" type="doc">
      <dgm:prSet loTypeId="urn:microsoft.com/office/officeart/2016/7/layout/RepeatingBendingProcessNew" loCatId="process" qsTypeId="urn:microsoft.com/office/officeart/2005/8/quickstyle/simple1#10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8C2F1C4-71CD-442D-A307-1E148A45633E}">
      <dgm:prSet/>
      <dgm:spPr/>
      <dgm:t>
        <a:bodyPr/>
        <a:lstStyle/>
        <a:p>
          <a:r>
            <a:rPr lang="en-US" dirty="0"/>
            <a:t>What counts as the 'full cost' of a study/a program</a:t>
          </a:r>
        </a:p>
      </dgm:t>
    </dgm:pt>
    <dgm:pt modelId="{34AE88FE-A885-4BED-8BAF-EF52F60AFA61}" type="parTrans" cxnId="{A4575A48-EBF7-4C7B-B325-04DF4D26A453}">
      <dgm:prSet/>
      <dgm:spPr/>
      <dgm:t>
        <a:bodyPr/>
        <a:lstStyle/>
        <a:p>
          <a:endParaRPr lang="en-US"/>
        </a:p>
      </dgm:t>
    </dgm:pt>
    <dgm:pt modelId="{96936CE0-81F4-445A-9889-122843BA4E12}" type="sibTrans" cxnId="{A4575A48-EBF7-4C7B-B325-04DF4D26A453}">
      <dgm:prSet/>
      <dgm:spPr/>
      <dgm:t>
        <a:bodyPr/>
        <a:lstStyle/>
        <a:p>
          <a:endParaRPr lang="en-US"/>
        </a:p>
      </dgm:t>
    </dgm:pt>
    <dgm:pt modelId="{46EE3A9C-5510-4AA8-A6B5-208E44ADD930}">
      <dgm:prSet/>
      <dgm:spPr/>
      <dgm:t>
        <a:bodyPr/>
        <a:lstStyle/>
        <a:p>
          <a:r>
            <a:rPr lang="en-US"/>
            <a:t>Direct costs: definitions and examples</a:t>
          </a:r>
        </a:p>
      </dgm:t>
    </dgm:pt>
    <dgm:pt modelId="{AA0C3D89-86F9-4FC6-A755-90D92E233C5C}" type="parTrans" cxnId="{96009C37-3860-4F94-9EB7-C2E816927FFA}">
      <dgm:prSet/>
      <dgm:spPr/>
      <dgm:t>
        <a:bodyPr/>
        <a:lstStyle/>
        <a:p>
          <a:endParaRPr lang="en-US"/>
        </a:p>
      </dgm:t>
    </dgm:pt>
    <dgm:pt modelId="{FF7F9E76-05F4-4F05-909A-3CF4007D65BC}" type="sibTrans" cxnId="{96009C37-3860-4F94-9EB7-C2E816927FFA}">
      <dgm:prSet/>
      <dgm:spPr/>
      <dgm:t>
        <a:bodyPr/>
        <a:lstStyle/>
        <a:p>
          <a:endParaRPr lang="en-US"/>
        </a:p>
      </dgm:t>
    </dgm:pt>
    <dgm:pt modelId="{E1C8929D-6603-4908-AB4F-34C5DC8CC071}">
      <dgm:prSet/>
      <dgm:spPr/>
      <dgm:t>
        <a:bodyPr/>
        <a:lstStyle/>
        <a:p>
          <a:r>
            <a:rPr lang="en-US"/>
            <a:t>Indirect costs and cost-rate agreements</a:t>
          </a:r>
        </a:p>
      </dgm:t>
    </dgm:pt>
    <dgm:pt modelId="{884B9BC8-AA2A-4B84-8D18-F741E37629C2}" type="parTrans" cxnId="{EA186304-0D42-4566-A99A-C07FDEE72CE6}">
      <dgm:prSet/>
      <dgm:spPr/>
      <dgm:t>
        <a:bodyPr/>
        <a:lstStyle/>
        <a:p>
          <a:endParaRPr lang="en-US"/>
        </a:p>
      </dgm:t>
    </dgm:pt>
    <dgm:pt modelId="{D40DBC1B-B445-438D-A455-85AB0EC617C0}" type="sibTrans" cxnId="{EA186304-0D42-4566-A99A-C07FDEE72CE6}">
      <dgm:prSet/>
      <dgm:spPr/>
      <dgm:t>
        <a:bodyPr/>
        <a:lstStyle/>
        <a:p>
          <a:endParaRPr lang="en-US"/>
        </a:p>
      </dgm:t>
    </dgm:pt>
    <dgm:pt modelId="{9EA32029-291A-4E07-9096-E75A331E1B7C}">
      <dgm:prSet/>
      <dgm:spPr/>
      <dgm:t>
        <a:bodyPr/>
        <a:lstStyle/>
        <a:p>
          <a:r>
            <a:rPr lang="en-US" dirty="0"/>
            <a:t>Cost-sharing: cash vs. in-kind, and its risks</a:t>
          </a:r>
        </a:p>
      </dgm:t>
    </dgm:pt>
    <dgm:pt modelId="{0AFDEC1B-8B96-418F-B88C-2BAD88B7F431}" type="parTrans" cxnId="{A180DFCA-DB04-41BE-A696-97E4D571A84F}">
      <dgm:prSet/>
      <dgm:spPr/>
      <dgm:t>
        <a:bodyPr/>
        <a:lstStyle/>
        <a:p>
          <a:endParaRPr lang="en-US"/>
        </a:p>
      </dgm:t>
    </dgm:pt>
    <dgm:pt modelId="{5CEDD28C-E004-4464-99F8-4750F3D7E1BF}" type="sibTrans" cxnId="{A180DFCA-DB04-41BE-A696-97E4D571A84F}">
      <dgm:prSet/>
      <dgm:spPr/>
      <dgm:t>
        <a:bodyPr/>
        <a:lstStyle/>
        <a:p>
          <a:endParaRPr lang="en-US"/>
        </a:p>
      </dgm:t>
    </dgm:pt>
    <dgm:pt modelId="{11F077CD-08D6-49D6-8E3A-721F0E3336F1}">
      <dgm:prSet/>
      <dgm:spPr/>
      <dgm:t>
        <a:bodyPr/>
        <a:lstStyle/>
        <a:p>
          <a:r>
            <a:rPr lang="en-US"/>
            <a:t>The 100% alignment rule — activities to budget lines</a:t>
          </a:r>
        </a:p>
      </dgm:t>
    </dgm:pt>
    <dgm:pt modelId="{F7C04489-1EF0-41D6-ADD2-1D39C7B48DED}" type="parTrans" cxnId="{9B980EC2-CF1E-49F1-8FFC-9A062D06719F}">
      <dgm:prSet/>
      <dgm:spPr/>
      <dgm:t>
        <a:bodyPr/>
        <a:lstStyle/>
        <a:p>
          <a:endParaRPr lang="en-US"/>
        </a:p>
      </dgm:t>
    </dgm:pt>
    <dgm:pt modelId="{2B530D2F-25B4-428A-BFE0-CE41A416E95B}" type="sibTrans" cxnId="{9B980EC2-CF1E-49F1-8FFC-9A062D06719F}">
      <dgm:prSet/>
      <dgm:spPr/>
      <dgm:t>
        <a:bodyPr/>
        <a:lstStyle/>
        <a:p>
          <a:endParaRPr lang="en-US"/>
        </a:p>
      </dgm:t>
    </dgm:pt>
    <dgm:pt modelId="{77512F07-D6BD-492B-849F-2116853962A6}">
      <dgm:prSet/>
      <dgm:spPr/>
      <dgm:t>
        <a:bodyPr/>
        <a:lstStyle/>
        <a:p>
          <a:r>
            <a:rPr lang="en-US"/>
            <a:t>Practical demonstration: building a budget from a workplan</a:t>
          </a:r>
        </a:p>
      </dgm:t>
    </dgm:pt>
    <dgm:pt modelId="{CEFBB378-5C0B-4E94-862A-DCBE6BC3FD88}" type="parTrans" cxnId="{96AF1608-93AD-4517-B784-85894579EE08}">
      <dgm:prSet/>
      <dgm:spPr/>
      <dgm:t>
        <a:bodyPr/>
        <a:lstStyle/>
        <a:p>
          <a:endParaRPr lang="en-US"/>
        </a:p>
      </dgm:t>
    </dgm:pt>
    <dgm:pt modelId="{86079330-DF15-4D0A-8E75-9AE35A5B7440}" type="sibTrans" cxnId="{96AF1608-93AD-4517-B784-85894579EE08}">
      <dgm:prSet/>
      <dgm:spPr/>
      <dgm:t>
        <a:bodyPr/>
        <a:lstStyle/>
        <a:p>
          <a:endParaRPr lang="en-US"/>
        </a:p>
      </dgm:t>
    </dgm:pt>
    <dgm:pt modelId="{6C38DD04-26E2-7340-AF51-0DE86CFF637E}" type="pres">
      <dgm:prSet presAssocID="{9E5A1242-43D7-4AFD-A467-150A51BAE63A}" presName="Name0" presStyleCnt="0">
        <dgm:presLayoutVars>
          <dgm:dir/>
          <dgm:resizeHandles val="exact"/>
        </dgm:presLayoutVars>
      </dgm:prSet>
      <dgm:spPr/>
    </dgm:pt>
    <dgm:pt modelId="{16EE7372-42DD-FF43-9F8B-600BA5D98168}" type="pres">
      <dgm:prSet presAssocID="{78C2F1C4-71CD-442D-A307-1E148A45633E}" presName="node" presStyleLbl="node1" presStyleIdx="0" presStyleCnt="6">
        <dgm:presLayoutVars>
          <dgm:bulletEnabled val="1"/>
        </dgm:presLayoutVars>
      </dgm:prSet>
      <dgm:spPr/>
    </dgm:pt>
    <dgm:pt modelId="{7259CA24-BAFB-2A4C-8954-B189551DE828}" type="pres">
      <dgm:prSet presAssocID="{96936CE0-81F4-445A-9889-122843BA4E12}" presName="sibTrans" presStyleLbl="sibTrans1D1" presStyleIdx="0" presStyleCnt="5"/>
      <dgm:spPr/>
    </dgm:pt>
    <dgm:pt modelId="{400B3D9C-C04E-3549-96B7-E89BA10189AD}" type="pres">
      <dgm:prSet presAssocID="{96936CE0-81F4-445A-9889-122843BA4E12}" presName="connectorText" presStyleLbl="sibTrans1D1" presStyleIdx="0" presStyleCnt="5"/>
      <dgm:spPr/>
    </dgm:pt>
    <dgm:pt modelId="{2B9AF97E-CF73-9F4B-9399-205EEEE07DF7}" type="pres">
      <dgm:prSet presAssocID="{46EE3A9C-5510-4AA8-A6B5-208E44ADD930}" presName="node" presStyleLbl="node1" presStyleIdx="1" presStyleCnt="6">
        <dgm:presLayoutVars>
          <dgm:bulletEnabled val="1"/>
        </dgm:presLayoutVars>
      </dgm:prSet>
      <dgm:spPr/>
    </dgm:pt>
    <dgm:pt modelId="{2E6CA7A6-809F-E243-9FDA-41F8FCFFF41E}" type="pres">
      <dgm:prSet presAssocID="{FF7F9E76-05F4-4F05-909A-3CF4007D65BC}" presName="sibTrans" presStyleLbl="sibTrans1D1" presStyleIdx="1" presStyleCnt="5"/>
      <dgm:spPr/>
    </dgm:pt>
    <dgm:pt modelId="{9607E683-E6BE-9440-898F-C385E9022FE5}" type="pres">
      <dgm:prSet presAssocID="{FF7F9E76-05F4-4F05-909A-3CF4007D65BC}" presName="connectorText" presStyleLbl="sibTrans1D1" presStyleIdx="1" presStyleCnt="5"/>
      <dgm:spPr/>
    </dgm:pt>
    <dgm:pt modelId="{BF6971B3-9E1C-1C4D-90F7-0A9594D9388E}" type="pres">
      <dgm:prSet presAssocID="{E1C8929D-6603-4908-AB4F-34C5DC8CC071}" presName="node" presStyleLbl="node1" presStyleIdx="2" presStyleCnt="6">
        <dgm:presLayoutVars>
          <dgm:bulletEnabled val="1"/>
        </dgm:presLayoutVars>
      </dgm:prSet>
      <dgm:spPr/>
    </dgm:pt>
    <dgm:pt modelId="{0C41B03B-65C5-D24E-B7E6-BA02A2D3269C}" type="pres">
      <dgm:prSet presAssocID="{D40DBC1B-B445-438D-A455-85AB0EC617C0}" presName="sibTrans" presStyleLbl="sibTrans1D1" presStyleIdx="2" presStyleCnt="5"/>
      <dgm:spPr/>
    </dgm:pt>
    <dgm:pt modelId="{6ACD94E2-DC12-DC40-8FD0-6D24D6831119}" type="pres">
      <dgm:prSet presAssocID="{D40DBC1B-B445-438D-A455-85AB0EC617C0}" presName="connectorText" presStyleLbl="sibTrans1D1" presStyleIdx="2" presStyleCnt="5"/>
      <dgm:spPr/>
    </dgm:pt>
    <dgm:pt modelId="{C012F13A-1999-3E43-90DE-92E16BEBD744}" type="pres">
      <dgm:prSet presAssocID="{9EA32029-291A-4E07-9096-E75A331E1B7C}" presName="node" presStyleLbl="node1" presStyleIdx="3" presStyleCnt="6">
        <dgm:presLayoutVars>
          <dgm:bulletEnabled val="1"/>
        </dgm:presLayoutVars>
      </dgm:prSet>
      <dgm:spPr/>
    </dgm:pt>
    <dgm:pt modelId="{AC29B675-9061-0E45-A704-65EBC9F440B4}" type="pres">
      <dgm:prSet presAssocID="{5CEDD28C-E004-4464-99F8-4750F3D7E1BF}" presName="sibTrans" presStyleLbl="sibTrans1D1" presStyleIdx="3" presStyleCnt="5"/>
      <dgm:spPr/>
    </dgm:pt>
    <dgm:pt modelId="{4F6D53C3-BF8F-A941-92B8-56DCEDC494CC}" type="pres">
      <dgm:prSet presAssocID="{5CEDD28C-E004-4464-99F8-4750F3D7E1BF}" presName="connectorText" presStyleLbl="sibTrans1D1" presStyleIdx="3" presStyleCnt="5"/>
      <dgm:spPr/>
    </dgm:pt>
    <dgm:pt modelId="{BD5A156A-150A-C844-81C4-916B528EBAD7}" type="pres">
      <dgm:prSet presAssocID="{11F077CD-08D6-49D6-8E3A-721F0E3336F1}" presName="node" presStyleLbl="node1" presStyleIdx="4" presStyleCnt="6">
        <dgm:presLayoutVars>
          <dgm:bulletEnabled val="1"/>
        </dgm:presLayoutVars>
      </dgm:prSet>
      <dgm:spPr/>
    </dgm:pt>
    <dgm:pt modelId="{42ED51CE-6F6E-884F-9DFE-9228EC970A3F}" type="pres">
      <dgm:prSet presAssocID="{2B530D2F-25B4-428A-BFE0-CE41A416E95B}" presName="sibTrans" presStyleLbl="sibTrans1D1" presStyleIdx="4" presStyleCnt="5"/>
      <dgm:spPr/>
    </dgm:pt>
    <dgm:pt modelId="{D42FA85C-119B-6946-BF4D-F74C6FF8B373}" type="pres">
      <dgm:prSet presAssocID="{2B530D2F-25B4-428A-BFE0-CE41A416E95B}" presName="connectorText" presStyleLbl="sibTrans1D1" presStyleIdx="4" presStyleCnt="5"/>
      <dgm:spPr/>
    </dgm:pt>
    <dgm:pt modelId="{F59DC07C-F33E-0247-85A7-75E5CC2B4043}" type="pres">
      <dgm:prSet presAssocID="{77512F07-D6BD-492B-849F-2116853962A6}" presName="node" presStyleLbl="node1" presStyleIdx="5" presStyleCnt="6">
        <dgm:presLayoutVars>
          <dgm:bulletEnabled val="1"/>
        </dgm:presLayoutVars>
      </dgm:prSet>
      <dgm:spPr/>
    </dgm:pt>
  </dgm:ptLst>
  <dgm:cxnLst>
    <dgm:cxn modelId="{EA186304-0D42-4566-A99A-C07FDEE72CE6}" srcId="{9E5A1242-43D7-4AFD-A467-150A51BAE63A}" destId="{E1C8929D-6603-4908-AB4F-34C5DC8CC071}" srcOrd="2" destOrd="0" parTransId="{884B9BC8-AA2A-4B84-8D18-F741E37629C2}" sibTransId="{D40DBC1B-B445-438D-A455-85AB0EC617C0}"/>
    <dgm:cxn modelId="{96AF1608-93AD-4517-B784-85894579EE08}" srcId="{9E5A1242-43D7-4AFD-A467-150A51BAE63A}" destId="{77512F07-D6BD-492B-849F-2116853962A6}" srcOrd="5" destOrd="0" parTransId="{CEFBB378-5C0B-4E94-862A-DCBE6BC3FD88}" sibTransId="{86079330-DF15-4D0A-8E75-9AE35A5B7440}"/>
    <dgm:cxn modelId="{3EA7B308-7976-A44B-930E-B4F6AE2C7591}" type="presOf" srcId="{77512F07-D6BD-492B-849F-2116853962A6}" destId="{F59DC07C-F33E-0247-85A7-75E5CC2B4043}" srcOrd="0" destOrd="0" presId="urn:microsoft.com/office/officeart/2016/7/layout/RepeatingBendingProcessNew"/>
    <dgm:cxn modelId="{C3620C09-463E-BA43-855E-D5E3D00B2894}" type="presOf" srcId="{2B530D2F-25B4-428A-BFE0-CE41A416E95B}" destId="{42ED51CE-6F6E-884F-9DFE-9228EC970A3F}" srcOrd="0" destOrd="0" presId="urn:microsoft.com/office/officeart/2016/7/layout/RepeatingBendingProcessNew"/>
    <dgm:cxn modelId="{4E4F480E-0A59-F242-9350-125DD2F475A3}" type="presOf" srcId="{46EE3A9C-5510-4AA8-A6B5-208E44ADD930}" destId="{2B9AF97E-CF73-9F4B-9399-205EEEE07DF7}" srcOrd="0" destOrd="0" presId="urn:microsoft.com/office/officeart/2016/7/layout/RepeatingBendingProcessNew"/>
    <dgm:cxn modelId="{EBC92818-BB1B-8848-957B-C41EC4EB6917}" type="presOf" srcId="{2B530D2F-25B4-428A-BFE0-CE41A416E95B}" destId="{D42FA85C-119B-6946-BF4D-F74C6FF8B373}" srcOrd="1" destOrd="0" presId="urn:microsoft.com/office/officeart/2016/7/layout/RepeatingBendingProcessNew"/>
    <dgm:cxn modelId="{36722532-638C-D744-8B2C-BF8155A9C581}" type="presOf" srcId="{11F077CD-08D6-49D6-8E3A-721F0E3336F1}" destId="{BD5A156A-150A-C844-81C4-916B528EBAD7}" srcOrd="0" destOrd="0" presId="urn:microsoft.com/office/officeart/2016/7/layout/RepeatingBendingProcessNew"/>
    <dgm:cxn modelId="{96009C37-3860-4F94-9EB7-C2E816927FFA}" srcId="{9E5A1242-43D7-4AFD-A467-150A51BAE63A}" destId="{46EE3A9C-5510-4AA8-A6B5-208E44ADD930}" srcOrd="1" destOrd="0" parTransId="{AA0C3D89-86F9-4FC6-A755-90D92E233C5C}" sibTransId="{FF7F9E76-05F4-4F05-909A-3CF4007D65BC}"/>
    <dgm:cxn modelId="{A4575A48-EBF7-4C7B-B325-04DF4D26A453}" srcId="{9E5A1242-43D7-4AFD-A467-150A51BAE63A}" destId="{78C2F1C4-71CD-442D-A307-1E148A45633E}" srcOrd="0" destOrd="0" parTransId="{34AE88FE-A885-4BED-8BAF-EF52F60AFA61}" sibTransId="{96936CE0-81F4-445A-9889-122843BA4E12}"/>
    <dgm:cxn modelId="{6749BB77-CE39-194D-87FF-EE6A7F163BEE}" type="presOf" srcId="{FF7F9E76-05F4-4F05-909A-3CF4007D65BC}" destId="{9607E683-E6BE-9440-898F-C385E9022FE5}" srcOrd="1" destOrd="0" presId="urn:microsoft.com/office/officeart/2016/7/layout/RepeatingBendingProcessNew"/>
    <dgm:cxn modelId="{03404F7B-BFEC-EA4E-91FA-2F71AED23ADA}" type="presOf" srcId="{96936CE0-81F4-445A-9889-122843BA4E12}" destId="{400B3D9C-C04E-3549-96B7-E89BA10189AD}" srcOrd="1" destOrd="0" presId="urn:microsoft.com/office/officeart/2016/7/layout/RepeatingBendingProcessNew"/>
    <dgm:cxn modelId="{2698B58A-C08F-E045-90DF-B32C04113DC9}" type="presOf" srcId="{9E5A1242-43D7-4AFD-A467-150A51BAE63A}" destId="{6C38DD04-26E2-7340-AF51-0DE86CFF637E}" srcOrd="0" destOrd="0" presId="urn:microsoft.com/office/officeart/2016/7/layout/RepeatingBendingProcessNew"/>
    <dgm:cxn modelId="{44894692-C54A-7040-B3C3-205F2158BF28}" type="presOf" srcId="{5CEDD28C-E004-4464-99F8-4750F3D7E1BF}" destId="{4F6D53C3-BF8F-A941-92B8-56DCEDC494CC}" srcOrd="1" destOrd="0" presId="urn:microsoft.com/office/officeart/2016/7/layout/RepeatingBendingProcessNew"/>
    <dgm:cxn modelId="{8F7FB59E-A511-E443-B1AE-850C123B6C8C}" type="presOf" srcId="{9EA32029-291A-4E07-9096-E75A331E1B7C}" destId="{C012F13A-1999-3E43-90DE-92E16BEBD744}" srcOrd="0" destOrd="0" presId="urn:microsoft.com/office/officeart/2016/7/layout/RepeatingBendingProcessNew"/>
    <dgm:cxn modelId="{7E793AA1-17F3-5C46-9029-5BB308624763}" type="presOf" srcId="{E1C8929D-6603-4908-AB4F-34C5DC8CC071}" destId="{BF6971B3-9E1C-1C4D-90F7-0A9594D9388E}" srcOrd="0" destOrd="0" presId="urn:microsoft.com/office/officeart/2016/7/layout/RepeatingBendingProcessNew"/>
    <dgm:cxn modelId="{0A867AA1-AB08-6543-B6E9-3B79D85B7403}" type="presOf" srcId="{D40DBC1B-B445-438D-A455-85AB0EC617C0}" destId="{0C41B03B-65C5-D24E-B7E6-BA02A2D3269C}" srcOrd="0" destOrd="0" presId="urn:microsoft.com/office/officeart/2016/7/layout/RepeatingBendingProcessNew"/>
    <dgm:cxn modelId="{9B980EC2-CF1E-49F1-8FFC-9A062D06719F}" srcId="{9E5A1242-43D7-4AFD-A467-150A51BAE63A}" destId="{11F077CD-08D6-49D6-8E3A-721F0E3336F1}" srcOrd="4" destOrd="0" parTransId="{F7C04489-1EF0-41D6-ADD2-1D39C7B48DED}" sibTransId="{2B530D2F-25B4-428A-BFE0-CE41A416E95B}"/>
    <dgm:cxn modelId="{A180DFCA-DB04-41BE-A696-97E4D571A84F}" srcId="{9E5A1242-43D7-4AFD-A467-150A51BAE63A}" destId="{9EA32029-291A-4E07-9096-E75A331E1B7C}" srcOrd="3" destOrd="0" parTransId="{0AFDEC1B-8B96-418F-B88C-2BAD88B7F431}" sibTransId="{5CEDD28C-E004-4464-99F8-4750F3D7E1BF}"/>
    <dgm:cxn modelId="{8A8C9AD4-487C-7C43-9E43-17A649C5E3DF}" type="presOf" srcId="{78C2F1C4-71CD-442D-A307-1E148A45633E}" destId="{16EE7372-42DD-FF43-9F8B-600BA5D98168}" srcOrd="0" destOrd="0" presId="urn:microsoft.com/office/officeart/2016/7/layout/RepeatingBendingProcessNew"/>
    <dgm:cxn modelId="{22C1BDD9-BCD2-8D48-80C1-0653F06EDDEF}" type="presOf" srcId="{FF7F9E76-05F4-4F05-909A-3CF4007D65BC}" destId="{2E6CA7A6-809F-E243-9FDA-41F8FCFFF41E}" srcOrd="0" destOrd="0" presId="urn:microsoft.com/office/officeart/2016/7/layout/RepeatingBendingProcessNew"/>
    <dgm:cxn modelId="{5E3965DE-41A0-BC42-8297-ECA7425A3388}" type="presOf" srcId="{D40DBC1B-B445-438D-A455-85AB0EC617C0}" destId="{6ACD94E2-DC12-DC40-8FD0-6D24D6831119}" srcOrd="1" destOrd="0" presId="urn:microsoft.com/office/officeart/2016/7/layout/RepeatingBendingProcessNew"/>
    <dgm:cxn modelId="{47FE67EC-D9AD-F741-887D-2EEA6C5E82F2}" type="presOf" srcId="{96936CE0-81F4-445A-9889-122843BA4E12}" destId="{7259CA24-BAFB-2A4C-8954-B189551DE828}" srcOrd="0" destOrd="0" presId="urn:microsoft.com/office/officeart/2016/7/layout/RepeatingBendingProcessNew"/>
    <dgm:cxn modelId="{195840FF-AB7F-814C-AF6A-EDFDDBA1D6FB}" type="presOf" srcId="{5CEDD28C-E004-4464-99F8-4750F3D7E1BF}" destId="{AC29B675-9061-0E45-A704-65EBC9F440B4}" srcOrd="0" destOrd="0" presId="urn:microsoft.com/office/officeart/2016/7/layout/RepeatingBendingProcessNew"/>
    <dgm:cxn modelId="{4CC04987-F20B-AC46-872C-E48DB8276CA9}" type="presParOf" srcId="{6C38DD04-26E2-7340-AF51-0DE86CFF637E}" destId="{16EE7372-42DD-FF43-9F8B-600BA5D98168}" srcOrd="0" destOrd="0" presId="urn:microsoft.com/office/officeart/2016/7/layout/RepeatingBendingProcessNew"/>
    <dgm:cxn modelId="{D415492F-441B-9F4D-9635-D13A17DCE74B}" type="presParOf" srcId="{6C38DD04-26E2-7340-AF51-0DE86CFF637E}" destId="{7259CA24-BAFB-2A4C-8954-B189551DE828}" srcOrd="1" destOrd="0" presId="urn:microsoft.com/office/officeart/2016/7/layout/RepeatingBendingProcessNew"/>
    <dgm:cxn modelId="{E241E552-D571-A042-8EE6-9170AAA99662}" type="presParOf" srcId="{7259CA24-BAFB-2A4C-8954-B189551DE828}" destId="{400B3D9C-C04E-3549-96B7-E89BA10189AD}" srcOrd="0" destOrd="0" presId="urn:microsoft.com/office/officeart/2016/7/layout/RepeatingBendingProcessNew"/>
    <dgm:cxn modelId="{513A5AEB-0B2C-A44F-8C73-C54261BFDBD9}" type="presParOf" srcId="{6C38DD04-26E2-7340-AF51-0DE86CFF637E}" destId="{2B9AF97E-CF73-9F4B-9399-205EEEE07DF7}" srcOrd="2" destOrd="0" presId="urn:microsoft.com/office/officeart/2016/7/layout/RepeatingBendingProcessNew"/>
    <dgm:cxn modelId="{88ABCA12-418F-3C4F-9C8B-789216E36D4F}" type="presParOf" srcId="{6C38DD04-26E2-7340-AF51-0DE86CFF637E}" destId="{2E6CA7A6-809F-E243-9FDA-41F8FCFFF41E}" srcOrd="3" destOrd="0" presId="urn:microsoft.com/office/officeart/2016/7/layout/RepeatingBendingProcessNew"/>
    <dgm:cxn modelId="{6FF65848-B15A-5944-ADAB-4345EEDE892B}" type="presParOf" srcId="{2E6CA7A6-809F-E243-9FDA-41F8FCFFF41E}" destId="{9607E683-E6BE-9440-898F-C385E9022FE5}" srcOrd="0" destOrd="0" presId="urn:microsoft.com/office/officeart/2016/7/layout/RepeatingBendingProcessNew"/>
    <dgm:cxn modelId="{C7E09186-415F-FF44-9E38-BB03A6135697}" type="presParOf" srcId="{6C38DD04-26E2-7340-AF51-0DE86CFF637E}" destId="{BF6971B3-9E1C-1C4D-90F7-0A9594D9388E}" srcOrd="4" destOrd="0" presId="urn:microsoft.com/office/officeart/2016/7/layout/RepeatingBendingProcessNew"/>
    <dgm:cxn modelId="{A717749A-4A27-DD4B-86F6-41B9D22E7AB5}" type="presParOf" srcId="{6C38DD04-26E2-7340-AF51-0DE86CFF637E}" destId="{0C41B03B-65C5-D24E-B7E6-BA02A2D3269C}" srcOrd="5" destOrd="0" presId="urn:microsoft.com/office/officeart/2016/7/layout/RepeatingBendingProcessNew"/>
    <dgm:cxn modelId="{8C82C2CE-D820-7448-A1AF-3D4389438F11}" type="presParOf" srcId="{0C41B03B-65C5-D24E-B7E6-BA02A2D3269C}" destId="{6ACD94E2-DC12-DC40-8FD0-6D24D6831119}" srcOrd="0" destOrd="0" presId="urn:microsoft.com/office/officeart/2016/7/layout/RepeatingBendingProcessNew"/>
    <dgm:cxn modelId="{1EDB7F80-36EA-AA43-A020-5792325F7C07}" type="presParOf" srcId="{6C38DD04-26E2-7340-AF51-0DE86CFF637E}" destId="{C012F13A-1999-3E43-90DE-92E16BEBD744}" srcOrd="6" destOrd="0" presId="urn:microsoft.com/office/officeart/2016/7/layout/RepeatingBendingProcessNew"/>
    <dgm:cxn modelId="{B27F8958-C626-AD44-8EEE-8A08562D2245}" type="presParOf" srcId="{6C38DD04-26E2-7340-AF51-0DE86CFF637E}" destId="{AC29B675-9061-0E45-A704-65EBC9F440B4}" srcOrd="7" destOrd="0" presId="urn:microsoft.com/office/officeart/2016/7/layout/RepeatingBendingProcessNew"/>
    <dgm:cxn modelId="{DD0C7FCF-79C1-1F4E-BD81-06EB93BC4E9C}" type="presParOf" srcId="{AC29B675-9061-0E45-A704-65EBC9F440B4}" destId="{4F6D53C3-BF8F-A941-92B8-56DCEDC494CC}" srcOrd="0" destOrd="0" presId="urn:microsoft.com/office/officeart/2016/7/layout/RepeatingBendingProcessNew"/>
    <dgm:cxn modelId="{9A10ECD5-6C2C-CD45-A983-B7F8DB164CA1}" type="presParOf" srcId="{6C38DD04-26E2-7340-AF51-0DE86CFF637E}" destId="{BD5A156A-150A-C844-81C4-916B528EBAD7}" srcOrd="8" destOrd="0" presId="urn:microsoft.com/office/officeart/2016/7/layout/RepeatingBendingProcessNew"/>
    <dgm:cxn modelId="{76BACD29-D854-FD49-B802-B53680D08686}" type="presParOf" srcId="{6C38DD04-26E2-7340-AF51-0DE86CFF637E}" destId="{42ED51CE-6F6E-884F-9DFE-9228EC970A3F}" srcOrd="9" destOrd="0" presId="urn:microsoft.com/office/officeart/2016/7/layout/RepeatingBendingProcessNew"/>
    <dgm:cxn modelId="{DFFE877C-A16C-AA40-80A7-FCB243716770}" type="presParOf" srcId="{42ED51CE-6F6E-884F-9DFE-9228EC970A3F}" destId="{D42FA85C-119B-6946-BF4D-F74C6FF8B373}" srcOrd="0" destOrd="0" presId="urn:microsoft.com/office/officeart/2016/7/layout/RepeatingBendingProcessNew"/>
    <dgm:cxn modelId="{DF98CFE3-2286-1548-94F7-117F5812A8E1}" type="presParOf" srcId="{6C38DD04-26E2-7340-AF51-0DE86CFF637E}" destId="{F59DC07C-F33E-0247-85A7-75E5CC2B404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7ED56D-D96F-42BE-9AA5-A23CA5E6D4AD}" type="doc">
      <dgm:prSet loTypeId="urn:microsoft.com/office/officeart/2005/8/layout/hList1" loCatId="list" qsTypeId="urn:microsoft.com/office/officeart/2005/8/quickstyle/simple1#31" qsCatId="simple" csTypeId="urn:microsoft.com/office/officeart/2005/8/colors/colorful2#9" csCatId="colorful"/>
      <dgm:spPr/>
      <dgm:t>
        <a:bodyPr/>
        <a:lstStyle/>
        <a:p>
          <a:endParaRPr lang="en-US"/>
        </a:p>
      </dgm:t>
    </dgm:pt>
    <dgm:pt modelId="{49859A98-2D8D-4AD2-96A6-FCD362D54137}">
      <dgm:prSet/>
      <dgm:spPr/>
      <dgm:t>
        <a:bodyPr/>
        <a:lstStyle/>
        <a:p>
          <a:r>
            <a:rPr lang="en-US" b="1"/>
            <a:t>Facilities</a:t>
          </a:r>
          <a:endParaRPr lang="en-US"/>
        </a:p>
      </dgm:t>
    </dgm:pt>
    <dgm:pt modelId="{1884348B-FF60-443C-AF8C-6711C3F562B4}" type="parTrans" cxnId="{73D93864-39FA-4F4B-8667-8E6C9E19E15E}">
      <dgm:prSet/>
      <dgm:spPr/>
      <dgm:t>
        <a:bodyPr/>
        <a:lstStyle/>
        <a:p>
          <a:endParaRPr lang="en-US"/>
        </a:p>
      </dgm:t>
    </dgm:pt>
    <dgm:pt modelId="{0D565420-CF5F-47B3-858A-0103DBA1CA4B}" type="sibTrans" cxnId="{73D93864-39FA-4F4B-8667-8E6C9E19E15E}">
      <dgm:prSet/>
      <dgm:spPr/>
      <dgm:t>
        <a:bodyPr/>
        <a:lstStyle/>
        <a:p>
          <a:endParaRPr lang="en-US"/>
        </a:p>
      </dgm:t>
    </dgm:pt>
    <dgm:pt modelId="{ADDFC956-2699-4CD9-AAEB-92B61C3B304E}">
      <dgm:prSet/>
      <dgm:spPr/>
      <dgm:t>
        <a:bodyPr/>
        <a:lstStyle/>
        <a:p>
          <a:r>
            <a:rPr lang="en-US"/>
            <a:t>Lab &amp; office space, utilities, maintenance</a:t>
          </a:r>
        </a:p>
      </dgm:t>
    </dgm:pt>
    <dgm:pt modelId="{0EBFCFDC-7FA0-44CB-9DC8-EC794DA7D3FF}" type="parTrans" cxnId="{67BEF0C0-A134-460D-936D-966F888D6B4F}">
      <dgm:prSet/>
      <dgm:spPr/>
      <dgm:t>
        <a:bodyPr/>
        <a:lstStyle/>
        <a:p>
          <a:endParaRPr lang="en-US"/>
        </a:p>
      </dgm:t>
    </dgm:pt>
    <dgm:pt modelId="{0E829D21-9E62-4EE2-A44B-F333B0029AE6}" type="sibTrans" cxnId="{67BEF0C0-A134-460D-936D-966F888D6B4F}">
      <dgm:prSet/>
      <dgm:spPr/>
      <dgm:t>
        <a:bodyPr/>
        <a:lstStyle/>
        <a:p>
          <a:endParaRPr lang="en-US"/>
        </a:p>
      </dgm:t>
    </dgm:pt>
    <dgm:pt modelId="{93CA7913-33CA-4AA0-B296-142D1448F80B}">
      <dgm:prSet/>
      <dgm:spPr/>
      <dgm:t>
        <a:bodyPr/>
        <a:lstStyle/>
        <a:p>
          <a:r>
            <a:rPr lang="en-US" b="1"/>
            <a:t>Shared systems</a:t>
          </a:r>
          <a:endParaRPr lang="en-US"/>
        </a:p>
      </dgm:t>
    </dgm:pt>
    <dgm:pt modelId="{036D2258-39D0-415A-8644-A79F86428A6A}" type="parTrans" cxnId="{807ED35B-59CB-45E5-86CD-1FA6554CC4B7}">
      <dgm:prSet/>
      <dgm:spPr/>
      <dgm:t>
        <a:bodyPr/>
        <a:lstStyle/>
        <a:p>
          <a:endParaRPr lang="en-US"/>
        </a:p>
      </dgm:t>
    </dgm:pt>
    <dgm:pt modelId="{DE7C0F32-E454-4494-9C6D-B264025BA868}" type="sibTrans" cxnId="{807ED35B-59CB-45E5-86CD-1FA6554CC4B7}">
      <dgm:prSet/>
      <dgm:spPr/>
      <dgm:t>
        <a:bodyPr/>
        <a:lstStyle/>
        <a:p>
          <a:endParaRPr lang="en-US"/>
        </a:p>
      </dgm:t>
    </dgm:pt>
    <dgm:pt modelId="{4AA601C9-99F1-46A6-BAF9-81F31AEC75F3}">
      <dgm:prSet/>
      <dgm:spPr/>
      <dgm:t>
        <a:bodyPr/>
        <a:lstStyle/>
        <a:p>
          <a:r>
            <a:rPr lang="en-US" dirty="0"/>
            <a:t>IT, data security, research software licenses</a:t>
          </a:r>
        </a:p>
      </dgm:t>
    </dgm:pt>
    <dgm:pt modelId="{87668EB2-4FA1-48EB-975C-E2D9A36BB11E}" type="parTrans" cxnId="{E32753D5-5015-425B-A4D7-E7A3E7E4172F}">
      <dgm:prSet/>
      <dgm:spPr/>
      <dgm:t>
        <a:bodyPr/>
        <a:lstStyle/>
        <a:p>
          <a:endParaRPr lang="en-US"/>
        </a:p>
      </dgm:t>
    </dgm:pt>
    <dgm:pt modelId="{9BA6308B-83D3-4996-A019-086FF3CA103F}" type="sibTrans" cxnId="{E32753D5-5015-425B-A4D7-E7A3E7E4172F}">
      <dgm:prSet/>
      <dgm:spPr/>
      <dgm:t>
        <a:bodyPr/>
        <a:lstStyle/>
        <a:p>
          <a:endParaRPr lang="en-US"/>
        </a:p>
      </dgm:t>
    </dgm:pt>
    <dgm:pt modelId="{FA7D0231-BE0B-4530-B863-6FDF7E775CB5}">
      <dgm:prSet/>
      <dgm:spPr/>
      <dgm:t>
        <a:bodyPr/>
        <a:lstStyle/>
        <a:p>
          <a:r>
            <a:rPr lang="en-US" b="1"/>
            <a:t>Research administration</a:t>
          </a:r>
          <a:endParaRPr lang="en-US"/>
        </a:p>
      </dgm:t>
    </dgm:pt>
    <dgm:pt modelId="{1B2E831A-E180-428B-B5BC-576BA7320B9B}" type="parTrans" cxnId="{39EDB11E-7FEB-441F-AD55-570E649B2007}">
      <dgm:prSet/>
      <dgm:spPr/>
      <dgm:t>
        <a:bodyPr/>
        <a:lstStyle/>
        <a:p>
          <a:endParaRPr lang="en-US"/>
        </a:p>
      </dgm:t>
    </dgm:pt>
    <dgm:pt modelId="{2B089C1F-1DB5-43CD-BE66-79FCAE631F13}" type="sibTrans" cxnId="{39EDB11E-7FEB-441F-AD55-570E649B2007}">
      <dgm:prSet/>
      <dgm:spPr/>
      <dgm:t>
        <a:bodyPr/>
        <a:lstStyle/>
        <a:p>
          <a:endParaRPr lang="en-US"/>
        </a:p>
      </dgm:t>
    </dgm:pt>
    <dgm:pt modelId="{D35B0DAB-1B91-4167-BF38-576F885D1FB6}">
      <dgm:prSet/>
      <dgm:spPr/>
      <dgm:t>
        <a:bodyPr/>
        <a:lstStyle/>
        <a:p>
          <a:r>
            <a:rPr lang="en-US"/>
            <a:t>Grant management, finance, HR support</a:t>
          </a:r>
        </a:p>
      </dgm:t>
    </dgm:pt>
    <dgm:pt modelId="{3F91FB55-1EB5-4AD1-A9F8-51C0BA506073}" type="parTrans" cxnId="{FB55DEEE-336A-493C-A873-053F0E413951}">
      <dgm:prSet/>
      <dgm:spPr/>
      <dgm:t>
        <a:bodyPr/>
        <a:lstStyle/>
        <a:p>
          <a:endParaRPr lang="en-US"/>
        </a:p>
      </dgm:t>
    </dgm:pt>
    <dgm:pt modelId="{6BA3A824-6B53-447A-8375-2CBFA78D2E78}" type="sibTrans" cxnId="{FB55DEEE-336A-493C-A873-053F0E413951}">
      <dgm:prSet/>
      <dgm:spPr/>
      <dgm:t>
        <a:bodyPr/>
        <a:lstStyle/>
        <a:p>
          <a:endParaRPr lang="en-US"/>
        </a:p>
      </dgm:t>
    </dgm:pt>
    <dgm:pt modelId="{56BC5F79-416B-4075-8AB2-96B684B3C841}">
      <dgm:prSet/>
      <dgm:spPr/>
      <dgm:t>
        <a:bodyPr/>
        <a:lstStyle/>
        <a:p>
          <a:r>
            <a:rPr lang="en-US" b="1"/>
            <a:t>Governance</a:t>
          </a:r>
          <a:endParaRPr lang="en-US"/>
        </a:p>
      </dgm:t>
    </dgm:pt>
    <dgm:pt modelId="{D1FBC55D-2A3A-4794-BCAD-DB5B87B54432}" type="parTrans" cxnId="{650A004B-D0A5-44E8-93BB-C9A35F363AE2}">
      <dgm:prSet/>
      <dgm:spPr/>
      <dgm:t>
        <a:bodyPr/>
        <a:lstStyle/>
        <a:p>
          <a:endParaRPr lang="en-US"/>
        </a:p>
      </dgm:t>
    </dgm:pt>
    <dgm:pt modelId="{1F718A86-FAE4-403F-86C1-237D498D11E9}" type="sibTrans" cxnId="{650A004B-D0A5-44E8-93BB-C9A35F363AE2}">
      <dgm:prSet/>
      <dgm:spPr/>
      <dgm:t>
        <a:bodyPr/>
        <a:lstStyle/>
        <a:p>
          <a:endParaRPr lang="en-US"/>
        </a:p>
      </dgm:t>
    </dgm:pt>
    <dgm:pt modelId="{F560A52C-5DBD-4432-9D6B-5A77771E7B11}">
      <dgm:prSet/>
      <dgm:spPr/>
      <dgm:t>
        <a:bodyPr/>
        <a:lstStyle/>
        <a:p>
          <a:r>
            <a:rPr lang="en-US"/>
            <a:t>IRB oversight, institutional leadership</a:t>
          </a:r>
        </a:p>
      </dgm:t>
    </dgm:pt>
    <dgm:pt modelId="{C79A0C90-7D1E-4145-92A6-BFF7A34C44DB}" type="parTrans" cxnId="{8FE4C946-F4CF-4FE9-A193-C02D86E28A62}">
      <dgm:prSet/>
      <dgm:spPr/>
      <dgm:t>
        <a:bodyPr/>
        <a:lstStyle/>
        <a:p>
          <a:endParaRPr lang="en-US"/>
        </a:p>
      </dgm:t>
    </dgm:pt>
    <dgm:pt modelId="{496BA888-6EFD-4448-A83D-B3F5FBA66D0E}" type="sibTrans" cxnId="{8FE4C946-F4CF-4FE9-A193-C02D86E28A62}">
      <dgm:prSet/>
      <dgm:spPr/>
      <dgm:t>
        <a:bodyPr/>
        <a:lstStyle/>
        <a:p>
          <a:endParaRPr lang="en-US"/>
        </a:p>
      </dgm:t>
    </dgm:pt>
    <dgm:pt modelId="{2AE98C0A-D97A-1048-A54C-B301805A908B}" type="pres">
      <dgm:prSet presAssocID="{EC7ED56D-D96F-42BE-9AA5-A23CA5E6D4AD}" presName="Name0" presStyleCnt="0">
        <dgm:presLayoutVars>
          <dgm:dir/>
          <dgm:animLvl val="lvl"/>
          <dgm:resizeHandles val="exact"/>
        </dgm:presLayoutVars>
      </dgm:prSet>
      <dgm:spPr/>
    </dgm:pt>
    <dgm:pt modelId="{EF97A297-56D2-824E-A7AF-1F858EE96428}" type="pres">
      <dgm:prSet presAssocID="{49859A98-2D8D-4AD2-96A6-FCD362D54137}" presName="composite" presStyleCnt="0"/>
      <dgm:spPr/>
    </dgm:pt>
    <dgm:pt modelId="{DA85057F-DF89-6C42-96CC-CE7C5CA60A5A}" type="pres">
      <dgm:prSet presAssocID="{49859A98-2D8D-4AD2-96A6-FCD362D54137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2C0DAF04-3CE3-0C49-BD8C-72C88F9D63BB}" type="pres">
      <dgm:prSet presAssocID="{49859A98-2D8D-4AD2-96A6-FCD362D54137}" presName="desTx" presStyleLbl="alignAccFollowNode1" presStyleIdx="0" presStyleCnt="4">
        <dgm:presLayoutVars>
          <dgm:bulletEnabled val="1"/>
        </dgm:presLayoutVars>
      </dgm:prSet>
      <dgm:spPr/>
    </dgm:pt>
    <dgm:pt modelId="{6A582106-33C8-5C41-8D35-9312C0EBC077}" type="pres">
      <dgm:prSet presAssocID="{0D565420-CF5F-47B3-858A-0103DBA1CA4B}" presName="space" presStyleCnt="0"/>
      <dgm:spPr/>
    </dgm:pt>
    <dgm:pt modelId="{153439CA-3597-CB47-A989-D27171EF5FAA}" type="pres">
      <dgm:prSet presAssocID="{93CA7913-33CA-4AA0-B296-142D1448F80B}" presName="composite" presStyleCnt="0"/>
      <dgm:spPr/>
    </dgm:pt>
    <dgm:pt modelId="{99671991-C5F8-6C45-909C-EE8AE7D953F5}" type="pres">
      <dgm:prSet presAssocID="{93CA7913-33CA-4AA0-B296-142D1448F80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CEEE7EB8-6876-5B45-BC6E-D48B04DA0389}" type="pres">
      <dgm:prSet presAssocID="{93CA7913-33CA-4AA0-B296-142D1448F80B}" presName="desTx" presStyleLbl="alignAccFollowNode1" presStyleIdx="1" presStyleCnt="4">
        <dgm:presLayoutVars>
          <dgm:bulletEnabled val="1"/>
        </dgm:presLayoutVars>
      </dgm:prSet>
      <dgm:spPr/>
    </dgm:pt>
    <dgm:pt modelId="{8C4B5B28-F2D6-6042-8277-9A3607CC9AEB}" type="pres">
      <dgm:prSet presAssocID="{DE7C0F32-E454-4494-9C6D-B264025BA868}" presName="space" presStyleCnt="0"/>
      <dgm:spPr/>
    </dgm:pt>
    <dgm:pt modelId="{2053E622-32AA-9B44-B0B7-2AA05D985537}" type="pres">
      <dgm:prSet presAssocID="{FA7D0231-BE0B-4530-B863-6FDF7E775CB5}" presName="composite" presStyleCnt="0"/>
      <dgm:spPr/>
    </dgm:pt>
    <dgm:pt modelId="{DB1703FA-3F6F-7D43-9E74-8E66B183018D}" type="pres">
      <dgm:prSet presAssocID="{FA7D0231-BE0B-4530-B863-6FDF7E775CB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A542253-6FA4-1846-9CBE-568F6AED849D}" type="pres">
      <dgm:prSet presAssocID="{FA7D0231-BE0B-4530-B863-6FDF7E775CB5}" presName="desTx" presStyleLbl="alignAccFollowNode1" presStyleIdx="2" presStyleCnt="4">
        <dgm:presLayoutVars>
          <dgm:bulletEnabled val="1"/>
        </dgm:presLayoutVars>
      </dgm:prSet>
      <dgm:spPr/>
    </dgm:pt>
    <dgm:pt modelId="{29F85B1B-DE1D-1747-984B-790C6FE43108}" type="pres">
      <dgm:prSet presAssocID="{2B089C1F-1DB5-43CD-BE66-79FCAE631F13}" presName="space" presStyleCnt="0"/>
      <dgm:spPr/>
    </dgm:pt>
    <dgm:pt modelId="{64DCA361-657B-C64B-9C85-0CE4765E19E1}" type="pres">
      <dgm:prSet presAssocID="{56BC5F79-416B-4075-8AB2-96B684B3C841}" presName="composite" presStyleCnt="0"/>
      <dgm:spPr/>
    </dgm:pt>
    <dgm:pt modelId="{9A7488F0-016B-8F47-B1F2-07E407657DFA}" type="pres">
      <dgm:prSet presAssocID="{56BC5F79-416B-4075-8AB2-96B684B3C84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802799FA-BD01-3C49-8BDC-E2C55C380AF3}" type="pres">
      <dgm:prSet presAssocID="{56BC5F79-416B-4075-8AB2-96B684B3C841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39EDB11E-7FEB-441F-AD55-570E649B2007}" srcId="{EC7ED56D-D96F-42BE-9AA5-A23CA5E6D4AD}" destId="{FA7D0231-BE0B-4530-B863-6FDF7E775CB5}" srcOrd="2" destOrd="0" parTransId="{1B2E831A-E180-428B-B5BC-576BA7320B9B}" sibTransId="{2B089C1F-1DB5-43CD-BE66-79FCAE631F13}"/>
    <dgm:cxn modelId="{97663B2F-2235-BC4D-8219-8747376A14D8}" type="presOf" srcId="{93CA7913-33CA-4AA0-B296-142D1448F80B}" destId="{99671991-C5F8-6C45-909C-EE8AE7D953F5}" srcOrd="0" destOrd="0" presId="urn:microsoft.com/office/officeart/2005/8/layout/hList1"/>
    <dgm:cxn modelId="{98E64F3C-F2B3-754A-81A8-39B95E8C76CE}" type="presOf" srcId="{49859A98-2D8D-4AD2-96A6-FCD362D54137}" destId="{DA85057F-DF89-6C42-96CC-CE7C5CA60A5A}" srcOrd="0" destOrd="0" presId="urn:microsoft.com/office/officeart/2005/8/layout/hList1"/>
    <dgm:cxn modelId="{799B9E40-43DB-C540-911C-80D0B5351612}" type="presOf" srcId="{EC7ED56D-D96F-42BE-9AA5-A23CA5E6D4AD}" destId="{2AE98C0A-D97A-1048-A54C-B301805A908B}" srcOrd="0" destOrd="0" presId="urn:microsoft.com/office/officeart/2005/8/layout/hList1"/>
    <dgm:cxn modelId="{8EE7D944-3DF8-984B-9B30-4875EA6C040D}" type="presOf" srcId="{D35B0DAB-1B91-4167-BF38-576F885D1FB6}" destId="{EA542253-6FA4-1846-9CBE-568F6AED849D}" srcOrd="0" destOrd="0" presId="urn:microsoft.com/office/officeart/2005/8/layout/hList1"/>
    <dgm:cxn modelId="{8FE4C946-F4CF-4FE9-A193-C02D86E28A62}" srcId="{56BC5F79-416B-4075-8AB2-96B684B3C841}" destId="{F560A52C-5DBD-4432-9D6B-5A77771E7B11}" srcOrd="0" destOrd="0" parTransId="{C79A0C90-7D1E-4145-92A6-BFF7A34C44DB}" sibTransId="{496BA888-6EFD-4448-A83D-B3F5FBA66D0E}"/>
    <dgm:cxn modelId="{650A004B-D0A5-44E8-93BB-C9A35F363AE2}" srcId="{EC7ED56D-D96F-42BE-9AA5-A23CA5E6D4AD}" destId="{56BC5F79-416B-4075-8AB2-96B684B3C841}" srcOrd="3" destOrd="0" parTransId="{D1FBC55D-2A3A-4794-BCAD-DB5B87B54432}" sibTransId="{1F718A86-FAE4-403F-86C1-237D498D11E9}"/>
    <dgm:cxn modelId="{A664304B-A536-354A-8ACF-2DC6C4AFC514}" type="presOf" srcId="{56BC5F79-416B-4075-8AB2-96B684B3C841}" destId="{9A7488F0-016B-8F47-B1F2-07E407657DFA}" srcOrd="0" destOrd="0" presId="urn:microsoft.com/office/officeart/2005/8/layout/hList1"/>
    <dgm:cxn modelId="{D2540B4D-4B6F-5C40-AB34-C04B316C8E94}" type="presOf" srcId="{F560A52C-5DBD-4432-9D6B-5A77771E7B11}" destId="{802799FA-BD01-3C49-8BDC-E2C55C380AF3}" srcOrd="0" destOrd="0" presId="urn:microsoft.com/office/officeart/2005/8/layout/hList1"/>
    <dgm:cxn modelId="{807ED35B-59CB-45E5-86CD-1FA6554CC4B7}" srcId="{EC7ED56D-D96F-42BE-9AA5-A23CA5E6D4AD}" destId="{93CA7913-33CA-4AA0-B296-142D1448F80B}" srcOrd="1" destOrd="0" parTransId="{036D2258-39D0-415A-8644-A79F86428A6A}" sibTransId="{DE7C0F32-E454-4494-9C6D-B264025BA868}"/>
    <dgm:cxn modelId="{73D93864-39FA-4F4B-8667-8E6C9E19E15E}" srcId="{EC7ED56D-D96F-42BE-9AA5-A23CA5E6D4AD}" destId="{49859A98-2D8D-4AD2-96A6-FCD362D54137}" srcOrd="0" destOrd="0" parTransId="{1884348B-FF60-443C-AF8C-6711C3F562B4}" sibTransId="{0D565420-CF5F-47B3-858A-0103DBA1CA4B}"/>
    <dgm:cxn modelId="{58F56C91-F8B7-144D-83BB-B8CD3E51F368}" type="presOf" srcId="{ADDFC956-2699-4CD9-AAEB-92B61C3B304E}" destId="{2C0DAF04-3CE3-0C49-BD8C-72C88F9D63BB}" srcOrd="0" destOrd="0" presId="urn:microsoft.com/office/officeart/2005/8/layout/hList1"/>
    <dgm:cxn modelId="{F2DDD29D-798D-AC4F-8D6A-815E988A4D84}" type="presOf" srcId="{FA7D0231-BE0B-4530-B863-6FDF7E775CB5}" destId="{DB1703FA-3F6F-7D43-9E74-8E66B183018D}" srcOrd="0" destOrd="0" presId="urn:microsoft.com/office/officeart/2005/8/layout/hList1"/>
    <dgm:cxn modelId="{67BEF0C0-A134-460D-936D-966F888D6B4F}" srcId="{49859A98-2D8D-4AD2-96A6-FCD362D54137}" destId="{ADDFC956-2699-4CD9-AAEB-92B61C3B304E}" srcOrd="0" destOrd="0" parTransId="{0EBFCFDC-7FA0-44CB-9DC8-EC794DA7D3FF}" sibTransId="{0E829D21-9E62-4EE2-A44B-F333B0029AE6}"/>
    <dgm:cxn modelId="{7696A9CD-A09E-FF4E-B3EE-98014015E848}" type="presOf" srcId="{4AA601C9-99F1-46A6-BAF9-81F31AEC75F3}" destId="{CEEE7EB8-6876-5B45-BC6E-D48B04DA0389}" srcOrd="0" destOrd="0" presId="urn:microsoft.com/office/officeart/2005/8/layout/hList1"/>
    <dgm:cxn modelId="{E32753D5-5015-425B-A4D7-E7A3E7E4172F}" srcId="{93CA7913-33CA-4AA0-B296-142D1448F80B}" destId="{4AA601C9-99F1-46A6-BAF9-81F31AEC75F3}" srcOrd="0" destOrd="0" parTransId="{87668EB2-4FA1-48EB-975C-E2D9A36BB11E}" sibTransId="{9BA6308B-83D3-4996-A019-086FF3CA103F}"/>
    <dgm:cxn modelId="{FB55DEEE-336A-493C-A873-053F0E413951}" srcId="{FA7D0231-BE0B-4530-B863-6FDF7E775CB5}" destId="{D35B0DAB-1B91-4167-BF38-576F885D1FB6}" srcOrd="0" destOrd="0" parTransId="{3F91FB55-1EB5-4AD1-A9F8-51C0BA506073}" sibTransId="{6BA3A824-6B53-447A-8375-2CBFA78D2E78}"/>
    <dgm:cxn modelId="{AB86DA80-8A36-D446-BA8B-087F5FD2F1D2}" type="presParOf" srcId="{2AE98C0A-D97A-1048-A54C-B301805A908B}" destId="{EF97A297-56D2-824E-A7AF-1F858EE96428}" srcOrd="0" destOrd="0" presId="urn:microsoft.com/office/officeart/2005/8/layout/hList1"/>
    <dgm:cxn modelId="{11B1C4FF-299C-3045-86A8-D7F735067B5A}" type="presParOf" srcId="{EF97A297-56D2-824E-A7AF-1F858EE96428}" destId="{DA85057F-DF89-6C42-96CC-CE7C5CA60A5A}" srcOrd="0" destOrd="0" presId="urn:microsoft.com/office/officeart/2005/8/layout/hList1"/>
    <dgm:cxn modelId="{458791FF-476A-BB4C-B46D-B418DF5E5247}" type="presParOf" srcId="{EF97A297-56D2-824E-A7AF-1F858EE96428}" destId="{2C0DAF04-3CE3-0C49-BD8C-72C88F9D63BB}" srcOrd="1" destOrd="0" presId="urn:microsoft.com/office/officeart/2005/8/layout/hList1"/>
    <dgm:cxn modelId="{A0AD545D-9546-E448-AE54-D407A2C8141D}" type="presParOf" srcId="{2AE98C0A-D97A-1048-A54C-B301805A908B}" destId="{6A582106-33C8-5C41-8D35-9312C0EBC077}" srcOrd="1" destOrd="0" presId="urn:microsoft.com/office/officeart/2005/8/layout/hList1"/>
    <dgm:cxn modelId="{15EE535C-99CA-3641-8CFA-1B5FA86CDCF1}" type="presParOf" srcId="{2AE98C0A-D97A-1048-A54C-B301805A908B}" destId="{153439CA-3597-CB47-A989-D27171EF5FAA}" srcOrd="2" destOrd="0" presId="urn:microsoft.com/office/officeart/2005/8/layout/hList1"/>
    <dgm:cxn modelId="{66A20F1D-E60D-944C-AECF-B55C6E565F48}" type="presParOf" srcId="{153439CA-3597-CB47-A989-D27171EF5FAA}" destId="{99671991-C5F8-6C45-909C-EE8AE7D953F5}" srcOrd="0" destOrd="0" presId="urn:microsoft.com/office/officeart/2005/8/layout/hList1"/>
    <dgm:cxn modelId="{3F5F9AEA-29E4-E748-8589-2FD2A76A4ABE}" type="presParOf" srcId="{153439CA-3597-CB47-A989-D27171EF5FAA}" destId="{CEEE7EB8-6876-5B45-BC6E-D48B04DA0389}" srcOrd="1" destOrd="0" presId="urn:microsoft.com/office/officeart/2005/8/layout/hList1"/>
    <dgm:cxn modelId="{4F33E110-9693-B448-BB74-398017DB17E9}" type="presParOf" srcId="{2AE98C0A-D97A-1048-A54C-B301805A908B}" destId="{8C4B5B28-F2D6-6042-8277-9A3607CC9AEB}" srcOrd="3" destOrd="0" presId="urn:microsoft.com/office/officeart/2005/8/layout/hList1"/>
    <dgm:cxn modelId="{B0954011-A731-E54E-91F8-A7275974C964}" type="presParOf" srcId="{2AE98C0A-D97A-1048-A54C-B301805A908B}" destId="{2053E622-32AA-9B44-B0B7-2AA05D985537}" srcOrd="4" destOrd="0" presId="urn:microsoft.com/office/officeart/2005/8/layout/hList1"/>
    <dgm:cxn modelId="{50CA5F35-1818-BA42-90C7-1C25079FBFEF}" type="presParOf" srcId="{2053E622-32AA-9B44-B0B7-2AA05D985537}" destId="{DB1703FA-3F6F-7D43-9E74-8E66B183018D}" srcOrd="0" destOrd="0" presId="urn:microsoft.com/office/officeart/2005/8/layout/hList1"/>
    <dgm:cxn modelId="{A70344D7-C28E-5A47-A8E8-893DD01A4D16}" type="presParOf" srcId="{2053E622-32AA-9B44-B0B7-2AA05D985537}" destId="{EA542253-6FA4-1846-9CBE-568F6AED849D}" srcOrd="1" destOrd="0" presId="urn:microsoft.com/office/officeart/2005/8/layout/hList1"/>
    <dgm:cxn modelId="{F04E1B92-C852-244C-971B-19719C815A37}" type="presParOf" srcId="{2AE98C0A-D97A-1048-A54C-B301805A908B}" destId="{29F85B1B-DE1D-1747-984B-790C6FE43108}" srcOrd="5" destOrd="0" presId="urn:microsoft.com/office/officeart/2005/8/layout/hList1"/>
    <dgm:cxn modelId="{B683F6BD-4223-3B44-8429-BABDF1C67072}" type="presParOf" srcId="{2AE98C0A-D97A-1048-A54C-B301805A908B}" destId="{64DCA361-657B-C64B-9C85-0CE4765E19E1}" srcOrd="6" destOrd="0" presId="urn:microsoft.com/office/officeart/2005/8/layout/hList1"/>
    <dgm:cxn modelId="{B02230AF-9876-7549-A5D9-E41F4F20E9EF}" type="presParOf" srcId="{64DCA361-657B-C64B-9C85-0CE4765E19E1}" destId="{9A7488F0-016B-8F47-B1F2-07E407657DFA}" srcOrd="0" destOrd="0" presId="urn:microsoft.com/office/officeart/2005/8/layout/hList1"/>
    <dgm:cxn modelId="{9E9651FC-E45F-C54C-83B7-47B03641E64C}" type="presParOf" srcId="{64DCA361-657B-C64B-9C85-0CE4765E19E1}" destId="{802799FA-BD01-3C49-8BDC-E2C55C380A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6D19BA-48CE-482E-8C3E-C99F7107A866}" type="doc">
      <dgm:prSet loTypeId="urn:microsoft.com/office/officeart/2018/5/layout/CenteredIconLabelDescriptionList" loCatId="icon" qsTypeId="urn:microsoft.com/office/officeart/2005/8/quickstyle/simple1#26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6085A10-B1F5-4DEA-ACA7-62A116D9E5DA}">
      <dgm:prSet/>
      <dgm:spPr/>
      <dgm:t>
        <a:bodyPr/>
        <a:lstStyle/>
        <a:p>
          <a:pPr>
            <a:defRPr b="1"/>
          </a:pPr>
          <a:r>
            <a:rPr lang="en-US"/>
            <a:t>Reviewing funder rules </a:t>
          </a:r>
        </a:p>
      </dgm:t>
    </dgm:pt>
    <dgm:pt modelId="{0308B67C-089D-4C4A-A125-F2F6BF1DDA05}" type="parTrans" cxnId="{57AFD5AD-20CF-4279-AC36-09A173A79EAC}">
      <dgm:prSet/>
      <dgm:spPr/>
      <dgm:t>
        <a:bodyPr/>
        <a:lstStyle/>
        <a:p>
          <a:endParaRPr lang="en-US"/>
        </a:p>
      </dgm:t>
    </dgm:pt>
    <dgm:pt modelId="{219B8C21-CB4F-4D1F-8595-B7146AC8C283}" type="sibTrans" cxnId="{57AFD5AD-20CF-4279-AC36-09A173A79EAC}">
      <dgm:prSet/>
      <dgm:spPr/>
      <dgm:t>
        <a:bodyPr/>
        <a:lstStyle/>
        <a:p>
          <a:endParaRPr lang="en-US"/>
        </a:p>
      </dgm:t>
    </dgm:pt>
    <dgm:pt modelId="{770A6519-4BCF-450D-A284-693E6E653178}">
      <dgm:prSet/>
      <dgm:spPr/>
      <dgm:t>
        <a:bodyPr/>
        <a:lstStyle/>
        <a:p>
          <a:r>
            <a:rPr lang="en-US" dirty="0"/>
            <a:t>Check the grant guidelines for a strict maximum rate limit.</a:t>
          </a:r>
        </a:p>
      </dgm:t>
    </dgm:pt>
    <dgm:pt modelId="{A347056B-1B84-4DD1-A5C0-EF11792D916C}" type="parTrans" cxnId="{2450F5D8-D708-4C23-B67C-8D61679079A9}">
      <dgm:prSet/>
      <dgm:spPr/>
      <dgm:t>
        <a:bodyPr/>
        <a:lstStyle/>
        <a:p>
          <a:endParaRPr lang="en-US"/>
        </a:p>
      </dgm:t>
    </dgm:pt>
    <dgm:pt modelId="{DF5253D6-F721-4941-88A2-B5F9C3968E51}" type="sibTrans" cxnId="{2450F5D8-D708-4C23-B67C-8D61679079A9}">
      <dgm:prSet/>
      <dgm:spPr/>
      <dgm:t>
        <a:bodyPr/>
        <a:lstStyle/>
        <a:p>
          <a:endParaRPr lang="en-US"/>
        </a:p>
      </dgm:t>
    </dgm:pt>
    <dgm:pt modelId="{C9B51778-D03B-4B01-9911-759E319566AA}">
      <dgm:prSet/>
      <dgm:spPr/>
      <dgm:t>
        <a:bodyPr/>
        <a:lstStyle/>
        <a:p>
          <a:r>
            <a:rPr lang="en-US" dirty="0"/>
            <a:t>Look for rules that ban certain costs from being charged as indirect.</a:t>
          </a:r>
        </a:p>
      </dgm:t>
    </dgm:pt>
    <dgm:pt modelId="{3DA6ECD2-E8F4-44D8-A02C-5034E1F43B23}" type="parTrans" cxnId="{18E75810-E1C1-4CEB-8018-382FCE02FDAB}">
      <dgm:prSet/>
      <dgm:spPr/>
      <dgm:t>
        <a:bodyPr/>
        <a:lstStyle/>
        <a:p>
          <a:endParaRPr lang="en-US"/>
        </a:p>
      </dgm:t>
    </dgm:pt>
    <dgm:pt modelId="{54FEF5D0-859D-438C-BC1A-6F56BC674533}" type="sibTrans" cxnId="{18E75810-E1C1-4CEB-8018-382FCE02FDAB}">
      <dgm:prSet/>
      <dgm:spPr/>
      <dgm:t>
        <a:bodyPr/>
        <a:lstStyle/>
        <a:p>
          <a:endParaRPr lang="en-US"/>
        </a:p>
      </dgm:t>
    </dgm:pt>
    <dgm:pt modelId="{86B788D3-4FD1-4400-8AD7-8D2AF4E8D4ED}">
      <dgm:prSet/>
      <dgm:spPr/>
      <dgm:t>
        <a:bodyPr/>
        <a:lstStyle/>
        <a:p>
          <a:r>
            <a:rPr lang="en-US" dirty="0"/>
            <a:t>See if the funder requires a specific cost allocation plan. </a:t>
          </a:r>
        </a:p>
      </dgm:t>
    </dgm:pt>
    <dgm:pt modelId="{4119D88F-D05D-4225-A9F0-95C1A281E865}" type="parTrans" cxnId="{91073D35-2BC6-425B-BF12-0E9A1F9A29F9}">
      <dgm:prSet/>
      <dgm:spPr/>
      <dgm:t>
        <a:bodyPr/>
        <a:lstStyle/>
        <a:p>
          <a:endParaRPr lang="en-US"/>
        </a:p>
      </dgm:t>
    </dgm:pt>
    <dgm:pt modelId="{8F944F2A-B198-49DB-8642-9F18B485C747}" type="sibTrans" cxnId="{91073D35-2BC6-425B-BF12-0E9A1F9A29F9}">
      <dgm:prSet/>
      <dgm:spPr/>
      <dgm:t>
        <a:bodyPr/>
        <a:lstStyle/>
        <a:p>
          <a:endParaRPr lang="en-US"/>
        </a:p>
      </dgm:t>
    </dgm:pt>
    <dgm:pt modelId="{1FC816B2-61EA-48A8-9EFE-A13046C7435A}">
      <dgm:prSet/>
      <dgm:spPr/>
      <dgm:t>
        <a:bodyPr/>
        <a:lstStyle/>
        <a:p>
          <a:pPr>
            <a:defRPr b="1"/>
          </a:pPr>
          <a:r>
            <a:rPr lang="en-US"/>
            <a:t>Calculating your actual overhead rate</a:t>
          </a:r>
        </a:p>
      </dgm:t>
    </dgm:pt>
    <dgm:pt modelId="{789A24BE-B017-4A3D-9212-861B8DBAEE18}" type="parTrans" cxnId="{455B1A32-76F3-4526-9B09-396B4CD6F9EE}">
      <dgm:prSet/>
      <dgm:spPr/>
      <dgm:t>
        <a:bodyPr/>
        <a:lstStyle/>
        <a:p>
          <a:endParaRPr lang="en-US"/>
        </a:p>
      </dgm:t>
    </dgm:pt>
    <dgm:pt modelId="{4DD2ABE2-3D09-402E-AEEE-DE38489E79C0}" type="sibTrans" cxnId="{455B1A32-76F3-4526-9B09-396B4CD6F9EE}">
      <dgm:prSet/>
      <dgm:spPr/>
      <dgm:t>
        <a:bodyPr/>
        <a:lstStyle/>
        <a:p>
          <a:endParaRPr lang="en-US"/>
        </a:p>
      </dgm:t>
    </dgm:pt>
    <dgm:pt modelId="{4E7AFA16-11A1-4E5E-B727-97358E4FA7BF}" type="pres">
      <dgm:prSet presAssocID="{7C6D19BA-48CE-482E-8C3E-C99F7107A866}" presName="root" presStyleCnt="0">
        <dgm:presLayoutVars>
          <dgm:dir/>
          <dgm:resizeHandles val="exact"/>
        </dgm:presLayoutVars>
      </dgm:prSet>
      <dgm:spPr/>
    </dgm:pt>
    <dgm:pt modelId="{49C8A7DB-B480-4609-B21E-D2C839C55E1E}" type="pres">
      <dgm:prSet presAssocID="{16085A10-B1F5-4DEA-ACA7-62A116D9E5DA}" presName="compNode" presStyleCnt="0"/>
      <dgm:spPr/>
    </dgm:pt>
    <dgm:pt modelId="{C332C019-B3A5-4226-B162-D038E9392031}" type="pres">
      <dgm:prSet presAssocID="{16085A10-B1F5-4DEA-ACA7-62A116D9E5DA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588173D3-B670-4737-9FFE-8BB7F1877A0A}" type="pres">
      <dgm:prSet presAssocID="{16085A10-B1F5-4DEA-ACA7-62A116D9E5DA}" presName="iconSpace" presStyleCnt="0"/>
      <dgm:spPr/>
    </dgm:pt>
    <dgm:pt modelId="{2944BB60-7EB1-4867-9678-DBB6250DB199}" type="pres">
      <dgm:prSet presAssocID="{16085A10-B1F5-4DEA-ACA7-62A116D9E5DA}" presName="parTx" presStyleLbl="revTx" presStyleIdx="0" presStyleCnt="4">
        <dgm:presLayoutVars>
          <dgm:chMax val="0"/>
          <dgm:chPref val="0"/>
        </dgm:presLayoutVars>
      </dgm:prSet>
      <dgm:spPr/>
    </dgm:pt>
    <dgm:pt modelId="{633647BB-8AFF-44ED-9894-EADEE636E6A6}" type="pres">
      <dgm:prSet presAssocID="{16085A10-B1F5-4DEA-ACA7-62A116D9E5DA}" presName="txSpace" presStyleCnt="0"/>
      <dgm:spPr/>
    </dgm:pt>
    <dgm:pt modelId="{8DE8F6C0-F355-4BDD-9F25-17CE0C99A0FC}" type="pres">
      <dgm:prSet presAssocID="{16085A10-B1F5-4DEA-ACA7-62A116D9E5DA}" presName="desTx" presStyleLbl="revTx" presStyleIdx="1" presStyleCnt="4">
        <dgm:presLayoutVars/>
      </dgm:prSet>
      <dgm:spPr/>
    </dgm:pt>
    <dgm:pt modelId="{5853B030-C423-4F78-9EBC-2D36C08B9B9D}" type="pres">
      <dgm:prSet presAssocID="{219B8C21-CB4F-4D1F-8595-B7146AC8C283}" presName="sibTrans" presStyleCnt="0"/>
      <dgm:spPr/>
    </dgm:pt>
    <dgm:pt modelId="{B24862D6-9117-430E-BECD-83EEBE6FFD81}" type="pres">
      <dgm:prSet presAssocID="{1FC816B2-61EA-48A8-9EFE-A13046C7435A}" presName="compNode" presStyleCnt="0"/>
      <dgm:spPr/>
    </dgm:pt>
    <dgm:pt modelId="{23917E16-5D61-4769-9D4F-3E32D4EA102A}" type="pres">
      <dgm:prSet presAssocID="{1FC816B2-61EA-48A8-9EFE-A13046C7435A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9C48576D-A12A-4735-929A-55DA407938DC}" type="pres">
      <dgm:prSet presAssocID="{1FC816B2-61EA-48A8-9EFE-A13046C7435A}" presName="iconSpace" presStyleCnt="0"/>
      <dgm:spPr/>
    </dgm:pt>
    <dgm:pt modelId="{EA05FA7F-3235-4464-86D5-C0E0B13D2316}" type="pres">
      <dgm:prSet presAssocID="{1FC816B2-61EA-48A8-9EFE-A13046C7435A}" presName="parTx" presStyleLbl="revTx" presStyleIdx="2" presStyleCnt="4">
        <dgm:presLayoutVars>
          <dgm:chMax val="0"/>
          <dgm:chPref val="0"/>
        </dgm:presLayoutVars>
      </dgm:prSet>
      <dgm:spPr/>
    </dgm:pt>
    <dgm:pt modelId="{5CFB756E-9FB5-4BC6-8600-460CCC590445}" type="pres">
      <dgm:prSet presAssocID="{1FC816B2-61EA-48A8-9EFE-A13046C7435A}" presName="txSpace" presStyleCnt="0"/>
      <dgm:spPr/>
    </dgm:pt>
    <dgm:pt modelId="{52D1540D-1D3D-48F4-8E94-D1C5F5E3642F}" type="pres">
      <dgm:prSet presAssocID="{1FC816B2-61EA-48A8-9EFE-A13046C7435A}" presName="desTx" presStyleLbl="revTx" presStyleIdx="3" presStyleCnt="4">
        <dgm:presLayoutVars/>
      </dgm:prSet>
      <dgm:spPr/>
    </dgm:pt>
  </dgm:ptLst>
  <dgm:cxnLst>
    <dgm:cxn modelId="{18E75810-E1C1-4CEB-8018-382FCE02FDAB}" srcId="{16085A10-B1F5-4DEA-ACA7-62A116D9E5DA}" destId="{C9B51778-D03B-4B01-9911-759E319566AA}" srcOrd="1" destOrd="0" parTransId="{3DA6ECD2-E8F4-44D8-A02C-5034E1F43B23}" sibTransId="{54FEF5D0-859D-438C-BC1A-6F56BC674533}"/>
    <dgm:cxn modelId="{1B4C5417-0321-4578-8298-085A415554D9}" type="presOf" srcId="{770A6519-4BCF-450D-A284-693E6E653178}" destId="{8DE8F6C0-F355-4BDD-9F25-17CE0C99A0FC}" srcOrd="0" destOrd="0" presId="urn:microsoft.com/office/officeart/2018/5/layout/CenteredIconLabelDescriptionList"/>
    <dgm:cxn modelId="{455B1A32-76F3-4526-9B09-396B4CD6F9EE}" srcId="{7C6D19BA-48CE-482E-8C3E-C99F7107A866}" destId="{1FC816B2-61EA-48A8-9EFE-A13046C7435A}" srcOrd="1" destOrd="0" parTransId="{789A24BE-B017-4A3D-9212-861B8DBAEE18}" sibTransId="{4DD2ABE2-3D09-402E-AEEE-DE38489E79C0}"/>
    <dgm:cxn modelId="{91073D35-2BC6-425B-BF12-0E9A1F9A29F9}" srcId="{16085A10-B1F5-4DEA-ACA7-62A116D9E5DA}" destId="{86B788D3-4FD1-4400-8AD7-8D2AF4E8D4ED}" srcOrd="2" destOrd="0" parTransId="{4119D88F-D05D-4225-A9F0-95C1A281E865}" sibTransId="{8F944F2A-B198-49DB-8642-9F18B485C747}"/>
    <dgm:cxn modelId="{91BF5638-4273-449E-B931-00F16E076991}" type="presOf" srcId="{86B788D3-4FD1-4400-8AD7-8D2AF4E8D4ED}" destId="{8DE8F6C0-F355-4BDD-9F25-17CE0C99A0FC}" srcOrd="0" destOrd="2" presId="urn:microsoft.com/office/officeart/2018/5/layout/CenteredIconLabelDescriptionList"/>
    <dgm:cxn modelId="{3F20B164-330D-405F-A61F-AB3667826A9C}" type="presOf" srcId="{C9B51778-D03B-4B01-9911-759E319566AA}" destId="{8DE8F6C0-F355-4BDD-9F25-17CE0C99A0FC}" srcOrd="0" destOrd="1" presId="urn:microsoft.com/office/officeart/2018/5/layout/CenteredIconLabelDescriptionList"/>
    <dgm:cxn modelId="{5CD2C576-53A0-4A19-804D-2699375261A3}" type="presOf" srcId="{16085A10-B1F5-4DEA-ACA7-62A116D9E5DA}" destId="{2944BB60-7EB1-4867-9678-DBB6250DB199}" srcOrd="0" destOrd="0" presId="urn:microsoft.com/office/officeart/2018/5/layout/CenteredIconLabelDescriptionList"/>
    <dgm:cxn modelId="{6C3F1479-D83D-41D8-848B-BB979EE11D6A}" type="presOf" srcId="{1FC816B2-61EA-48A8-9EFE-A13046C7435A}" destId="{EA05FA7F-3235-4464-86D5-C0E0B13D2316}" srcOrd="0" destOrd="0" presId="urn:microsoft.com/office/officeart/2018/5/layout/CenteredIconLabelDescriptionList"/>
    <dgm:cxn modelId="{57AFD5AD-20CF-4279-AC36-09A173A79EAC}" srcId="{7C6D19BA-48CE-482E-8C3E-C99F7107A866}" destId="{16085A10-B1F5-4DEA-ACA7-62A116D9E5DA}" srcOrd="0" destOrd="0" parTransId="{0308B67C-089D-4C4A-A125-F2F6BF1DDA05}" sibTransId="{219B8C21-CB4F-4D1F-8595-B7146AC8C283}"/>
    <dgm:cxn modelId="{D5137CBA-D52B-484E-BC33-98D0990E42C2}" type="presOf" srcId="{7C6D19BA-48CE-482E-8C3E-C99F7107A866}" destId="{4E7AFA16-11A1-4E5E-B727-97358E4FA7BF}" srcOrd="0" destOrd="0" presId="urn:microsoft.com/office/officeart/2018/5/layout/CenteredIconLabelDescriptionList"/>
    <dgm:cxn modelId="{2450F5D8-D708-4C23-B67C-8D61679079A9}" srcId="{16085A10-B1F5-4DEA-ACA7-62A116D9E5DA}" destId="{770A6519-4BCF-450D-A284-693E6E653178}" srcOrd="0" destOrd="0" parTransId="{A347056B-1B84-4DD1-A5C0-EF11792D916C}" sibTransId="{DF5253D6-F721-4941-88A2-B5F9C3968E51}"/>
    <dgm:cxn modelId="{39EB7D50-0D46-406F-BEE8-967492706EEF}" type="presParOf" srcId="{4E7AFA16-11A1-4E5E-B727-97358E4FA7BF}" destId="{49C8A7DB-B480-4609-B21E-D2C839C55E1E}" srcOrd="0" destOrd="0" presId="urn:microsoft.com/office/officeart/2018/5/layout/CenteredIconLabelDescriptionList"/>
    <dgm:cxn modelId="{2DA32D31-28ED-411D-8106-700BFBD52CFF}" type="presParOf" srcId="{49C8A7DB-B480-4609-B21E-D2C839C55E1E}" destId="{C332C019-B3A5-4226-B162-D038E9392031}" srcOrd="0" destOrd="0" presId="urn:microsoft.com/office/officeart/2018/5/layout/CenteredIconLabelDescriptionList"/>
    <dgm:cxn modelId="{DB818D86-1C93-4DDE-8CE1-327FA642FC46}" type="presParOf" srcId="{49C8A7DB-B480-4609-B21E-D2C839C55E1E}" destId="{588173D3-B670-4737-9FFE-8BB7F1877A0A}" srcOrd="1" destOrd="0" presId="urn:microsoft.com/office/officeart/2018/5/layout/CenteredIconLabelDescriptionList"/>
    <dgm:cxn modelId="{96A4DA81-A8B9-4CFA-81F5-7D3AD9F8255B}" type="presParOf" srcId="{49C8A7DB-B480-4609-B21E-D2C839C55E1E}" destId="{2944BB60-7EB1-4867-9678-DBB6250DB199}" srcOrd="2" destOrd="0" presId="urn:microsoft.com/office/officeart/2018/5/layout/CenteredIconLabelDescriptionList"/>
    <dgm:cxn modelId="{E1C1EEBF-3D67-4863-91AE-F42CB50A5FFC}" type="presParOf" srcId="{49C8A7DB-B480-4609-B21E-D2C839C55E1E}" destId="{633647BB-8AFF-44ED-9894-EADEE636E6A6}" srcOrd="3" destOrd="0" presId="urn:microsoft.com/office/officeart/2018/5/layout/CenteredIconLabelDescriptionList"/>
    <dgm:cxn modelId="{CB0F930C-640E-4E42-AB3E-FFF48B67198E}" type="presParOf" srcId="{49C8A7DB-B480-4609-B21E-D2C839C55E1E}" destId="{8DE8F6C0-F355-4BDD-9F25-17CE0C99A0FC}" srcOrd="4" destOrd="0" presId="urn:microsoft.com/office/officeart/2018/5/layout/CenteredIconLabelDescriptionList"/>
    <dgm:cxn modelId="{98F4ECC5-82E6-48DF-B31F-FF64C9837E90}" type="presParOf" srcId="{4E7AFA16-11A1-4E5E-B727-97358E4FA7BF}" destId="{5853B030-C423-4F78-9EBC-2D36C08B9B9D}" srcOrd="1" destOrd="0" presId="urn:microsoft.com/office/officeart/2018/5/layout/CenteredIconLabelDescriptionList"/>
    <dgm:cxn modelId="{38FC6EAD-74C2-4380-ACA6-61C3E209BA7F}" type="presParOf" srcId="{4E7AFA16-11A1-4E5E-B727-97358E4FA7BF}" destId="{B24862D6-9117-430E-BECD-83EEBE6FFD81}" srcOrd="2" destOrd="0" presId="urn:microsoft.com/office/officeart/2018/5/layout/CenteredIconLabelDescriptionList"/>
    <dgm:cxn modelId="{CCFF86EA-9A78-455B-8CFD-EA975AD6BFA9}" type="presParOf" srcId="{B24862D6-9117-430E-BECD-83EEBE6FFD81}" destId="{23917E16-5D61-4769-9D4F-3E32D4EA102A}" srcOrd="0" destOrd="0" presId="urn:microsoft.com/office/officeart/2018/5/layout/CenteredIconLabelDescriptionList"/>
    <dgm:cxn modelId="{720BD014-9617-453A-984A-26E2FCEC47E6}" type="presParOf" srcId="{B24862D6-9117-430E-BECD-83EEBE6FFD81}" destId="{9C48576D-A12A-4735-929A-55DA407938DC}" srcOrd="1" destOrd="0" presId="urn:microsoft.com/office/officeart/2018/5/layout/CenteredIconLabelDescriptionList"/>
    <dgm:cxn modelId="{1AA87B83-8D56-4E78-99EB-7C831738ED43}" type="presParOf" srcId="{B24862D6-9117-430E-BECD-83EEBE6FFD81}" destId="{EA05FA7F-3235-4464-86D5-C0E0B13D2316}" srcOrd="2" destOrd="0" presId="urn:microsoft.com/office/officeart/2018/5/layout/CenteredIconLabelDescriptionList"/>
    <dgm:cxn modelId="{E1E428C9-150D-4C90-914F-2A89964D384E}" type="presParOf" srcId="{B24862D6-9117-430E-BECD-83EEBE6FFD81}" destId="{5CFB756E-9FB5-4BC6-8600-460CCC590445}" srcOrd="3" destOrd="0" presId="urn:microsoft.com/office/officeart/2018/5/layout/CenteredIconLabelDescriptionList"/>
    <dgm:cxn modelId="{9767E5C5-5006-4825-8614-AAFDAB681521}" type="presParOf" srcId="{B24862D6-9117-430E-BECD-83EEBE6FFD81}" destId="{52D1540D-1D3D-48F4-8E94-D1C5F5E3642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5625B1-D088-4462-A2EF-2A705049C92E}" type="doc">
      <dgm:prSet loTypeId="urn:microsoft.com/office/officeart/2018/2/layout/IconVerticalSolidList" loCatId="icon" qsTypeId="urn:microsoft.com/office/officeart/2005/8/quickstyle/simple1#5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227977A-0029-4AE1-9F37-08536FB902C1}">
      <dgm:prSet custT="1"/>
      <dgm:spPr/>
      <dgm:t>
        <a:bodyPr/>
        <a:lstStyle/>
        <a:p>
          <a:r>
            <a:rPr lang="en-US" sz="2000"/>
            <a:t>State the cost driver: unit, quantity, and rate for every line</a:t>
          </a:r>
        </a:p>
      </dgm:t>
    </dgm:pt>
    <dgm:pt modelId="{0B1B6314-6A03-4211-AEED-17DA6B9B85B1}" type="parTrans" cxnId="{5F0B2971-BFDC-442E-B0A0-76E240187CCD}">
      <dgm:prSet/>
      <dgm:spPr/>
      <dgm:t>
        <a:bodyPr/>
        <a:lstStyle/>
        <a:p>
          <a:endParaRPr lang="en-US" sz="2000"/>
        </a:p>
      </dgm:t>
    </dgm:pt>
    <dgm:pt modelId="{0C652ED1-F7C8-4C64-AFF7-F378A69C506F}" type="sibTrans" cxnId="{5F0B2971-BFDC-442E-B0A0-76E240187CCD}">
      <dgm:prSet/>
      <dgm:spPr/>
      <dgm:t>
        <a:bodyPr/>
        <a:lstStyle/>
        <a:p>
          <a:endParaRPr lang="en-US" sz="2000"/>
        </a:p>
      </dgm:t>
    </dgm:pt>
    <dgm:pt modelId="{6E62B8F5-2643-4B5B-B552-A793FF8B7323}">
      <dgm:prSet custT="1"/>
      <dgm:spPr/>
      <dgm:t>
        <a:bodyPr/>
        <a:lstStyle/>
        <a:p>
          <a:r>
            <a:rPr lang="en-US" sz="2000" dirty="0"/>
            <a:t>Link explicitly to the activity and work plan reference number</a:t>
          </a:r>
        </a:p>
      </dgm:t>
    </dgm:pt>
    <dgm:pt modelId="{206E11A7-AB2C-4C0C-890B-73750DB2A815}" type="parTrans" cxnId="{21BD6E3C-1600-4A58-ACCF-4522D854FBD1}">
      <dgm:prSet/>
      <dgm:spPr/>
      <dgm:t>
        <a:bodyPr/>
        <a:lstStyle/>
        <a:p>
          <a:endParaRPr lang="en-US" sz="2000"/>
        </a:p>
      </dgm:t>
    </dgm:pt>
    <dgm:pt modelId="{636B64C8-81BB-4CC2-8DB2-6862EA782128}" type="sibTrans" cxnId="{21BD6E3C-1600-4A58-ACCF-4522D854FBD1}">
      <dgm:prSet/>
      <dgm:spPr/>
      <dgm:t>
        <a:bodyPr/>
        <a:lstStyle/>
        <a:p>
          <a:endParaRPr lang="en-US" sz="2000"/>
        </a:p>
      </dgm:t>
    </dgm:pt>
    <dgm:pt modelId="{BE993C5D-1F4C-4B33-8FCA-9C98CEEA957A}">
      <dgm:prSet custT="1"/>
      <dgm:spPr/>
      <dgm:t>
        <a:bodyPr/>
        <a:lstStyle/>
        <a:p>
          <a:r>
            <a:rPr lang="en-US" sz="2000" dirty="0"/>
            <a:t>Use realistic, sourced assumptions — not round-number guesses</a:t>
          </a:r>
        </a:p>
      </dgm:t>
    </dgm:pt>
    <dgm:pt modelId="{6DFB4A15-8940-4906-9060-CADC7E1833B9}" type="parTrans" cxnId="{63A3D6D9-EFA4-4841-99D8-8DD85DE4136C}">
      <dgm:prSet/>
      <dgm:spPr/>
      <dgm:t>
        <a:bodyPr/>
        <a:lstStyle/>
        <a:p>
          <a:endParaRPr lang="en-US" sz="2000"/>
        </a:p>
      </dgm:t>
    </dgm:pt>
    <dgm:pt modelId="{34EB1B2C-4391-4D9F-979E-063E7ABBFA4D}" type="sibTrans" cxnId="{63A3D6D9-EFA4-4841-99D8-8DD85DE4136C}">
      <dgm:prSet/>
      <dgm:spPr/>
      <dgm:t>
        <a:bodyPr/>
        <a:lstStyle/>
        <a:p>
          <a:endParaRPr lang="en-US" sz="2000"/>
        </a:p>
      </dgm:t>
    </dgm:pt>
    <dgm:pt modelId="{1164C212-3E8F-462B-BF45-6EF70F7B508E}">
      <dgm:prSet custT="1"/>
      <dgm:spPr/>
      <dgm:t>
        <a:bodyPr/>
        <a:lstStyle/>
        <a:p>
          <a:r>
            <a:rPr lang="en-US" sz="2000" dirty="0"/>
            <a:t>Show the math: quantity × unit cost = line total, every time</a:t>
          </a:r>
        </a:p>
      </dgm:t>
    </dgm:pt>
    <dgm:pt modelId="{996BBA0F-B477-4AD4-B6B9-C3796529D5D5}" type="parTrans" cxnId="{846571F6-E31E-44FE-BCB4-75D7C8A671EA}">
      <dgm:prSet/>
      <dgm:spPr/>
      <dgm:t>
        <a:bodyPr/>
        <a:lstStyle/>
        <a:p>
          <a:endParaRPr lang="en-US" sz="2000"/>
        </a:p>
      </dgm:t>
    </dgm:pt>
    <dgm:pt modelId="{C707D649-63CD-433A-8B56-F31BB40915E7}" type="sibTrans" cxnId="{846571F6-E31E-44FE-BCB4-75D7C8A671EA}">
      <dgm:prSet/>
      <dgm:spPr/>
      <dgm:t>
        <a:bodyPr/>
        <a:lstStyle/>
        <a:p>
          <a:endParaRPr lang="en-US" sz="2000"/>
        </a:p>
      </dgm:t>
    </dgm:pt>
    <dgm:pt modelId="{C3B1769A-BB08-403E-B438-564628E436F0}">
      <dgm:prSet custT="1"/>
      <dgm:spPr/>
      <dgm:t>
        <a:bodyPr/>
        <a:lstStyle/>
        <a:p>
          <a:r>
            <a:rPr lang="en-US" sz="2000"/>
            <a:t>Flag any cost-share, in-kind value, or shared/indirect basis used</a:t>
          </a:r>
        </a:p>
      </dgm:t>
    </dgm:pt>
    <dgm:pt modelId="{8FCA5F89-A7CD-49B3-9E26-65BACC0B1BA1}" type="parTrans" cxnId="{1B823D55-E6C7-4443-8402-FE7DFDF07C44}">
      <dgm:prSet/>
      <dgm:spPr/>
      <dgm:t>
        <a:bodyPr/>
        <a:lstStyle/>
        <a:p>
          <a:endParaRPr lang="en-US" sz="2000"/>
        </a:p>
      </dgm:t>
    </dgm:pt>
    <dgm:pt modelId="{B3822088-3FAE-4DC2-AA3F-25D2E992AFBC}" type="sibTrans" cxnId="{1B823D55-E6C7-4443-8402-FE7DFDF07C44}">
      <dgm:prSet/>
      <dgm:spPr/>
      <dgm:t>
        <a:bodyPr/>
        <a:lstStyle/>
        <a:p>
          <a:endParaRPr lang="en-US" sz="2000"/>
        </a:p>
      </dgm:t>
    </dgm:pt>
    <dgm:pt modelId="{2C87F47D-8650-4800-AD76-39C9A26E26EF}" type="pres">
      <dgm:prSet presAssocID="{005625B1-D088-4462-A2EF-2A705049C92E}" presName="root" presStyleCnt="0">
        <dgm:presLayoutVars>
          <dgm:dir/>
          <dgm:resizeHandles val="exact"/>
        </dgm:presLayoutVars>
      </dgm:prSet>
      <dgm:spPr/>
    </dgm:pt>
    <dgm:pt modelId="{19F14ABB-A2A8-4D59-8C8C-0F93D17D6E77}" type="pres">
      <dgm:prSet presAssocID="{5227977A-0029-4AE1-9F37-08536FB902C1}" presName="compNode" presStyleCnt="0"/>
      <dgm:spPr/>
    </dgm:pt>
    <dgm:pt modelId="{8D552588-5695-4498-A754-A2FAAB229544}" type="pres">
      <dgm:prSet presAssocID="{5227977A-0029-4AE1-9F37-08536FB902C1}" presName="bgRect" presStyleLbl="bgShp" presStyleIdx="0" presStyleCnt="5"/>
      <dgm:spPr/>
    </dgm:pt>
    <dgm:pt modelId="{96FAA387-6C74-43A7-B105-D3551561B990}" type="pres">
      <dgm:prSet presAssocID="{5227977A-0029-4AE1-9F37-08536FB902C1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4F284D1F-FEB4-4ACA-A627-854D291D1985}" type="pres">
      <dgm:prSet presAssocID="{5227977A-0029-4AE1-9F37-08536FB902C1}" presName="spaceRect" presStyleCnt="0"/>
      <dgm:spPr/>
    </dgm:pt>
    <dgm:pt modelId="{C6251ADC-EDE1-467F-B3A9-764FEBA626A5}" type="pres">
      <dgm:prSet presAssocID="{5227977A-0029-4AE1-9F37-08536FB902C1}" presName="parTx" presStyleLbl="revTx" presStyleIdx="0" presStyleCnt="5">
        <dgm:presLayoutVars>
          <dgm:chMax val="0"/>
          <dgm:chPref val="0"/>
        </dgm:presLayoutVars>
      </dgm:prSet>
      <dgm:spPr/>
    </dgm:pt>
    <dgm:pt modelId="{4604F4D0-4F6B-4124-ACCD-1243B0BF0711}" type="pres">
      <dgm:prSet presAssocID="{0C652ED1-F7C8-4C64-AFF7-F378A69C506F}" presName="sibTrans" presStyleCnt="0"/>
      <dgm:spPr/>
    </dgm:pt>
    <dgm:pt modelId="{27641022-C9F3-432E-85DB-E44BEBE2DF81}" type="pres">
      <dgm:prSet presAssocID="{6E62B8F5-2643-4B5B-B552-A793FF8B7323}" presName="compNode" presStyleCnt="0"/>
      <dgm:spPr/>
    </dgm:pt>
    <dgm:pt modelId="{FD6D0173-54F8-4279-B69E-FD0020F1403C}" type="pres">
      <dgm:prSet presAssocID="{6E62B8F5-2643-4B5B-B552-A793FF8B7323}" presName="bgRect" presStyleLbl="bgShp" presStyleIdx="1" presStyleCnt="5"/>
      <dgm:spPr/>
    </dgm:pt>
    <dgm:pt modelId="{3B2E1F7B-7C92-4A6A-82BB-E167558CD6F3}" type="pres">
      <dgm:prSet presAssocID="{6E62B8F5-2643-4B5B-B552-A793FF8B7323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E2ABC331-AB43-4725-8376-81AE324B152E}" type="pres">
      <dgm:prSet presAssocID="{6E62B8F5-2643-4B5B-B552-A793FF8B7323}" presName="spaceRect" presStyleCnt="0"/>
      <dgm:spPr/>
    </dgm:pt>
    <dgm:pt modelId="{09D31859-9AAB-4B62-A47C-31376D701AA0}" type="pres">
      <dgm:prSet presAssocID="{6E62B8F5-2643-4B5B-B552-A793FF8B7323}" presName="parTx" presStyleLbl="revTx" presStyleIdx="1" presStyleCnt="5">
        <dgm:presLayoutVars>
          <dgm:chMax val="0"/>
          <dgm:chPref val="0"/>
        </dgm:presLayoutVars>
      </dgm:prSet>
      <dgm:spPr/>
    </dgm:pt>
    <dgm:pt modelId="{42F32BD8-819D-4DF5-89EE-81C7C35AFE85}" type="pres">
      <dgm:prSet presAssocID="{636B64C8-81BB-4CC2-8DB2-6862EA782128}" presName="sibTrans" presStyleCnt="0"/>
      <dgm:spPr/>
    </dgm:pt>
    <dgm:pt modelId="{B5D96786-3EE1-4C42-A6A9-3D871A502B2A}" type="pres">
      <dgm:prSet presAssocID="{BE993C5D-1F4C-4B33-8FCA-9C98CEEA957A}" presName="compNode" presStyleCnt="0"/>
      <dgm:spPr/>
    </dgm:pt>
    <dgm:pt modelId="{D15935A6-4F5D-4DBE-8434-224AFC37DE9B}" type="pres">
      <dgm:prSet presAssocID="{BE993C5D-1F4C-4B33-8FCA-9C98CEEA957A}" presName="bgRect" presStyleLbl="bgShp" presStyleIdx="2" presStyleCnt="5"/>
      <dgm:spPr/>
    </dgm:pt>
    <dgm:pt modelId="{F8E6DDC1-9912-4925-B6F5-7C60CBA33D2F}" type="pres">
      <dgm:prSet presAssocID="{BE993C5D-1F4C-4B33-8FCA-9C98CEEA957A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CBDBF3D5-DEB8-421B-AE5E-0B34F71D969B}" type="pres">
      <dgm:prSet presAssocID="{BE993C5D-1F4C-4B33-8FCA-9C98CEEA957A}" presName="spaceRect" presStyleCnt="0"/>
      <dgm:spPr/>
    </dgm:pt>
    <dgm:pt modelId="{28743306-FA27-4DDC-A4C8-0FFFF68C708B}" type="pres">
      <dgm:prSet presAssocID="{BE993C5D-1F4C-4B33-8FCA-9C98CEEA957A}" presName="parTx" presStyleLbl="revTx" presStyleIdx="2" presStyleCnt="5">
        <dgm:presLayoutVars>
          <dgm:chMax val="0"/>
          <dgm:chPref val="0"/>
        </dgm:presLayoutVars>
      </dgm:prSet>
      <dgm:spPr/>
    </dgm:pt>
    <dgm:pt modelId="{EE4A7415-CB33-43C8-9823-01D7D69F5976}" type="pres">
      <dgm:prSet presAssocID="{34EB1B2C-4391-4D9F-979E-063E7ABBFA4D}" presName="sibTrans" presStyleCnt="0"/>
      <dgm:spPr/>
    </dgm:pt>
    <dgm:pt modelId="{97FCBFA9-52AE-46E5-A737-427458DA149E}" type="pres">
      <dgm:prSet presAssocID="{1164C212-3E8F-462B-BF45-6EF70F7B508E}" presName="compNode" presStyleCnt="0"/>
      <dgm:spPr/>
    </dgm:pt>
    <dgm:pt modelId="{EFA7041C-852D-42B5-BE0A-985FE56CD629}" type="pres">
      <dgm:prSet presAssocID="{1164C212-3E8F-462B-BF45-6EF70F7B508E}" presName="bgRect" presStyleLbl="bgShp" presStyleIdx="3" presStyleCnt="5"/>
      <dgm:spPr/>
    </dgm:pt>
    <dgm:pt modelId="{D2E28613-C958-47BE-B24A-27033B4F438F}" type="pres">
      <dgm:prSet presAssocID="{1164C212-3E8F-462B-BF45-6EF70F7B508E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B04AA878-30C1-476E-9686-5527D1A31A73}" type="pres">
      <dgm:prSet presAssocID="{1164C212-3E8F-462B-BF45-6EF70F7B508E}" presName="spaceRect" presStyleCnt="0"/>
      <dgm:spPr/>
    </dgm:pt>
    <dgm:pt modelId="{A314F1E3-2C4A-46B9-8C0D-35439D9B6A5D}" type="pres">
      <dgm:prSet presAssocID="{1164C212-3E8F-462B-BF45-6EF70F7B508E}" presName="parTx" presStyleLbl="revTx" presStyleIdx="3" presStyleCnt="5">
        <dgm:presLayoutVars>
          <dgm:chMax val="0"/>
          <dgm:chPref val="0"/>
        </dgm:presLayoutVars>
      </dgm:prSet>
      <dgm:spPr/>
    </dgm:pt>
    <dgm:pt modelId="{C7B678E6-FC6E-4166-A38E-14B568FA917A}" type="pres">
      <dgm:prSet presAssocID="{C707D649-63CD-433A-8B56-F31BB40915E7}" presName="sibTrans" presStyleCnt="0"/>
      <dgm:spPr/>
    </dgm:pt>
    <dgm:pt modelId="{3018086A-7A39-49D7-AFDA-7DFE36C947F5}" type="pres">
      <dgm:prSet presAssocID="{C3B1769A-BB08-403E-B438-564628E436F0}" presName="compNode" presStyleCnt="0"/>
      <dgm:spPr/>
    </dgm:pt>
    <dgm:pt modelId="{34690083-4A8C-44DD-85F2-0D7FF69C0838}" type="pres">
      <dgm:prSet presAssocID="{C3B1769A-BB08-403E-B438-564628E436F0}" presName="bgRect" presStyleLbl="bgShp" presStyleIdx="4" presStyleCnt="5"/>
      <dgm:spPr/>
    </dgm:pt>
    <dgm:pt modelId="{66B6AD2D-7B50-4D8D-BBCD-FBE3711E0CB4}" type="pres">
      <dgm:prSet presAssocID="{C3B1769A-BB08-403E-B438-564628E436F0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g"/>
        </a:ext>
      </dgm:extLst>
    </dgm:pt>
    <dgm:pt modelId="{C156D9EF-9A41-4B00-A6B7-A3BC4EE20594}" type="pres">
      <dgm:prSet presAssocID="{C3B1769A-BB08-403E-B438-564628E436F0}" presName="spaceRect" presStyleCnt="0"/>
      <dgm:spPr/>
    </dgm:pt>
    <dgm:pt modelId="{6282742A-D05E-48D4-9903-BAD2E2921564}" type="pres">
      <dgm:prSet presAssocID="{C3B1769A-BB08-403E-B438-564628E436F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7463233-C3F9-480A-A6CE-39CCA0304FD2}" type="presOf" srcId="{005625B1-D088-4462-A2EF-2A705049C92E}" destId="{2C87F47D-8650-4800-AD76-39C9A26E26EF}" srcOrd="0" destOrd="0" presId="urn:microsoft.com/office/officeart/2018/2/layout/IconVerticalSolidList"/>
    <dgm:cxn modelId="{21BD6E3C-1600-4A58-ACCF-4522D854FBD1}" srcId="{005625B1-D088-4462-A2EF-2A705049C92E}" destId="{6E62B8F5-2643-4B5B-B552-A793FF8B7323}" srcOrd="1" destOrd="0" parTransId="{206E11A7-AB2C-4C0C-890B-73750DB2A815}" sibTransId="{636B64C8-81BB-4CC2-8DB2-6862EA782128}"/>
    <dgm:cxn modelId="{EE432F3F-0FD3-450B-893F-91FB81B8A838}" type="presOf" srcId="{5227977A-0029-4AE1-9F37-08536FB902C1}" destId="{C6251ADC-EDE1-467F-B3A9-764FEBA626A5}" srcOrd="0" destOrd="0" presId="urn:microsoft.com/office/officeart/2018/2/layout/IconVerticalSolidList"/>
    <dgm:cxn modelId="{C2D6134C-4C8D-45C3-87F4-3DC0784A9FF9}" type="presOf" srcId="{C3B1769A-BB08-403E-B438-564628E436F0}" destId="{6282742A-D05E-48D4-9903-BAD2E2921564}" srcOrd="0" destOrd="0" presId="urn:microsoft.com/office/officeart/2018/2/layout/IconVerticalSolidList"/>
    <dgm:cxn modelId="{1B823D55-E6C7-4443-8402-FE7DFDF07C44}" srcId="{005625B1-D088-4462-A2EF-2A705049C92E}" destId="{C3B1769A-BB08-403E-B438-564628E436F0}" srcOrd="4" destOrd="0" parTransId="{8FCA5F89-A7CD-49B3-9E26-65BACC0B1BA1}" sibTransId="{B3822088-3FAE-4DC2-AA3F-25D2E992AFBC}"/>
    <dgm:cxn modelId="{5F0B2971-BFDC-442E-B0A0-76E240187CCD}" srcId="{005625B1-D088-4462-A2EF-2A705049C92E}" destId="{5227977A-0029-4AE1-9F37-08536FB902C1}" srcOrd="0" destOrd="0" parTransId="{0B1B6314-6A03-4211-AEED-17DA6B9B85B1}" sibTransId="{0C652ED1-F7C8-4C64-AFF7-F378A69C506F}"/>
    <dgm:cxn modelId="{D1F13B92-DE60-4C48-9779-AD4A3CC94E5F}" type="presOf" srcId="{6E62B8F5-2643-4B5B-B552-A793FF8B7323}" destId="{09D31859-9AAB-4B62-A47C-31376D701AA0}" srcOrd="0" destOrd="0" presId="urn:microsoft.com/office/officeart/2018/2/layout/IconVerticalSolidList"/>
    <dgm:cxn modelId="{63A3D6D9-EFA4-4841-99D8-8DD85DE4136C}" srcId="{005625B1-D088-4462-A2EF-2A705049C92E}" destId="{BE993C5D-1F4C-4B33-8FCA-9C98CEEA957A}" srcOrd="2" destOrd="0" parTransId="{6DFB4A15-8940-4906-9060-CADC7E1833B9}" sibTransId="{34EB1B2C-4391-4D9F-979E-063E7ABBFA4D}"/>
    <dgm:cxn modelId="{F5F729E1-FCCB-4144-8AD8-D4C6E8F9EE6C}" type="presOf" srcId="{BE993C5D-1F4C-4B33-8FCA-9C98CEEA957A}" destId="{28743306-FA27-4DDC-A4C8-0FFFF68C708B}" srcOrd="0" destOrd="0" presId="urn:microsoft.com/office/officeart/2018/2/layout/IconVerticalSolidList"/>
    <dgm:cxn modelId="{9546E2F4-530E-4235-8784-1E9A52DB5E45}" type="presOf" srcId="{1164C212-3E8F-462B-BF45-6EF70F7B508E}" destId="{A314F1E3-2C4A-46B9-8C0D-35439D9B6A5D}" srcOrd="0" destOrd="0" presId="urn:microsoft.com/office/officeart/2018/2/layout/IconVerticalSolidList"/>
    <dgm:cxn modelId="{846571F6-E31E-44FE-BCB4-75D7C8A671EA}" srcId="{005625B1-D088-4462-A2EF-2A705049C92E}" destId="{1164C212-3E8F-462B-BF45-6EF70F7B508E}" srcOrd="3" destOrd="0" parTransId="{996BBA0F-B477-4AD4-B6B9-C3796529D5D5}" sibTransId="{C707D649-63CD-433A-8B56-F31BB40915E7}"/>
    <dgm:cxn modelId="{ABEB162A-11D3-43FE-8DE7-C8D4A6564199}" type="presParOf" srcId="{2C87F47D-8650-4800-AD76-39C9A26E26EF}" destId="{19F14ABB-A2A8-4D59-8C8C-0F93D17D6E77}" srcOrd="0" destOrd="0" presId="urn:microsoft.com/office/officeart/2018/2/layout/IconVerticalSolidList"/>
    <dgm:cxn modelId="{40ECAF2F-800D-4561-AAE0-38A63B8E9EBF}" type="presParOf" srcId="{19F14ABB-A2A8-4D59-8C8C-0F93D17D6E77}" destId="{8D552588-5695-4498-A754-A2FAAB229544}" srcOrd="0" destOrd="0" presId="urn:microsoft.com/office/officeart/2018/2/layout/IconVerticalSolidList"/>
    <dgm:cxn modelId="{E038AA6A-66DC-4CDD-9FBE-A06969703026}" type="presParOf" srcId="{19F14ABB-A2A8-4D59-8C8C-0F93D17D6E77}" destId="{96FAA387-6C74-43A7-B105-D3551561B990}" srcOrd="1" destOrd="0" presId="urn:microsoft.com/office/officeart/2018/2/layout/IconVerticalSolidList"/>
    <dgm:cxn modelId="{69A67FE8-44BF-4E4E-9E8E-F0471DA1CBCE}" type="presParOf" srcId="{19F14ABB-A2A8-4D59-8C8C-0F93D17D6E77}" destId="{4F284D1F-FEB4-4ACA-A627-854D291D1985}" srcOrd="2" destOrd="0" presId="urn:microsoft.com/office/officeart/2018/2/layout/IconVerticalSolidList"/>
    <dgm:cxn modelId="{3E29777F-6056-46BF-8798-31CD33C5CFB6}" type="presParOf" srcId="{19F14ABB-A2A8-4D59-8C8C-0F93D17D6E77}" destId="{C6251ADC-EDE1-467F-B3A9-764FEBA626A5}" srcOrd="3" destOrd="0" presId="urn:microsoft.com/office/officeart/2018/2/layout/IconVerticalSolidList"/>
    <dgm:cxn modelId="{1693630A-2CEE-43FC-B2D1-0B9D9D5EE1D8}" type="presParOf" srcId="{2C87F47D-8650-4800-AD76-39C9A26E26EF}" destId="{4604F4D0-4F6B-4124-ACCD-1243B0BF0711}" srcOrd="1" destOrd="0" presId="urn:microsoft.com/office/officeart/2018/2/layout/IconVerticalSolidList"/>
    <dgm:cxn modelId="{692F3CE5-77C1-4411-A391-071C30BC52D4}" type="presParOf" srcId="{2C87F47D-8650-4800-AD76-39C9A26E26EF}" destId="{27641022-C9F3-432E-85DB-E44BEBE2DF81}" srcOrd="2" destOrd="0" presId="urn:microsoft.com/office/officeart/2018/2/layout/IconVerticalSolidList"/>
    <dgm:cxn modelId="{5C911610-FCC1-4EDC-B3BC-8A69068DB0E5}" type="presParOf" srcId="{27641022-C9F3-432E-85DB-E44BEBE2DF81}" destId="{FD6D0173-54F8-4279-B69E-FD0020F1403C}" srcOrd="0" destOrd="0" presId="urn:microsoft.com/office/officeart/2018/2/layout/IconVerticalSolidList"/>
    <dgm:cxn modelId="{BC995BB9-A94C-4FD9-99FC-8EF3FA8D0AA1}" type="presParOf" srcId="{27641022-C9F3-432E-85DB-E44BEBE2DF81}" destId="{3B2E1F7B-7C92-4A6A-82BB-E167558CD6F3}" srcOrd="1" destOrd="0" presId="urn:microsoft.com/office/officeart/2018/2/layout/IconVerticalSolidList"/>
    <dgm:cxn modelId="{6119EBCA-8B6E-4D20-9E3B-5AA1CE84824F}" type="presParOf" srcId="{27641022-C9F3-432E-85DB-E44BEBE2DF81}" destId="{E2ABC331-AB43-4725-8376-81AE324B152E}" srcOrd="2" destOrd="0" presId="urn:microsoft.com/office/officeart/2018/2/layout/IconVerticalSolidList"/>
    <dgm:cxn modelId="{D69F1541-8B87-433F-9923-49C4BABC28AD}" type="presParOf" srcId="{27641022-C9F3-432E-85DB-E44BEBE2DF81}" destId="{09D31859-9AAB-4B62-A47C-31376D701AA0}" srcOrd="3" destOrd="0" presId="urn:microsoft.com/office/officeart/2018/2/layout/IconVerticalSolidList"/>
    <dgm:cxn modelId="{AA828B17-B901-4E9A-8CA9-520649153A91}" type="presParOf" srcId="{2C87F47D-8650-4800-AD76-39C9A26E26EF}" destId="{42F32BD8-819D-4DF5-89EE-81C7C35AFE85}" srcOrd="3" destOrd="0" presId="urn:microsoft.com/office/officeart/2018/2/layout/IconVerticalSolidList"/>
    <dgm:cxn modelId="{4CAD3587-A602-48B4-AEEE-09DDE1A9364D}" type="presParOf" srcId="{2C87F47D-8650-4800-AD76-39C9A26E26EF}" destId="{B5D96786-3EE1-4C42-A6A9-3D871A502B2A}" srcOrd="4" destOrd="0" presId="urn:microsoft.com/office/officeart/2018/2/layout/IconVerticalSolidList"/>
    <dgm:cxn modelId="{EF0516FF-4AD1-44E4-911F-47B07D22B3B2}" type="presParOf" srcId="{B5D96786-3EE1-4C42-A6A9-3D871A502B2A}" destId="{D15935A6-4F5D-4DBE-8434-224AFC37DE9B}" srcOrd="0" destOrd="0" presId="urn:microsoft.com/office/officeart/2018/2/layout/IconVerticalSolidList"/>
    <dgm:cxn modelId="{E5EE1012-AB15-408F-BB85-BA88FC3A4B67}" type="presParOf" srcId="{B5D96786-3EE1-4C42-A6A9-3D871A502B2A}" destId="{F8E6DDC1-9912-4925-B6F5-7C60CBA33D2F}" srcOrd="1" destOrd="0" presId="urn:microsoft.com/office/officeart/2018/2/layout/IconVerticalSolidList"/>
    <dgm:cxn modelId="{90524721-73A0-45C8-A65D-FE0D9B30F1B0}" type="presParOf" srcId="{B5D96786-3EE1-4C42-A6A9-3D871A502B2A}" destId="{CBDBF3D5-DEB8-421B-AE5E-0B34F71D969B}" srcOrd="2" destOrd="0" presId="urn:microsoft.com/office/officeart/2018/2/layout/IconVerticalSolidList"/>
    <dgm:cxn modelId="{7F19AF58-6396-48B9-8593-F2775DBF07E4}" type="presParOf" srcId="{B5D96786-3EE1-4C42-A6A9-3D871A502B2A}" destId="{28743306-FA27-4DDC-A4C8-0FFFF68C708B}" srcOrd="3" destOrd="0" presId="urn:microsoft.com/office/officeart/2018/2/layout/IconVerticalSolidList"/>
    <dgm:cxn modelId="{2DCB9E87-7C49-498D-997C-791C6BD3C0FB}" type="presParOf" srcId="{2C87F47D-8650-4800-AD76-39C9A26E26EF}" destId="{EE4A7415-CB33-43C8-9823-01D7D69F5976}" srcOrd="5" destOrd="0" presId="urn:microsoft.com/office/officeart/2018/2/layout/IconVerticalSolidList"/>
    <dgm:cxn modelId="{7504110F-1D5B-4328-B2EF-4322D929BA79}" type="presParOf" srcId="{2C87F47D-8650-4800-AD76-39C9A26E26EF}" destId="{97FCBFA9-52AE-46E5-A737-427458DA149E}" srcOrd="6" destOrd="0" presId="urn:microsoft.com/office/officeart/2018/2/layout/IconVerticalSolidList"/>
    <dgm:cxn modelId="{F36E5AA4-35EE-4965-BDC6-B826995506E1}" type="presParOf" srcId="{97FCBFA9-52AE-46E5-A737-427458DA149E}" destId="{EFA7041C-852D-42B5-BE0A-985FE56CD629}" srcOrd="0" destOrd="0" presId="urn:microsoft.com/office/officeart/2018/2/layout/IconVerticalSolidList"/>
    <dgm:cxn modelId="{C398AB3A-15A2-4F52-8220-8BFA0C0BD524}" type="presParOf" srcId="{97FCBFA9-52AE-46E5-A737-427458DA149E}" destId="{D2E28613-C958-47BE-B24A-27033B4F438F}" srcOrd="1" destOrd="0" presId="urn:microsoft.com/office/officeart/2018/2/layout/IconVerticalSolidList"/>
    <dgm:cxn modelId="{4E4C27AE-2487-4834-89E0-4916A8C30880}" type="presParOf" srcId="{97FCBFA9-52AE-46E5-A737-427458DA149E}" destId="{B04AA878-30C1-476E-9686-5527D1A31A73}" srcOrd="2" destOrd="0" presId="urn:microsoft.com/office/officeart/2018/2/layout/IconVerticalSolidList"/>
    <dgm:cxn modelId="{E456DCF0-B71F-4D1D-9F03-2C01DEE9417E}" type="presParOf" srcId="{97FCBFA9-52AE-46E5-A737-427458DA149E}" destId="{A314F1E3-2C4A-46B9-8C0D-35439D9B6A5D}" srcOrd="3" destOrd="0" presId="urn:microsoft.com/office/officeart/2018/2/layout/IconVerticalSolidList"/>
    <dgm:cxn modelId="{4EE07D6A-EE96-4111-A61D-0BB0F15D8926}" type="presParOf" srcId="{2C87F47D-8650-4800-AD76-39C9A26E26EF}" destId="{C7B678E6-FC6E-4166-A38E-14B568FA917A}" srcOrd="7" destOrd="0" presId="urn:microsoft.com/office/officeart/2018/2/layout/IconVerticalSolidList"/>
    <dgm:cxn modelId="{66DBB9AE-82EC-4CBD-BA17-230FCF5E6537}" type="presParOf" srcId="{2C87F47D-8650-4800-AD76-39C9A26E26EF}" destId="{3018086A-7A39-49D7-AFDA-7DFE36C947F5}" srcOrd="8" destOrd="0" presId="urn:microsoft.com/office/officeart/2018/2/layout/IconVerticalSolidList"/>
    <dgm:cxn modelId="{53C3ADF1-E6C4-4F37-BF7D-42910A7C6087}" type="presParOf" srcId="{3018086A-7A39-49D7-AFDA-7DFE36C947F5}" destId="{34690083-4A8C-44DD-85F2-0D7FF69C0838}" srcOrd="0" destOrd="0" presId="urn:microsoft.com/office/officeart/2018/2/layout/IconVerticalSolidList"/>
    <dgm:cxn modelId="{2A83E001-2788-44B4-A3CC-F36059496658}" type="presParOf" srcId="{3018086A-7A39-49D7-AFDA-7DFE36C947F5}" destId="{66B6AD2D-7B50-4D8D-BBCD-FBE3711E0CB4}" srcOrd="1" destOrd="0" presId="urn:microsoft.com/office/officeart/2018/2/layout/IconVerticalSolidList"/>
    <dgm:cxn modelId="{7F8AF975-72E8-4077-A316-E3C5A511447A}" type="presParOf" srcId="{3018086A-7A39-49D7-AFDA-7DFE36C947F5}" destId="{C156D9EF-9A41-4B00-A6B7-A3BC4EE20594}" srcOrd="2" destOrd="0" presId="urn:microsoft.com/office/officeart/2018/2/layout/IconVerticalSolidList"/>
    <dgm:cxn modelId="{98207195-2987-49C5-B9A8-477D47168D8F}" type="presParOf" srcId="{3018086A-7A39-49D7-AFDA-7DFE36C947F5}" destId="{6282742A-D05E-48D4-9903-BAD2E292156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0BA2A93-4EFF-4AA3-9AB6-22C66A479D1C}" type="doc">
      <dgm:prSet loTypeId="urn:microsoft.com/office/officeart/2008/layout/LinedList" loCatId="list" qsTypeId="urn:microsoft.com/office/officeart/2005/8/quickstyle/simple5#5" qsCatId="simple" csTypeId="urn:microsoft.com/office/officeart/2005/8/colors/accent2_2#2" csCatId="accent2"/>
      <dgm:spPr/>
      <dgm:t>
        <a:bodyPr/>
        <a:lstStyle/>
        <a:p>
          <a:endParaRPr lang="en-US"/>
        </a:p>
      </dgm:t>
    </dgm:pt>
    <dgm:pt modelId="{E1922154-B25A-416A-8D4A-B7A54C9C44BC}">
      <dgm:prSet/>
      <dgm:spPr/>
      <dgm:t>
        <a:bodyPr/>
        <a:lstStyle/>
        <a:p>
          <a:r>
            <a:rPr lang="en-US" b="1"/>
            <a:t>People</a:t>
          </a:r>
          <a:endParaRPr lang="en-US"/>
        </a:p>
      </dgm:t>
    </dgm:pt>
    <dgm:pt modelId="{4B6C76A8-35C7-43C2-A2DA-7F64F9643EF1}" type="parTrans" cxnId="{5EFAD8F9-2D79-427C-ADD3-C994A7D75579}">
      <dgm:prSet/>
      <dgm:spPr/>
      <dgm:t>
        <a:bodyPr/>
        <a:lstStyle/>
        <a:p>
          <a:endParaRPr lang="en-US"/>
        </a:p>
      </dgm:t>
    </dgm:pt>
    <dgm:pt modelId="{A13C5B9A-7899-4BB2-B4B4-1504EAA6B2CE}" type="sibTrans" cxnId="{5EFAD8F9-2D79-427C-ADD3-C994A7D75579}">
      <dgm:prSet/>
      <dgm:spPr/>
      <dgm:t>
        <a:bodyPr/>
        <a:lstStyle/>
        <a:p>
          <a:endParaRPr lang="en-US"/>
        </a:p>
      </dgm:t>
    </dgm:pt>
    <dgm:pt modelId="{BF9C902A-62BF-4131-B6B0-425ACCE56107}">
      <dgm:prSet/>
      <dgm:spPr/>
      <dgm:t>
        <a:bodyPr/>
        <a:lstStyle/>
        <a:p>
          <a:r>
            <a:rPr lang="en-US"/>
            <a:t>Recruit key staff</a:t>
          </a:r>
        </a:p>
      </dgm:t>
    </dgm:pt>
    <dgm:pt modelId="{4378A8B7-0E38-4F79-87E3-8D052D10E6CB}" type="parTrans" cxnId="{FE996DCE-FD41-455C-AB26-1CB599594294}">
      <dgm:prSet/>
      <dgm:spPr/>
      <dgm:t>
        <a:bodyPr/>
        <a:lstStyle/>
        <a:p>
          <a:endParaRPr lang="en-US"/>
        </a:p>
      </dgm:t>
    </dgm:pt>
    <dgm:pt modelId="{833EC815-FE5F-480F-80FC-7E2F26A5F078}" type="sibTrans" cxnId="{FE996DCE-FD41-455C-AB26-1CB599594294}">
      <dgm:prSet/>
      <dgm:spPr/>
      <dgm:t>
        <a:bodyPr/>
        <a:lstStyle/>
        <a:p>
          <a:endParaRPr lang="en-US"/>
        </a:p>
      </dgm:t>
    </dgm:pt>
    <dgm:pt modelId="{68CFF6EB-E18B-4AAF-B7C7-29C55E06C4C4}">
      <dgm:prSet/>
      <dgm:spPr/>
      <dgm:t>
        <a:bodyPr/>
        <a:lstStyle/>
        <a:p>
          <a:r>
            <a:rPr lang="en-US"/>
            <a:t>Assign project roles</a:t>
          </a:r>
        </a:p>
      </dgm:t>
    </dgm:pt>
    <dgm:pt modelId="{CB812850-03E7-4005-8A50-1EBCFF1BD11D}" type="parTrans" cxnId="{B3158FD9-AB70-4B28-922A-ECCC806BE7A0}">
      <dgm:prSet/>
      <dgm:spPr/>
      <dgm:t>
        <a:bodyPr/>
        <a:lstStyle/>
        <a:p>
          <a:endParaRPr lang="en-US"/>
        </a:p>
      </dgm:t>
    </dgm:pt>
    <dgm:pt modelId="{DF997875-87F7-455E-81FD-EB0F3042F8A0}" type="sibTrans" cxnId="{B3158FD9-AB70-4B28-922A-ECCC806BE7A0}">
      <dgm:prSet/>
      <dgm:spPr/>
      <dgm:t>
        <a:bodyPr/>
        <a:lstStyle/>
        <a:p>
          <a:endParaRPr lang="en-US"/>
        </a:p>
      </dgm:t>
    </dgm:pt>
    <dgm:pt modelId="{3F1E2CC5-DF0B-41E1-B1C4-40F0BA2AF974}">
      <dgm:prSet/>
      <dgm:spPr/>
      <dgm:t>
        <a:bodyPr/>
        <a:lstStyle/>
        <a:p>
          <a:r>
            <a:rPr lang="en-US"/>
            <a:t>Clarify decision-making authority</a:t>
          </a:r>
        </a:p>
      </dgm:t>
    </dgm:pt>
    <dgm:pt modelId="{076F6719-7701-453C-9221-01F4701F4DAF}" type="parTrans" cxnId="{CE351CCD-1C3E-443B-9242-C6FA36A0D646}">
      <dgm:prSet/>
      <dgm:spPr/>
      <dgm:t>
        <a:bodyPr/>
        <a:lstStyle/>
        <a:p>
          <a:endParaRPr lang="en-US"/>
        </a:p>
      </dgm:t>
    </dgm:pt>
    <dgm:pt modelId="{0669F1B2-9537-4839-89F7-F38BD2695E63}" type="sibTrans" cxnId="{CE351CCD-1C3E-443B-9242-C6FA36A0D646}">
      <dgm:prSet/>
      <dgm:spPr/>
      <dgm:t>
        <a:bodyPr/>
        <a:lstStyle/>
        <a:p>
          <a:endParaRPr lang="en-US"/>
        </a:p>
      </dgm:t>
    </dgm:pt>
    <dgm:pt modelId="{516D716E-C535-4242-80B1-7BE48CE47067}">
      <dgm:prSet/>
      <dgm:spPr/>
      <dgm:t>
        <a:bodyPr/>
        <a:lstStyle/>
        <a:p>
          <a:r>
            <a:rPr lang="en-US" b="1"/>
            <a:t>Systems</a:t>
          </a:r>
          <a:endParaRPr lang="en-US"/>
        </a:p>
      </dgm:t>
    </dgm:pt>
    <dgm:pt modelId="{6DBB2A64-AA29-4328-B478-5F9D0FE71A82}" type="parTrans" cxnId="{EE09FF0E-EEF2-4B57-8C72-FB57CE717C18}">
      <dgm:prSet/>
      <dgm:spPr/>
      <dgm:t>
        <a:bodyPr/>
        <a:lstStyle/>
        <a:p>
          <a:endParaRPr lang="en-US"/>
        </a:p>
      </dgm:t>
    </dgm:pt>
    <dgm:pt modelId="{F960E5BB-00CC-48DA-B2EB-10E1D5DABC66}" type="sibTrans" cxnId="{EE09FF0E-EEF2-4B57-8C72-FB57CE717C18}">
      <dgm:prSet/>
      <dgm:spPr/>
      <dgm:t>
        <a:bodyPr/>
        <a:lstStyle/>
        <a:p>
          <a:endParaRPr lang="en-US"/>
        </a:p>
      </dgm:t>
    </dgm:pt>
    <dgm:pt modelId="{789F5D18-FC0E-4F8A-9731-F3EA26272289}">
      <dgm:prSet/>
      <dgm:spPr/>
      <dgm:t>
        <a:bodyPr/>
        <a:lstStyle/>
        <a:p>
          <a:r>
            <a:rPr lang="en-US"/>
            <a:t>Financial tracking system</a:t>
          </a:r>
        </a:p>
      </dgm:t>
    </dgm:pt>
    <dgm:pt modelId="{B689B066-97FA-461E-9F87-9BEA8290604C}" type="parTrans" cxnId="{30DAC2A6-7872-484E-866D-FF84E157A652}">
      <dgm:prSet/>
      <dgm:spPr/>
      <dgm:t>
        <a:bodyPr/>
        <a:lstStyle/>
        <a:p>
          <a:endParaRPr lang="en-US"/>
        </a:p>
      </dgm:t>
    </dgm:pt>
    <dgm:pt modelId="{DE3EF0CE-DD72-4AD1-9AEB-6D938A21AAC9}" type="sibTrans" cxnId="{30DAC2A6-7872-484E-866D-FF84E157A652}">
      <dgm:prSet/>
      <dgm:spPr/>
      <dgm:t>
        <a:bodyPr/>
        <a:lstStyle/>
        <a:p>
          <a:endParaRPr lang="en-US"/>
        </a:p>
      </dgm:t>
    </dgm:pt>
    <dgm:pt modelId="{27679777-578E-4904-9672-78A0B339AC11}">
      <dgm:prSet/>
      <dgm:spPr/>
      <dgm:t>
        <a:bodyPr/>
        <a:lstStyle/>
        <a:p>
          <a:r>
            <a:rPr lang="en-US"/>
            <a:t>Procurement processes</a:t>
          </a:r>
        </a:p>
      </dgm:t>
    </dgm:pt>
    <dgm:pt modelId="{9789C482-9A59-4F2A-9F12-B4A73DE221AC}" type="parTrans" cxnId="{975F2DAD-C93F-4428-9426-F940CD8DE2ED}">
      <dgm:prSet/>
      <dgm:spPr/>
      <dgm:t>
        <a:bodyPr/>
        <a:lstStyle/>
        <a:p>
          <a:endParaRPr lang="en-US"/>
        </a:p>
      </dgm:t>
    </dgm:pt>
    <dgm:pt modelId="{6EADD160-1F8A-4CC2-8B2C-5102EE133A1C}" type="sibTrans" cxnId="{975F2DAD-C93F-4428-9426-F940CD8DE2ED}">
      <dgm:prSet/>
      <dgm:spPr/>
      <dgm:t>
        <a:bodyPr/>
        <a:lstStyle/>
        <a:p>
          <a:endParaRPr lang="en-US"/>
        </a:p>
      </dgm:t>
    </dgm:pt>
    <dgm:pt modelId="{EC0A9726-88F4-476B-9AF9-2350874CA4A8}">
      <dgm:prSet/>
      <dgm:spPr/>
      <dgm:t>
        <a:bodyPr/>
        <a:lstStyle/>
        <a:p>
          <a:r>
            <a:rPr lang="en-US"/>
            <a:t>Reporting calendar</a:t>
          </a:r>
        </a:p>
      </dgm:t>
    </dgm:pt>
    <dgm:pt modelId="{AA3F43E4-C4BE-4116-967C-8C6819CDA6F0}" type="parTrans" cxnId="{92B671B6-D82B-4D37-99BC-2CB4CC39B9F6}">
      <dgm:prSet/>
      <dgm:spPr/>
      <dgm:t>
        <a:bodyPr/>
        <a:lstStyle/>
        <a:p>
          <a:endParaRPr lang="en-US"/>
        </a:p>
      </dgm:t>
    </dgm:pt>
    <dgm:pt modelId="{0AC1FF12-5C60-467E-9956-EC180348ECE4}" type="sibTrans" cxnId="{92B671B6-D82B-4D37-99BC-2CB4CC39B9F6}">
      <dgm:prSet/>
      <dgm:spPr/>
      <dgm:t>
        <a:bodyPr/>
        <a:lstStyle/>
        <a:p>
          <a:endParaRPr lang="en-US"/>
        </a:p>
      </dgm:t>
    </dgm:pt>
    <dgm:pt modelId="{F5B3AF4C-9182-4688-BB33-698DB9617C31}">
      <dgm:prSet/>
      <dgm:spPr/>
      <dgm:t>
        <a:bodyPr/>
        <a:lstStyle/>
        <a:p>
          <a:r>
            <a:rPr lang="en-US" b="1"/>
            <a:t>Stakeholders</a:t>
          </a:r>
          <a:endParaRPr lang="en-US"/>
        </a:p>
      </dgm:t>
    </dgm:pt>
    <dgm:pt modelId="{111639C8-073F-4079-9465-19613CA8C096}" type="parTrans" cxnId="{0B587885-5DEE-4B5A-BC45-E7F9466A4A7B}">
      <dgm:prSet/>
      <dgm:spPr/>
      <dgm:t>
        <a:bodyPr/>
        <a:lstStyle/>
        <a:p>
          <a:endParaRPr lang="en-US"/>
        </a:p>
      </dgm:t>
    </dgm:pt>
    <dgm:pt modelId="{50CE365F-9051-4FF0-BE05-6CDDBDA4C701}" type="sibTrans" cxnId="{0B587885-5DEE-4B5A-BC45-E7F9466A4A7B}">
      <dgm:prSet/>
      <dgm:spPr/>
      <dgm:t>
        <a:bodyPr/>
        <a:lstStyle/>
        <a:p>
          <a:endParaRPr lang="en-US"/>
        </a:p>
      </dgm:t>
    </dgm:pt>
    <dgm:pt modelId="{2F3BF1E0-4DB2-49B7-BC7D-70C3916BD611}">
      <dgm:prSet/>
      <dgm:spPr/>
      <dgm:t>
        <a:bodyPr/>
        <a:lstStyle/>
        <a:p>
          <a:r>
            <a:rPr lang="en-US"/>
            <a:t>Donor briefing</a:t>
          </a:r>
        </a:p>
      </dgm:t>
    </dgm:pt>
    <dgm:pt modelId="{8891E5CB-3959-481A-9DDA-4736D4F5846C}" type="parTrans" cxnId="{5EC642CC-ACF8-45A1-9C18-349A430C2E1C}">
      <dgm:prSet/>
      <dgm:spPr/>
      <dgm:t>
        <a:bodyPr/>
        <a:lstStyle/>
        <a:p>
          <a:endParaRPr lang="en-US"/>
        </a:p>
      </dgm:t>
    </dgm:pt>
    <dgm:pt modelId="{7DD7F2F0-0614-428E-9ECE-82128CBB1A71}" type="sibTrans" cxnId="{5EC642CC-ACF8-45A1-9C18-349A430C2E1C}">
      <dgm:prSet/>
      <dgm:spPr/>
      <dgm:t>
        <a:bodyPr/>
        <a:lstStyle/>
        <a:p>
          <a:endParaRPr lang="en-US"/>
        </a:p>
      </dgm:t>
    </dgm:pt>
    <dgm:pt modelId="{059EF57F-5F75-4F2A-843C-667AD5D8C030}">
      <dgm:prSet/>
      <dgm:spPr/>
      <dgm:t>
        <a:bodyPr/>
        <a:lstStyle/>
        <a:p>
          <a:r>
            <a:rPr lang="en-US"/>
            <a:t>Government engagement</a:t>
          </a:r>
        </a:p>
      </dgm:t>
    </dgm:pt>
    <dgm:pt modelId="{82D22A72-83B9-4FDD-B9DC-691C494BD1EF}" type="parTrans" cxnId="{E2E24CF6-FF71-4591-A71A-BA37D435C429}">
      <dgm:prSet/>
      <dgm:spPr/>
      <dgm:t>
        <a:bodyPr/>
        <a:lstStyle/>
        <a:p>
          <a:endParaRPr lang="en-US"/>
        </a:p>
      </dgm:t>
    </dgm:pt>
    <dgm:pt modelId="{287A63EB-1539-4B6A-B560-446C80E0B955}" type="sibTrans" cxnId="{E2E24CF6-FF71-4591-A71A-BA37D435C429}">
      <dgm:prSet/>
      <dgm:spPr/>
      <dgm:t>
        <a:bodyPr/>
        <a:lstStyle/>
        <a:p>
          <a:endParaRPr lang="en-US"/>
        </a:p>
      </dgm:t>
    </dgm:pt>
    <dgm:pt modelId="{9761BDD0-B0CE-483F-B31C-6E9741F7AA1C}">
      <dgm:prSet/>
      <dgm:spPr/>
      <dgm:t>
        <a:bodyPr/>
        <a:lstStyle/>
        <a:p>
          <a:r>
            <a:rPr lang="en-US"/>
            <a:t>Partner kick-off meeting</a:t>
          </a:r>
        </a:p>
      </dgm:t>
    </dgm:pt>
    <dgm:pt modelId="{FB0F2EE7-BF80-499E-8795-5960E2C9BBB8}" type="parTrans" cxnId="{9DA1BD17-804E-4F32-834E-E6D0597D81C0}">
      <dgm:prSet/>
      <dgm:spPr/>
      <dgm:t>
        <a:bodyPr/>
        <a:lstStyle/>
        <a:p>
          <a:endParaRPr lang="en-US"/>
        </a:p>
      </dgm:t>
    </dgm:pt>
    <dgm:pt modelId="{0BFF76C0-4783-4AEF-A1E1-AAAF0BBE27A3}" type="sibTrans" cxnId="{9DA1BD17-804E-4F32-834E-E6D0597D81C0}">
      <dgm:prSet/>
      <dgm:spPr/>
      <dgm:t>
        <a:bodyPr/>
        <a:lstStyle/>
        <a:p>
          <a:endParaRPr lang="en-US"/>
        </a:p>
      </dgm:t>
    </dgm:pt>
    <dgm:pt modelId="{11CEFADB-D5FA-45E2-95D5-606BF383F9CD}">
      <dgm:prSet/>
      <dgm:spPr/>
      <dgm:t>
        <a:bodyPr/>
        <a:lstStyle/>
        <a:p>
          <a:r>
            <a:rPr lang="en-US" b="1"/>
            <a:t>Monitoring</a:t>
          </a:r>
          <a:endParaRPr lang="en-US"/>
        </a:p>
      </dgm:t>
    </dgm:pt>
    <dgm:pt modelId="{8C61754C-6A45-4839-89B4-7A7093F4BEBF}" type="parTrans" cxnId="{AFDD615D-62BA-4CD0-A07A-99243FDB90E8}">
      <dgm:prSet/>
      <dgm:spPr/>
      <dgm:t>
        <a:bodyPr/>
        <a:lstStyle/>
        <a:p>
          <a:endParaRPr lang="en-US"/>
        </a:p>
      </dgm:t>
    </dgm:pt>
    <dgm:pt modelId="{163B1DC6-6BC7-4180-90B2-357C8B90AFEC}" type="sibTrans" cxnId="{AFDD615D-62BA-4CD0-A07A-99243FDB90E8}">
      <dgm:prSet/>
      <dgm:spPr/>
      <dgm:t>
        <a:bodyPr/>
        <a:lstStyle/>
        <a:p>
          <a:endParaRPr lang="en-US"/>
        </a:p>
      </dgm:t>
    </dgm:pt>
    <dgm:pt modelId="{5E058D31-6FB4-4477-8BFB-748C9922732E}">
      <dgm:prSet/>
      <dgm:spPr/>
      <dgm:t>
        <a:bodyPr/>
        <a:lstStyle/>
        <a:p>
          <a:r>
            <a:rPr lang="en-US"/>
            <a:t>Baseline assessment</a:t>
          </a:r>
        </a:p>
      </dgm:t>
    </dgm:pt>
    <dgm:pt modelId="{B8D7190D-F7F8-40FB-B84A-0AE42A6669F2}" type="parTrans" cxnId="{EE3EA0A9-2BF1-4D19-A325-241707FD1690}">
      <dgm:prSet/>
      <dgm:spPr/>
      <dgm:t>
        <a:bodyPr/>
        <a:lstStyle/>
        <a:p>
          <a:endParaRPr lang="en-US"/>
        </a:p>
      </dgm:t>
    </dgm:pt>
    <dgm:pt modelId="{CE1BE997-BC13-4803-A510-3A6649A7A037}" type="sibTrans" cxnId="{EE3EA0A9-2BF1-4D19-A325-241707FD1690}">
      <dgm:prSet/>
      <dgm:spPr/>
      <dgm:t>
        <a:bodyPr/>
        <a:lstStyle/>
        <a:p>
          <a:endParaRPr lang="en-US"/>
        </a:p>
      </dgm:t>
    </dgm:pt>
    <dgm:pt modelId="{B69FA3D8-9107-4533-B47C-B5A9009BF0B5}">
      <dgm:prSet/>
      <dgm:spPr/>
      <dgm:t>
        <a:bodyPr/>
        <a:lstStyle/>
        <a:p>
          <a:r>
            <a:rPr lang="en-US"/>
            <a:t>Indicator definitions</a:t>
          </a:r>
        </a:p>
      </dgm:t>
    </dgm:pt>
    <dgm:pt modelId="{2C0E6BF3-3E54-41CB-A7EF-A732C8393627}" type="parTrans" cxnId="{818FBF0F-1A3C-4887-8F7F-AFD692E34E0D}">
      <dgm:prSet/>
      <dgm:spPr/>
      <dgm:t>
        <a:bodyPr/>
        <a:lstStyle/>
        <a:p>
          <a:endParaRPr lang="en-US"/>
        </a:p>
      </dgm:t>
    </dgm:pt>
    <dgm:pt modelId="{AEDACAF2-285B-48FA-827C-EBC0A0AC042E}" type="sibTrans" cxnId="{818FBF0F-1A3C-4887-8F7F-AFD692E34E0D}">
      <dgm:prSet/>
      <dgm:spPr/>
      <dgm:t>
        <a:bodyPr/>
        <a:lstStyle/>
        <a:p>
          <a:endParaRPr lang="en-US"/>
        </a:p>
      </dgm:t>
    </dgm:pt>
    <dgm:pt modelId="{28057D69-099B-4790-A002-66DE6FE72C3D}">
      <dgm:prSet/>
      <dgm:spPr/>
      <dgm:t>
        <a:bodyPr/>
        <a:lstStyle/>
        <a:p>
          <a:r>
            <a:rPr lang="en-US"/>
            <a:t>Data collection tools</a:t>
          </a:r>
        </a:p>
      </dgm:t>
    </dgm:pt>
    <dgm:pt modelId="{13FF168F-DD9B-4FA8-9C33-1AAEF6C27E8D}" type="parTrans" cxnId="{9005918E-8040-49B0-8429-8BA86D40B413}">
      <dgm:prSet/>
      <dgm:spPr/>
      <dgm:t>
        <a:bodyPr/>
        <a:lstStyle/>
        <a:p>
          <a:endParaRPr lang="en-US"/>
        </a:p>
      </dgm:t>
    </dgm:pt>
    <dgm:pt modelId="{A76EEB5B-2057-4501-82F5-194411E92B88}" type="sibTrans" cxnId="{9005918E-8040-49B0-8429-8BA86D40B413}">
      <dgm:prSet/>
      <dgm:spPr/>
      <dgm:t>
        <a:bodyPr/>
        <a:lstStyle/>
        <a:p>
          <a:endParaRPr lang="en-US"/>
        </a:p>
      </dgm:t>
    </dgm:pt>
    <dgm:pt modelId="{9537A092-67C6-F74C-9CA9-501CE5B0FF56}" type="pres">
      <dgm:prSet presAssocID="{00BA2A93-4EFF-4AA3-9AB6-22C66A479D1C}" presName="vert0" presStyleCnt="0">
        <dgm:presLayoutVars>
          <dgm:dir/>
          <dgm:animOne val="branch"/>
          <dgm:animLvl val="lvl"/>
        </dgm:presLayoutVars>
      </dgm:prSet>
      <dgm:spPr/>
    </dgm:pt>
    <dgm:pt modelId="{51CA4DFE-1268-9148-9234-FA73E3E299AD}" type="pres">
      <dgm:prSet presAssocID="{E1922154-B25A-416A-8D4A-B7A54C9C44BC}" presName="thickLine" presStyleLbl="alignNode1" presStyleIdx="0" presStyleCnt="4"/>
      <dgm:spPr/>
    </dgm:pt>
    <dgm:pt modelId="{6BC79F5E-1F64-B045-B0F4-75E37F8ED869}" type="pres">
      <dgm:prSet presAssocID="{E1922154-B25A-416A-8D4A-B7A54C9C44BC}" presName="horz1" presStyleCnt="0"/>
      <dgm:spPr/>
    </dgm:pt>
    <dgm:pt modelId="{C3E5E763-D8FF-E441-BB27-568932300440}" type="pres">
      <dgm:prSet presAssocID="{E1922154-B25A-416A-8D4A-B7A54C9C44BC}" presName="tx1" presStyleLbl="revTx" presStyleIdx="0" presStyleCnt="16"/>
      <dgm:spPr/>
    </dgm:pt>
    <dgm:pt modelId="{E84654B6-136E-E144-BAA5-72371AA7FD31}" type="pres">
      <dgm:prSet presAssocID="{E1922154-B25A-416A-8D4A-B7A54C9C44BC}" presName="vert1" presStyleCnt="0"/>
      <dgm:spPr/>
    </dgm:pt>
    <dgm:pt modelId="{7EF6E11C-3C61-EA4D-9E9F-3E34DBFD6739}" type="pres">
      <dgm:prSet presAssocID="{BF9C902A-62BF-4131-B6B0-425ACCE56107}" presName="vertSpace2a" presStyleCnt="0"/>
      <dgm:spPr/>
    </dgm:pt>
    <dgm:pt modelId="{6F629668-3083-B44C-9B1E-548D458ADCB4}" type="pres">
      <dgm:prSet presAssocID="{BF9C902A-62BF-4131-B6B0-425ACCE56107}" presName="horz2" presStyleCnt="0"/>
      <dgm:spPr/>
    </dgm:pt>
    <dgm:pt modelId="{9FAAC334-78B6-5742-A7B6-1E826042AA62}" type="pres">
      <dgm:prSet presAssocID="{BF9C902A-62BF-4131-B6B0-425ACCE56107}" presName="horzSpace2" presStyleCnt="0"/>
      <dgm:spPr/>
    </dgm:pt>
    <dgm:pt modelId="{4CE9ED6C-1587-7444-A1F3-F26C28EAD076}" type="pres">
      <dgm:prSet presAssocID="{BF9C902A-62BF-4131-B6B0-425ACCE56107}" presName="tx2" presStyleLbl="revTx" presStyleIdx="1" presStyleCnt="16"/>
      <dgm:spPr/>
    </dgm:pt>
    <dgm:pt modelId="{FB490763-D0F9-144F-ABD9-5DB2B8464C04}" type="pres">
      <dgm:prSet presAssocID="{BF9C902A-62BF-4131-B6B0-425ACCE56107}" presName="vert2" presStyleCnt="0"/>
      <dgm:spPr/>
    </dgm:pt>
    <dgm:pt modelId="{35E2617F-99A9-7843-8ABB-0CC2007B46D1}" type="pres">
      <dgm:prSet presAssocID="{BF9C902A-62BF-4131-B6B0-425ACCE56107}" presName="thinLine2b" presStyleLbl="callout" presStyleIdx="0" presStyleCnt="12"/>
      <dgm:spPr/>
    </dgm:pt>
    <dgm:pt modelId="{2E3CD35E-C54C-834E-8058-0BEB45801B1C}" type="pres">
      <dgm:prSet presAssocID="{BF9C902A-62BF-4131-B6B0-425ACCE56107}" presName="vertSpace2b" presStyleCnt="0"/>
      <dgm:spPr/>
    </dgm:pt>
    <dgm:pt modelId="{495BDA39-B76F-814B-A528-AC0B68DDBFB0}" type="pres">
      <dgm:prSet presAssocID="{68CFF6EB-E18B-4AAF-B7C7-29C55E06C4C4}" presName="horz2" presStyleCnt="0"/>
      <dgm:spPr/>
    </dgm:pt>
    <dgm:pt modelId="{3A79A037-EF3B-224E-9FCE-5892C8CCB919}" type="pres">
      <dgm:prSet presAssocID="{68CFF6EB-E18B-4AAF-B7C7-29C55E06C4C4}" presName="horzSpace2" presStyleCnt="0"/>
      <dgm:spPr/>
    </dgm:pt>
    <dgm:pt modelId="{54F92C0C-FF30-E14D-8D7C-CD5C99FF252A}" type="pres">
      <dgm:prSet presAssocID="{68CFF6EB-E18B-4AAF-B7C7-29C55E06C4C4}" presName="tx2" presStyleLbl="revTx" presStyleIdx="2" presStyleCnt="16"/>
      <dgm:spPr/>
    </dgm:pt>
    <dgm:pt modelId="{884F635A-4476-1B46-8205-50D890F9B171}" type="pres">
      <dgm:prSet presAssocID="{68CFF6EB-E18B-4AAF-B7C7-29C55E06C4C4}" presName="vert2" presStyleCnt="0"/>
      <dgm:spPr/>
    </dgm:pt>
    <dgm:pt modelId="{D01B3132-FAB9-C64C-94B4-34367755E4EC}" type="pres">
      <dgm:prSet presAssocID="{68CFF6EB-E18B-4AAF-B7C7-29C55E06C4C4}" presName="thinLine2b" presStyleLbl="callout" presStyleIdx="1" presStyleCnt="12"/>
      <dgm:spPr/>
    </dgm:pt>
    <dgm:pt modelId="{6717EB60-ECFE-B74C-B1B1-DCC1C327B24A}" type="pres">
      <dgm:prSet presAssocID="{68CFF6EB-E18B-4AAF-B7C7-29C55E06C4C4}" presName="vertSpace2b" presStyleCnt="0"/>
      <dgm:spPr/>
    </dgm:pt>
    <dgm:pt modelId="{1350314A-3399-684D-BE68-E266BAB7B098}" type="pres">
      <dgm:prSet presAssocID="{3F1E2CC5-DF0B-41E1-B1C4-40F0BA2AF974}" presName="horz2" presStyleCnt="0"/>
      <dgm:spPr/>
    </dgm:pt>
    <dgm:pt modelId="{8A21D6F7-3946-BB4A-8988-835ABA30286F}" type="pres">
      <dgm:prSet presAssocID="{3F1E2CC5-DF0B-41E1-B1C4-40F0BA2AF974}" presName="horzSpace2" presStyleCnt="0"/>
      <dgm:spPr/>
    </dgm:pt>
    <dgm:pt modelId="{36B82305-E295-4A4F-B41C-E7A246F5A180}" type="pres">
      <dgm:prSet presAssocID="{3F1E2CC5-DF0B-41E1-B1C4-40F0BA2AF974}" presName="tx2" presStyleLbl="revTx" presStyleIdx="3" presStyleCnt="16"/>
      <dgm:spPr/>
    </dgm:pt>
    <dgm:pt modelId="{BBABF12E-514B-7C47-8F52-4CDAB23D0010}" type="pres">
      <dgm:prSet presAssocID="{3F1E2CC5-DF0B-41E1-B1C4-40F0BA2AF974}" presName="vert2" presStyleCnt="0"/>
      <dgm:spPr/>
    </dgm:pt>
    <dgm:pt modelId="{28287DCF-76DA-C644-BF08-D435FAAEB97C}" type="pres">
      <dgm:prSet presAssocID="{3F1E2CC5-DF0B-41E1-B1C4-40F0BA2AF974}" presName="thinLine2b" presStyleLbl="callout" presStyleIdx="2" presStyleCnt="12"/>
      <dgm:spPr/>
    </dgm:pt>
    <dgm:pt modelId="{0567DA43-62D6-2040-AF9A-C5FA990A2F86}" type="pres">
      <dgm:prSet presAssocID="{3F1E2CC5-DF0B-41E1-B1C4-40F0BA2AF974}" presName="vertSpace2b" presStyleCnt="0"/>
      <dgm:spPr/>
    </dgm:pt>
    <dgm:pt modelId="{9DC8AD78-5D9B-AF49-8A92-9B161A93AD5F}" type="pres">
      <dgm:prSet presAssocID="{516D716E-C535-4242-80B1-7BE48CE47067}" presName="thickLine" presStyleLbl="alignNode1" presStyleIdx="1" presStyleCnt="4"/>
      <dgm:spPr/>
    </dgm:pt>
    <dgm:pt modelId="{00BD1B02-2085-DE48-8516-45065F6054D7}" type="pres">
      <dgm:prSet presAssocID="{516D716E-C535-4242-80B1-7BE48CE47067}" presName="horz1" presStyleCnt="0"/>
      <dgm:spPr/>
    </dgm:pt>
    <dgm:pt modelId="{B0CE5AA2-2493-B544-BEF4-42A170A19D6F}" type="pres">
      <dgm:prSet presAssocID="{516D716E-C535-4242-80B1-7BE48CE47067}" presName="tx1" presStyleLbl="revTx" presStyleIdx="4" presStyleCnt="16"/>
      <dgm:spPr/>
    </dgm:pt>
    <dgm:pt modelId="{2C1BD8C8-325A-7148-BB1C-EF8768E93833}" type="pres">
      <dgm:prSet presAssocID="{516D716E-C535-4242-80B1-7BE48CE47067}" presName="vert1" presStyleCnt="0"/>
      <dgm:spPr/>
    </dgm:pt>
    <dgm:pt modelId="{461019F1-08D2-9B4C-B896-07B08A6B953E}" type="pres">
      <dgm:prSet presAssocID="{789F5D18-FC0E-4F8A-9731-F3EA26272289}" presName="vertSpace2a" presStyleCnt="0"/>
      <dgm:spPr/>
    </dgm:pt>
    <dgm:pt modelId="{84C24C58-F739-7849-B19E-0DA32A18C50C}" type="pres">
      <dgm:prSet presAssocID="{789F5D18-FC0E-4F8A-9731-F3EA26272289}" presName="horz2" presStyleCnt="0"/>
      <dgm:spPr/>
    </dgm:pt>
    <dgm:pt modelId="{1551CBBB-D50B-9C4A-9662-7E7CA3635F0E}" type="pres">
      <dgm:prSet presAssocID="{789F5D18-FC0E-4F8A-9731-F3EA26272289}" presName="horzSpace2" presStyleCnt="0"/>
      <dgm:spPr/>
    </dgm:pt>
    <dgm:pt modelId="{B9AE5800-D942-A043-A898-EEC323718299}" type="pres">
      <dgm:prSet presAssocID="{789F5D18-FC0E-4F8A-9731-F3EA26272289}" presName="tx2" presStyleLbl="revTx" presStyleIdx="5" presStyleCnt="16"/>
      <dgm:spPr/>
    </dgm:pt>
    <dgm:pt modelId="{48F7E793-F134-9946-AD53-25B7BD90DB60}" type="pres">
      <dgm:prSet presAssocID="{789F5D18-FC0E-4F8A-9731-F3EA26272289}" presName="vert2" presStyleCnt="0"/>
      <dgm:spPr/>
    </dgm:pt>
    <dgm:pt modelId="{81B86762-9E28-994D-BDCD-958674B7AE88}" type="pres">
      <dgm:prSet presAssocID="{789F5D18-FC0E-4F8A-9731-F3EA26272289}" presName="thinLine2b" presStyleLbl="callout" presStyleIdx="3" presStyleCnt="12"/>
      <dgm:spPr/>
    </dgm:pt>
    <dgm:pt modelId="{3EE1DAE5-BCA1-3E4B-9FCE-6BC06DEF56BA}" type="pres">
      <dgm:prSet presAssocID="{789F5D18-FC0E-4F8A-9731-F3EA26272289}" presName="vertSpace2b" presStyleCnt="0"/>
      <dgm:spPr/>
    </dgm:pt>
    <dgm:pt modelId="{44052992-0145-CB41-9B2A-5C41703CAD92}" type="pres">
      <dgm:prSet presAssocID="{27679777-578E-4904-9672-78A0B339AC11}" presName="horz2" presStyleCnt="0"/>
      <dgm:spPr/>
    </dgm:pt>
    <dgm:pt modelId="{4FF194E9-2F09-5543-9922-7C64134687A4}" type="pres">
      <dgm:prSet presAssocID="{27679777-578E-4904-9672-78A0B339AC11}" presName="horzSpace2" presStyleCnt="0"/>
      <dgm:spPr/>
    </dgm:pt>
    <dgm:pt modelId="{3581CA53-3BEB-AA47-B956-6A38E3372133}" type="pres">
      <dgm:prSet presAssocID="{27679777-578E-4904-9672-78A0B339AC11}" presName="tx2" presStyleLbl="revTx" presStyleIdx="6" presStyleCnt="16"/>
      <dgm:spPr/>
    </dgm:pt>
    <dgm:pt modelId="{D3505DCB-5349-8E43-BC08-92906EC3137A}" type="pres">
      <dgm:prSet presAssocID="{27679777-578E-4904-9672-78A0B339AC11}" presName="vert2" presStyleCnt="0"/>
      <dgm:spPr/>
    </dgm:pt>
    <dgm:pt modelId="{9078C7C1-CDEA-4540-89CC-5B3D60502AD8}" type="pres">
      <dgm:prSet presAssocID="{27679777-578E-4904-9672-78A0B339AC11}" presName="thinLine2b" presStyleLbl="callout" presStyleIdx="4" presStyleCnt="12"/>
      <dgm:spPr/>
    </dgm:pt>
    <dgm:pt modelId="{31D15871-6FB4-F841-A101-4112FDA967A5}" type="pres">
      <dgm:prSet presAssocID="{27679777-578E-4904-9672-78A0B339AC11}" presName="vertSpace2b" presStyleCnt="0"/>
      <dgm:spPr/>
    </dgm:pt>
    <dgm:pt modelId="{9FAAFC6F-0D34-AF4C-9A4D-8BA20F23734E}" type="pres">
      <dgm:prSet presAssocID="{EC0A9726-88F4-476B-9AF9-2350874CA4A8}" presName="horz2" presStyleCnt="0"/>
      <dgm:spPr/>
    </dgm:pt>
    <dgm:pt modelId="{D56014B5-72DE-B049-8D18-051CE10167F7}" type="pres">
      <dgm:prSet presAssocID="{EC0A9726-88F4-476B-9AF9-2350874CA4A8}" presName="horzSpace2" presStyleCnt="0"/>
      <dgm:spPr/>
    </dgm:pt>
    <dgm:pt modelId="{D71110B9-2445-B441-A6A9-D3008E77E9E9}" type="pres">
      <dgm:prSet presAssocID="{EC0A9726-88F4-476B-9AF9-2350874CA4A8}" presName="tx2" presStyleLbl="revTx" presStyleIdx="7" presStyleCnt="16"/>
      <dgm:spPr/>
    </dgm:pt>
    <dgm:pt modelId="{A86976AA-2270-8A40-81E7-79EB6A8D5DAD}" type="pres">
      <dgm:prSet presAssocID="{EC0A9726-88F4-476B-9AF9-2350874CA4A8}" presName="vert2" presStyleCnt="0"/>
      <dgm:spPr/>
    </dgm:pt>
    <dgm:pt modelId="{FE449CAA-4073-BE49-9C48-040913168B12}" type="pres">
      <dgm:prSet presAssocID="{EC0A9726-88F4-476B-9AF9-2350874CA4A8}" presName="thinLine2b" presStyleLbl="callout" presStyleIdx="5" presStyleCnt="12"/>
      <dgm:spPr/>
    </dgm:pt>
    <dgm:pt modelId="{74542D13-7260-6442-8D43-810AEF8DD67F}" type="pres">
      <dgm:prSet presAssocID="{EC0A9726-88F4-476B-9AF9-2350874CA4A8}" presName="vertSpace2b" presStyleCnt="0"/>
      <dgm:spPr/>
    </dgm:pt>
    <dgm:pt modelId="{0E5E5C08-8DF0-784D-953B-6DD105134521}" type="pres">
      <dgm:prSet presAssocID="{F5B3AF4C-9182-4688-BB33-698DB9617C31}" presName="thickLine" presStyleLbl="alignNode1" presStyleIdx="2" presStyleCnt="4"/>
      <dgm:spPr/>
    </dgm:pt>
    <dgm:pt modelId="{44567065-6514-6745-B6F9-CB3895DB9FC0}" type="pres">
      <dgm:prSet presAssocID="{F5B3AF4C-9182-4688-BB33-698DB9617C31}" presName="horz1" presStyleCnt="0"/>
      <dgm:spPr/>
    </dgm:pt>
    <dgm:pt modelId="{9ACC2A76-7277-014A-B63C-4C55757B9652}" type="pres">
      <dgm:prSet presAssocID="{F5B3AF4C-9182-4688-BB33-698DB9617C31}" presName="tx1" presStyleLbl="revTx" presStyleIdx="8" presStyleCnt="16"/>
      <dgm:spPr/>
    </dgm:pt>
    <dgm:pt modelId="{C138BC07-45B1-D748-9FD5-FE699A1EBF11}" type="pres">
      <dgm:prSet presAssocID="{F5B3AF4C-9182-4688-BB33-698DB9617C31}" presName="vert1" presStyleCnt="0"/>
      <dgm:spPr/>
    </dgm:pt>
    <dgm:pt modelId="{6B9CB48E-D120-2242-9D76-C47C85EBD4EF}" type="pres">
      <dgm:prSet presAssocID="{2F3BF1E0-4DB2-49B7-BC7D-70C3916BD611}" presName="vertSpace2a" presStyleCnt="0"/>
      <dgm:spPr/>
    </dgm:pt>
    <dgm:pt modelId="{4BB6F0B1-BD60-654B-A855-D49AA9352388}" type="pres">
      <dgm:prSet presAssocID="{2F3BF1E0-4DB2-49B7-BC7D-70C3916BD611}" presName="horz2" presStyleCnt="0"/>
      <dgm:spPr/>
    </dgm:pt>
    <dgm:pt modelId="{F0F1948C-8106-094B-AE4F-F96B16FBE7A7}" type="pres">
      <dgm:prSet presAssocID="{2F3BF1E0-4DB2-49B7-BC7D-70C3916BD611}" presName="horzSpace2" presStyleCnt="0"/>
      <dgm:spPr/>
    </dgm:pt>
    <dgm:pt modelId="{BA122B74-3629-C046-8C1D-2EC66C798B72}" type="pres">
      <dgm:prSet presAssocID="{2F3BF1E0-4DB2-49B7-BC7D-70C3916BD611}" presName="tx2" presStyleLbl="revTx" presStyleIdx="9" presStyleCnt="16"/>
      <dgm:spPr/>
    </dgm:pt>
    <dgm:pt modelId="{AF19DDC3-B3B7-3743-A3BA-2BB274F401F4}" type="pres">
      <dgm:prSet presAssocID="{2F3BF1E0-4DB2-49B7-BC7D-70C3916BD611}" presName="vert2" presStyleCnt="0"/>
      <dgm:spPr/>
    </dgm:pt>
    <dgm:pt modelId="{6391AF61-4663-5E44-8B1E-D0FBB825C683}" type="pres">
      <dgm:prSet presAssocID="{2F3BF1E0-4DB2-49B7-BC7D-70C3916BD611}" presName="thinLine2b" presStyleLbl="callout" presStyleIdx="6" presStyleCnt="12"/>
      <dgm:spPr/>
    </dgm:pt>
    <dgm:pt modelId="{185CEDC4-A507-654D-8B85-F422D5B38F70}" type="pres">
      <dgm:prSet presAssocID="{2F3BF1E0-4DB2-49B7-BC7D-70C3916BD611}" presName="vertSpace2b" presStyleCnt="0"/>
      <dgm:spPr/>
    </dgm:pt>
    <dgm:pt modelId="{283598AF-E6F6-8642-9F06-625855B38C54}" type="pres">
      <dgm:prSet presAssocID="{059EF57F-5F75-4F2A-843C-667AD5D8C030}" presName="horz2" presStyleCnt="0"/>
      <dgm:spPr/>
    </dgm:pt>
    <dgm:pt modelId="{77EC0122-1A34-194B-86AF-32CFC579D7B8}" type="pres">
      <dgm:prSet presAssocID="{059EF57F-5F75-4F2A-843C-667AD5D8C030}" presName="horzSpace2" presStyleCnt="0"/>
      <dgm:spPr/>
    </dgm:pt>
    <dgm:pt modelId="{234A0C95-2975-8D49-B0F9-308C65F050BB}" type="pres">
      <dgm:prSet presAssocID="{059EF57F-5F75-4F2A-843C-667AD5D8C030}" presName="tx2" presStyleLbl="revTx" presStyleIdx="10" presStyleCnt="16"/>
      <dgm:spPr/>
    </dgm:pt>
    <dgm:pt modelId="{D92BD6C2-E090-534F-B616-A549FCC3E2EC}" type="pres">
      <dgm:prSet presAssocID="{059EF57F-5F75-4F2A-843C-667AD5D8C030}" presName="vert2" presStyleCnt="0"/>
      <dgm:spPr/>
    </dgm:pt>
    <dgm:pt modelId="{75CA0BA5-5A18-2344-AA1C-D1A32B5CF041}" type="pres">
      <dgm:prSet presAssocID="{059EF57F-5F75-4F2A-843C-667AD5D8C030}" presName="thinLine2b" presStyleLbl="callout" presStyleIdx="7" presStyleCnt="12"/>
      <dgm:spPr/>
    </dgm:pt>
    <dgm:pt modelId="{ABECCA97-B5A5-7840-92A9-7881A6AB062E}" type="pres">
      <dgm:prSet presAssocID="{059EF57F-5F75-4F2A-843C-667AD5D8C030}" presName="vertSpace2b" presStyleCnt="0"/>
      <dgm:spPr/>
    </dgm:pt>
    <dgm:pt modelId="{DF042F3C-9DCE-264E-9BF5-C9517502FD24}" type="pres">
      <dgm:prSet presAssocID="{9761BDD0-B0CE-483F-B31C-6E9741F7AA1C}" presName="horz2" presStyleCnt="0"/>
      <dgm:spPr/>
    </dgm:pt>
    <dgm:pt modelId="{547C38C3-9928-B34E-A16C-1F1AC2F7316F}" type="pres">
      <dgm:prSet presAssocID="{9761BDD0-B0CE-483F-B31C-6E9741F7AA1C}" presName="horzSpace2" presStyleCnt="0"/>
      <dgm:spPr/>
    </dgm:pt>
    <dgm:pt modelId="{A83769D8-62CB-C54C-B849-DBB61E6527F9}" type="pres">
      <dgm:prSet presAssocID="{9761BDD0-B0CE-483F-B31C-6E9741F7AA1C}" presName="tx2" presStyleLbl="revTx" presStyleIdx="11" presStyleCnt="16"/>
      <dgm:spPr/>
    </dgm:pt>
    <dgm:pt modelId="{DFD207D9-0B54-1148-AAA6-E60419E0213C}" type="pres">
      <dgm:prSet presAssocID="{9761BDD0-B0CE-483F-B31C-6E9741F7AA1C}" presName="vert2" presStyleCnt="0"/>
      <dgm:spPr/>
    </dgm:pt>
    <dgm:pt modelId="{067BE692-266F-164B-AF84-3882A95B56FE}" type="pres">
      <dgm:prSet presAssocID="{9761BDD0-B0CE-483F-B31C-6E9741F7AA1C}" presName="thinLine2b" presStyleLbl="callout" presStyleIdx="8" presStyleCnt="12"/>
      <dgm:spPr/>
    </dgm:pt>
    <dgm:pt modelId="{70951B4F-6625-2044-955E-275438E933BE}" type="pres">
      <dgm:prSet presAssocID="{9761BDD0-B0CE-483F-B31C-6E9741F7AA1C}" presName="vertSpace2b" presStyleCnt="0"/>
      <dgm:spPr/>
    </dgm:pt>
    <dgm:pt modelId="{58E6C224-E430-7C48-B15C-B3BD23052988}" type="pres">
      <dgm:prSet presAssocID="{11CEFADB-D5FA-45E2-95D5-606BF383F9CD}" presName="thickLine" presStyleLbl="alignNode1" presStyleIdx="3" presStyleCnt="4"/>
      <dgm:spPr/>
    </dgm:pt>
    <dgm:pt modelId="{E97BEC47-A997-7049-B6C0-9B787675BB66}" type="pres">
      <dgm:prSet presAssocID="{11CEFADB-D5FA-45E2-95D5-606BF383F9CD}" presName="horz1" presStyleCnt="0"/>
      <dgm:spPr/>
    </dgm:pt>
    <dgm:pt modelId="{26480E09-D16D-ED4E-AA0E-F7C5D363BBF6}" type="pres">
      <dgm:prSet presAssocID="{11CEFADB-D5FA-45E2-95D5-606BF383F9CD}" presName="tx1" presStyleLbl="revTx" presStyleIdx="12" presStyleCnt="16"/>
      <dgm:spPr/>
    </dgm:pt>
    <dgm:pt modelId="{7D969397-963E-0449-806A-3E96F4DA8D1C}" type="pres">
      <dgm:prSet presAssocID="{11CEFADB-D5FA-45E2-95D5-606BF383F9CD}" presName="vert1" presStyleCnt="0"/>
      <dgm:spPr/>
    </dgm:pt>
    <dgm:pt modelId="{2ED61D69-801A-9448-8934-5F248E219314}" type="pres">
      <dgm:prSet presAssocID="{5E058D31-6FB4-4477-8BFB-748C9922732E}" presName="vertSpace2a" presStyleCnt="0"/>
      <dgm:spPr/>
    </dgm:pt>
    <dgm:pt modelId="{731F6A8E-FFD6-F74D-94D3-14362C69CA03}" type="pres">
      <dgm:prSet presAssocID="{5E058D31-6FB4-4477-8BFB-748C9922732E}" presName="horz2" presStyleCnt="0"/>
      <dgm:spPr/>
    </dgm:pt>
    <dgm:pt modelId="{45EB98CE-20BE-3144-A892-37944C20F0CF}" type="pres">
      <dgm:prSet presAssocID="{5E058D31-6FB4-4477-8BFB-748C9922732E}" presName="horzSpace2" presStyleCnt="0"/>
      <dgm:spPr/>
    </dgm:pt>
    <dgm:pt modelId="{29912818-FD5D-6446-99C6-DDBBB6AD41D3}" type="pres">
      <dgm:prSet presAssocID="{5E058D31-6FB4-4477-8BFB-748C9922732E}" presName="tx2" presStyleLbl="revTx" presStyleIdx="13" presStyleCnt="16"/>
      <dgm:spPr/>
    </dgm:pt>
    <dgm:pt modelId="{DA0A2B55-3181-E146-AE01-996B6F9DAB93}" type="pres">
      <dgm:prSet presAssocID="{5E058D31-6FB4-4477-8BFB-748C9922732E}" presName="vert2" presStyleCnt="0"/>
      <dgm:spPr/>
    </dgm:pt>
    <dgm:pt modelId="{D94FFA67-032D-5D45-A3C0-CE499381D3CF}" type="pres">
      <dgm:prSet presAssocID="{5E058D31-6FB4-4477-8BFB-748C9922732E}" presName="thinLine2b" presStyleLbl="callout" presStyleIdx="9" presStyleCnt="12"/>
      <dgm:spPr/>
    </dgm:pt>
    <dgm:pt modelId="{3FB6A29F-B930-5C43-845B-1E0FB93BC373}" type="pres">
      <dgm:prSet presAssocID="{5E058D31-6FB4-4477-8BFB-748C9922732E}" presName="vertSpace2b" presStyleCnt="0"/>
      <dgm:spPr/>
    </dgm:pt>
    <dgm:pt modelId="{EC9EA5D4-9B78-FD49-9FBE-46D5FD73CCC4}" type="pres">
      <dgm:prSet presAssocID="{B69FA3D8-9107-4533-B47C-B5A9009BF0B5}" presName="horz2" presStyleCnt="0"/>
      <dgm:spPr/>
    </dgm:pt>
    <dgm:pt modelId="{107975D7-6DDA-794D-8AE1-7C0360C02221}" type="pres">
      <dgm:prSet presAssocID="{B69FA3D8-9107-4533-B47C-B5A9009BF0B5}" presName="horzSpace2" presStyleCnt="0"/>
      <dgm:spPr/>
    </dgm:pt>
    <dgm:pt modelId="{4523BB33-FDA7-0146-B4CE-7D60F062B879}" type="pres">
      <dgm:prSet presAssocID="{B69FA3D8-9107-4533-B47C-B5A9009BF0B5}" presName="tx2" presStyleLbl="revTx" presStyleIdx="14" presStyleCnt="16"/>
      <dgm:spPr/>
    </dgm:pt>
    <dgm:pt modelId="{43F05E25-3D1E-6E4F-A4E5-8BCC7B83E317}" type="pres">
      <dgm:prSet presAssocID="{B69FA3D8-9107-4533-B47C-B5A9009BF0B5}" presName="vert2" presStyleCnt="0"/>
      <dgm:spPr/>
    </dgm:pt>
    <dgm:pt modelId="{6C4D578D-7116-354B-88DC-BE36F6A3D66B}" type="pres">
      <dgm:prSet presAssocID="{B69FA3D8-9107-4533-B47C-B5A9009BF0B5}" presName="thinLine2b" presStyleLbl="callout" presStyleIdx="10" presStyleCnt="12"/>
      <dgm:spPr/>
    </dgm:pt>
    <dgm:pt modelId="{2F28F808-D444-B945-B7D3-00FA195DDEB9}" type="pres">
      <dgm:prSet presAssocID="{B69FA3D8-9107-4533-B47C-B5A9009BF0B5}" presName="vertSpace2b" presStyleCnt="0"/>
      <dgm:spPr/>
    </dgm:pt>
    <dgm:pt modelId="{491FFB1A-D69D-0143-88AE-E7A86EB4EDFD}" type="pres">
      <dgm:prSet presAssocID="{28057D69-099B-4790-A002-66DE6FE72C3D}" presName="horz2" presStyleCnt="0"/>
      <dgm:spPr/>
    </dgm:pt>
    <dgm:pt modelId="{3F1B9CBB-3DD8-234E-8EC2-AA85EC483E3D}" type="pres">
      <dgm:prSet presAssocID="{28057D69-099B-4790-A002-66DE6FE72C3D}" presName="horzSpace2" presStyleCnt="0"/>
      <dgm:spPr/>
    </dgm:pt>
    <dgm:pt modelId="{8BA4798B-CB7F-F243-B464-A94D30FBACC0}" type="pres">
      <dgm:prSet presAssocID="{28057D69-099B-4790-A002-66DE6FE72C3D}" presName="tx2" presStyleLbl="revTx" presStyleIdx="15" presStyleCnt="16"/>
      <dgm:spPr/>
    </dgm:pt>
    <dgm:pt modelId="{1E5D4270-E916-0247-AAFC-3D41688919C9}" type="pres">
      <dgm:prSet presAssocID="{28057D69-099B-4790-A002-66DE6FE72C3D}" presName="vert2" presStyleCnt="0"/>
      <dgm:spPr/>
    </dgm:pt>
    <dgm:pt modelId="{B1A9E2FB-3085-9240-A024-ACE43B670621}" type="pres">
      <dgm:prSet presAssocID="{28057D69-099B-4790-A002-66DE6FE72C3D}" presName="thinLine2b" presStyleLbl="callout" presStyleIdx="11" presStyleCnt="12"/>
      <dgm:spPr/>
    </dgm:pt>
    <dgm:pt modelId="{776875F1-6AE2-2E4C-BC71-852941F32EAF}" type="pres">
      <dgm:prSet presAssocID="{28057D69-099B-4790-A002-66DE6FE72C3D}" presName="vertSpace2b" presStyleCnt="0"/>
      <dgm:spPr/>
    </dgm:pt>
  </dgm:ptLst>
  <dgm:cxnLst>
    <dgm:cxn modelId="{D5E6E202-25BA-B94B-BF7F-42CA95A5FFDA}" type="presOf" srcId="{789F5D18-FC0E-4F8A-9731-F3EA26272289}" destId="{B9AE5800-D942-A043-A898-EEC323718299}" srcOrd="0" destOrd="0" presId="urn:microsoft.com/office/officeart/2008/layout/LinedList"/>
    <dgm:cxn modelId="{EE09FF0E-EEF2-4B57-8C72-FB57CE717C18}" srcId="{00BA2A93-4EFF-4AA3-9AB6-22C66A479D1C}" destId="{516D716E-C535-4242-80B1-7BE48CE47067}" srcOrd="1" destOrd="0" parTransId="{6DBB2A64-AA29-4328-B478-5F9D0FE71A82}" sibTransId="{F960E5BB-00CC-48DA-B2EB-10E1D5DABC66}"/>
    <dgm:cxn modelId="{818FBF0F-1A3C-4887-8F7F-AFD692E34E0D}" srcId="{11CEFADB-D5FA-45E2-95D5-606BF383F9CD}" destId="{B69FA3D8-9107-4533-B47C-B5A9009BF0B5}" srcOrd="1" destOrd="0" parTransId="{2C0E6BF3-3E54-41CB-A7EF-A732C8393627}" sibTransId="{AEDACAF2-285B-48FA-827C-EBC0A0AC042E}"/>
    <dgm:cxn modelId="{6B995A12-649D-CB46-9E85-E85640647E36}" type="presOf" srcId="{059EF57F-5F75-4F2A-843C-667AD5D8C030}" destId="{234A0C95-2975-8D49-B0F9-308C65F050BB}" srcOrd="0" destOrd="0" presId="urn:microsoft.com/office/officeart/2008/layout/LinedList"/>
    <dgm:cxn modelId="{9DA1BD17-804E-4F32-834E-E6D0597D81C0}" srcId="{F5B3AF4C-9182-4688-BB33-698DB9617C31}" destId="{9761BDD0-B0CE-483F-B31C-6E9741F7AA1C}" srcOrd="2" destOrd="0" parTransId="{FB0F2EE7-BF80-499E-8795-5960E2C9BBB8}" sibTransId="{0BFF76C0-4783-4AEF-A1E1-AAAF0BBE27A3}"/>
    <dgm:cxn modelId="{626F062F-82BB-AC4E-ACC6-A762E2DB58F3}" type="presOf" srcId="{11CEFADB-D5FA-45E2-95D5-606BF383F9CD}" destId="{26480E09-D16D-ED4E-AA0E-F7C5D363BBF6}" srcOrd="0" destOrd="0" presId="urn:microsoft.com/office/officeart/2008/layout/LinedList"/>
    <dgm:cxn modelId="{D63C3748-4D2E-C84B-B9BB-4FA979D89CF1}" type="presOf" srcId="{3F1E2CC5-DF0B-41E1-B1C4-40F0BA2AF974}" destId="{36B82305-E295-4A4F-B41C-E7A246F5A180}" srcOrd="0" destOrd="0" presId="urn:microsoft.com/office/officeart/2008/layout/LinedList"/>
    <dgm:cxn modelId="{524D0356-65A7-1547-A5AD-8516FA89F407}" type="presOf" srcId="{00BA2A93-4EFF-4AA3-9AB6-22C66A479D1C}" destId="{9537A092-67C6-F74C-9CA9-501CE5B0FF56}" srcOrd="0" destOrd="0" presId="urn:microsoft.com/office/officeart/2008/layout/LinedList"/>
    <dgm:cxn modelId="{AFDD615D-62BA-4CD0-A07A-99243FDB90E8}" srcId="{00BA2A93-4EFF-4AA3-9AB6-22C66A479D1C}" destId="{11CEFADB-D5FA-45E2-95D5-606BF383F9CD}" srcOrd="3" destOrd="0" parTransId="{8C61754C-6A45-4839-89B4-7A7093F4BEBF}" sibTransId="{163B1DC6-6BC7-4180-90B2-357C8B90AFEC}"/>
    <dgm:cxn modelId="{F905F769-DD23-AE42-AC44-2B11E2860706}" type="presOf" srcId="{28057D69-099B-4790-A002-66DE6FE72C3D}" destId="{8BA4798B-CB7F-F243-B464-A94D30FBACC0}" srcOrd="0" destOrd="0" presId="urn:microsoft.com/office/officeart/2008/layout/LinedList"/>
    <dgm:cxn modelId="{C4D16181-CE47-2747-8AF2-AD0B3D7757E3}" type="presOf" srcId="{E1922154-B25A-416A-8D4A-B7A54C9C44BC}" destId="{C3E5E763-D8FF-E441-BB27-568932300440}" srcOrd="0" destOrd="0" presId="urn:microsoft.com/office/officeart/2008/layout/LinedList"/>
    <dgm:cxn modelId="{0B587885-5DEE-4B5A-BC45-E7F9466A4A7B}" srcId="{00BA2A93-4EFF-4AA3-9AB6-22C66A479D1C}" destId="{F5B3AF4C-9182-4688-BB33-698DB9617C31}" srcOrd="2" destOrd="0" parTransId="{111639C8-073F-4079-9465-19613CA8C096}" sibTransId="{50CE365F-9051-4FF0-BE05-6CDDBDA4C701}"/>
    <dgm:cxn modelId="{9005918E-8040-49B0-8429-8BA86D40B413}" srcId="{11CEFADB-D5FA-45E2-95D5-606BF383F9CD}" destId="{28057D69-099B-4790-A002-66DE6FE72C3D}" srcOrd="2" destOrd="0" parTransId="{13FF168F-DD9B-4FA8-9C33-1AAEF6C27E8D}" sibTransId="{A76EEB5B-2057-4501-82F5-194411E92B88}"/>
    <dgm:cxn modelId="{B8371C9A-27B4-324A-ADB1-3833A02DF493}" type="presOf" srcId="{9761BDD0-B0CE-483F-B31C-6E9741F7AA1C}" destId="{A83769D8-62CB-C54C-B849-DBB61E6527F9}" srcOrd="0" destOrd="0" presId="urn:microsoft.com/office/officeart/2008/layout/LinedList"/>
    <dgm:cxn modelId="{30DAC2A6-7872-484E-866D-FF84E157A652}" srcId="{516D716E-C535-4242-80B1-7BE48CE47067}" destId="{789F5D18-FC0E-4F8A-9731-F3EA26272289}" srcOrd="0" destOrd="0" parTransId="{B689B066-97FA-461E-9F87-9BEA8290604C}" sibTransId="{DE3EF0CE-DD72-4AD1-9AEB-6D938A21AAC9}"/>
    <dgm:cxn modelId="{EE3EA0A9-2BF1-4D19-A325-241707FD1690}" srcId="{11CEFADB-D5FA-45E2-95D5-606BF383F9CD}" destId="{5E058D31-6FB4-4477-8BFB-748C9922732E}" srcOrd="0" destOrd="0" parTransId="{B8D7190D-F7F8-40FB-B84A-0AE42A6669F2}" sibTransId="{CE1BE997-BC13-4803-A510-3A6649A7A037}"/>
    <dgm:cxn modelId="{975F2DAD-C93F-4428-9426-F940CD8DE2ED}" srcId="{516D716E-C535-4242-80B1-7BE48CE47067}" destId="{27679777-578E-4904-9672-78A0B339AC11}" srcOrd="1" destOrd="0" parTransId="{9789C482-9A59-4F2A-9F12-B4A73DE221AC}" sibTransId="{6EADD160-1F8A-4CC2-8B2C-5102EE133A1C}"/>
    <dgm:cxn modelId="{45305FB4-B0A7-394F-AF3B-41CC6B038F0D}" type="presOf" srcId="{EC0A9726-88F4-476B-9AF9-2350874CA4A8}" destId="{D71110B9-2445-B441-A6A9-D3008E77E9E9}" srcOrd="0" destOrd="0" presId="urn:microsoft.com/office/officeart/2008/layout/LinedList"/>
    <dgm:cxn modelId="{92B671B6-D82B-4D37-99BC-2CB4CC39B9F6}" srcId="{516D716E-C535-4242-80B1-7BE48CE47067}" destId="{EC0A9726-88F4-476B-9AF9-2350874CA4A8}" srcOrd="2" destOrd="0" parTransId="{AA3F43E4-C4BE-4116-967C-8C6819CDA6F0}" sibTransId="{0AC1FF12-5C60-467E-9956-EC180348ECE4}"/>
    <dgm:cxn modelId="{89E0DDBF-0F52-E14A-BE81-6DA668A3ED07}" type="presOf" srcId="{B69FA3D8-9107-4533-B47C-B5A9009BF0B5}" destId="{4523BB33-FDA7-0146-B4CE-7D60F062B879}" srcOrd="0" destOrd="0" presId="urn:microsoft.com/office/officeart/2008/layout/LinedList"/>
    <dgm:cxn modelId="{5EC642CC-ACF8-45A1-9C18-349A430C2E1C}" srcId="{F5B3AF4C-9182-4688-BB33-698DB9617C31}" destId="{2F3BF1E0-4DB2-49B7-BC7D-70C3916BD611}" srcOrd="0" destOrd="0" parTransId="{8891E5CB-3959-481A-9DDA-4736D4F5846C}" sibTransId="{7DD7F2F0-0614-428E-9ECE-82128CBB1A71}"/>
    <dgm:cxn modelId="{CE351CCD-1C3E-443B-9242-C6FA36A0D646}" srcId="{E1922154-B25A-416A-8D4A-B7A54C9C44BC}" destId="{3F1E2CC5-DF0B-41E1-B1C4-40F0BA2AF974}" srcOrd="2" destOrd="0" parTransId="{076F6719-7701-453C-9221-01F4701F4DAF}" sibTransId="{0669F1B2-9537-4839-89F7-F38BD2695E63}"/>
    <dgm:cxn modelId="{C01FE3CD-1208-DF43-8D94-69518800FB73}" type="presOf" srcId="{68CFF6EB-E18B-4AAF-B7C7-29C55E06C4C4}" destId="{54F92C0C-FF30-E14D-8D7C-CD5C99FF252A}" srcOrd="0" destOrd="0" presId="urn:microsoft.com/office/officeart/2008/layout/LinedList"/>
    <dgm:cxn modelId="{FE996DCE-FD41-455C-AB26-1CB599594294}" srcId="{E1922154-B25A-416A-8D4A-B7A54C9C44BC}" destId="{BF9C902A-62BF-4131-B6B0-425ACCE56107}" srcOrd="0" destOrd="0" parTransId="{4378A8B7-0E38-4F79-87E3-8D052D10E6CB}" sibTransId="{833EC815-FE5F-480F-80FC-7E2F26A5F078}"/>
    <dgm:cxn modelId="{B3158FD9-AB70-4B28-922A-ECCC806BE7A0}" srcId="{E1922154-B25A-416A-8D4A-B7A54C9C44BC}" destId="{68CFF6EB-E18B-4AAF-B7C7-29C55E06C4C4}" srcOrd="1" destOrd="0" parTransId="{CB812850-03E7-4005-8A50-1EBCFF1BD11D}" sibTransId="{DF997875-87F7-455E-81FD-EB0F3042F8A0}"/>
    <dgm:cxn modelId="{639BEBE8-4C60-344B-871F-E90DCA6BDF36}" type="presOf" srcId="{F5B3AF4C-9182-4688-BB33-698DB9617C31}" destId="{9ACC2A76-7277-014A-B63C-4C55757B9652}" srcOrd="0" destOrd="0" presId="urn:microsoft.com/office/officeart/2008/layout/LinedList"/>
    <dgm:cxn modelId="{1F786FE9-89F0-D746-90D5-68B755EA37BD}" type="presOf" srcId="{BF9C902A-62BF-4131-B6B0-425ACCE56107}" destId="{4CE9ED6C-1587-7444-A1F3-F26C28EAD076}" srcOrd="0" destOrd="0" presId="urn:microsoft.com/office/officeart/2008/layout/LinedList"/>
    <dgm:cxn modelId="{1014F0F2-8234-0847-9459-64F4404C20E9}" type="presOf" srcId="{27679777-578E-4904-9672-78A0B339AC11}" destId="{3581CA53-3BEB-AA47-B956-6A38E3372133}" srcOrd="0" destOrd="0" presId="urn:microsoft.com/office/officeart/2008/layout/LinedList"/>
    <dgm:cxn modelId="{E2E24CF6-FF71-4591-A71A-BA37D435C429}" srcId="{F5B3AF4C-9182-4688-BB33-698DB9617C31}" destId="{059EF57F-5F75-4F2A-843C-667AD5D8C030}" srcOrd="1" destOrd="0" parTransId="{82D22A72-83B9-4FDD-B9DC-691C494BD1EF}" sibTransId="{287A63EB-1539-4B6A-B560-446C80E0B955}"/>
    <dgm:cxn modelId="{4181B1F8-5866-3841-A91C-59E76AD6B280}" type="presOf" srcId="{2F3BF1E0-4DB2-49B7-BC7D-70C3916BD611}" destId="{BA122B74-3629-C046-8C1D-2EC66C798B72}" srcOrd="0" destOrd="0" presId="urn:microsoft.com/office/officeart/2008/layout/LinedList"/>
    <dgm:cxn modelId="{5EFAD8F9-2D79-427C-ADD3-C994A7D75579}" srcId="{00BA2A93-4EFF-4AA3-9AB6-22C66A479D1C}" destId="{E1922154-B25A-416A-8D4A-B7A54C9C44BC}" srcOrd="0" destOrd="0" parTransId="{4B6C76A8-35C7-43C2-A2DA-7F64F9643EF1}" sibTransId="{A13C5B9A-7899-4BB2-B4B4-1504EAA6B2CE}"/>
    <dgm:cxn modelId="{4894B6FC-B7D2-1A46-91CC-7E9F746DACC1}" type="presOf" srcId="{5E058D31-6FB4-4477-8BFB-748C9922732E}" destId="{29912818-FD5D-6446-99C6-DDBBB6AD41D3}" srcOrd="0" destOrd="0" presId="urn:microsoft.com/office/officeart/2008/layout/LinedList"/>
    <dgm:cxn modelId="{40C179FE-50E8-284D-BFE5-956BCB3C28EC}" type="presOf" srcId="{516D716E-C535-4242-80B1-7BE48CE47067}" destId="{B0CE5AA2-2493-B544-BEF4-42A170A19D6F}" srcOrd="0" destOrd="0" presId="urn:microsoft.com/office/officeart/2008/layout/LinedList"/>
    <dgm:cxn modelId="{DB807A92-F52D-F64A-99ED-AA57D794ED17}" type="presParOf" srcId="{9537A092-67C6-F74C-9CA9-501CE5B0FF56}" destId="{51CA4DFE-1268-9148-9234-FA73E3E299AD}" srcOrd="0" destOrd="0" presId="urn:microsoft.com/office/officeart/2008/layout/LinedList"/>
    <dgm:cxn modelId="{F52CB3A6-E19A-D540-9891-95F2034AEAEF}" type="presParOf" srcId="{9537A092-67C6-F74C-9CA9-501CE5B0FF56}" destId="{6BC79F5E-1F64-B045-B0F4-75E37F8ED869}" srcOrd="1" destOrd="0" presId="urn:microsoft.com/office/officeart/2008/layout/LinedList"/>
    <dgm:cxn modelId="{59B3B6A3-135E-9341-A018-E17BE6CC26A3}" type="presParOf" srcId="{6BC79F5E-1F64-B045-B0F4-75E37F8ED869}" destId="{C3E5E763-D8FF-E441-BB27-568932300440}" srcOrd="0" destOrd="0" presId="urn:microsoft.com/office/officeart/2008/layout/LinedList"/>
    <dgm:cxn modelId="{23344CDB-D79C-484E-B068-D018DC5273EF}" type="presParOf" srcId="{6BC79F5E-1F64-B045-B0F4-75E37F8ED869}" destId="{E84654B6-136E-E144-BAA5-72371AA7FD31}" srcOrd="1" destOrd="0" presId="urn:microsoft.com/office/officeart/2008/layout/LinedList"/>
    <dgm:cxn modelId="{F7523D58-83FE-0044-9A60-11461DF9E5CF}" type="presParOf" srcId="{E84654B6-136E-E144-BAA5-72371AA7FD31}" destId="{7EF6E11C-3C61-EA4D-9E9F-3E34DBFD6739}" srcOrd="0" destOrd="0" presId="urn:microsoft.com/office/officeart/2008/layout/LinedList"/>
    <dgm:cxn modelId="{5E0D4593-C877-3746-97C4-8AACDAD274BF}" type="presParOf" srcId="{E84654B6-136E-E144-BAA5-72371AA7FD31}" destId="{6F629668-3083-B44C-9B1E-548D458ADCB4}" srcOrd="1" destOrd="0" presId="urn:microsoft.com/office/officeart/2008/layout/LinedList"/>
    <dgm:cxn modelId="{813C3B96-91F7-F641-AA11-A0E0771A3B3B}" type="presParOf" srcId="{6F629668-3083-B44C-9B1E-548D458ADCB4}" destId="{9FAAC334-78B6-5742-A7B6-1E826042AA62}" srcOrd="0" destOrd="0" presId="urn:microsoft.com/office/officeart/2008/layout/LinedList"/>
    <dgm:cxn modelId="{EF2D627D-70B4-8742-8128-D8624EC46D32}" type="presParOf" srcId="{6F629668-3083-B44C-9B1E-548D458ADCB4}" destId="{4CE9ED6C-1587-7444-A1F3-F26C28EAD076}" srcOrd="1" destOrd="0" presId="urn:microsoft.com/office/officeart/2008/layout/LinedList"/>
    <dgm:cxn modelId="{0227DBED-6794-9B41-829D-0019BFC3698A}" type="presParOf" srcId="{6F629668-3083-B44C-9B1E-548D458ADCB4}" destId="{FB490763-D0F9-144F-ABD9-5DB2B8464C04}" srcOrd="2" destOrd="0" presId="urn:microsoft.com/office/officeart/2008/layout/LinedList"/>
    <dgm:cxn modelId="{150342BF-D7CF-E943-83FF-F05A8DAB148D}" type="presParOf" srcId="{E84654B6-136E-E144-BAA5-72371AA7FD31}" destId="{35E2617F-99A9-7843-8ABB-0CC2007B46D1}" srcOrd="2" destOrd="0" presId="urn:microsoft.com/office/officeart/2008/layout/LinedList"/>
    <dgm:cxn modelId="{36F80ED6-4510-FE46-931E-DDB021EBDAB3}" type="presParOf" srcId="{E84654B6-136E-E144-BAA5-72371AA7FD31}" destId="{2E3CD35E-C54C-834E-8058-0BEB45801B1C}" srcOrd="3" destOrd="0" presId="urn:microsoft.com/office/officeart/2008/layout/LinedList"/>
    <dgm:cxn modelId="{7DF1F675-0322-264F-999F-DA9BA60C6314}" type="presParOf" srcId="{E84654B6-136E-E144-BAA5-72371AA7FD31}" destId="{495BDA39-B76F-814B-A528-AC0B68DDBFB0}" srcOrd="4" destOrd="0" presId="urn:microsoft.com/office/officeart/2008/layout/LinedList"/>
    <dgm:cxn modelId="{3B059158-FE31-7F44-A44C-522C07C43E60}" type="presParOf" srcId="{495BDA39-B76F-814B-A528-AC0B68DDBFB0}" destId="{3A79A037-EF3B-224E-9FCE-5892C8CCB919}" srcOrd="0" destOrd="0" presId="urn:microsoft.com/office/officeart/2008/layout/LinedList"/>
    <dgm:cxn modelId="{19E64041-A656-E245-BEBE-87DEF5E996F0}" type="presParOf" srcId="{495BDA39-B76F-814B-A528-AC0B68DDBFB0}" destId="{54F92C0C-FF30-E14D-8D7C-CD5C99FF252A}" srcOrd="1" destOrd="0" presId="urn:microsoft.com/office/officeart/2008/layout/LinedList"/>
    <dgm:cxn modelId="{6F719CC0-778D-9D46-91FB-CB868810D528}" type="presParOf" srcId="{495BDA39-B76F-814B-A528-AC0B68DDBFB0}" destId="{884F635A-4476-1B46-8205-50D890F9B171}" srcOrd="2" destOrd="0" presId="urn:microsoft.com/office/officeart/2008/layout/LinedList"/>
    <dgm:cxn modelId="{72AF4404-4AA7-3B43-A1CB-8B1A3EFCCC70}" type="presParOf" srcId="{E84654B6-136E-E144-BAA5-72371AA7FD31}" destId="{D01B3132-FAB9-C64C-94B4-34367755E4EC}" srcOrd="5" destOrd="0" presId="urn:microsoft.com/office/officeart/2008/layout/LinedList"/>
    <dgm:cxn modelId="{CDAD3894-A771-0B47-B3C6-31AEFE6EDF83}" type="presParOf" srcId="{E84654B6-136E-E144-BAA5-72371AA7FD31}" destId="{6717EB60-ECFE-B74C-B1B1-DCC1C327B24A}" srcOrd="6" destOrd="0" presId="urn:microsoft.com/office/officeart/2008/layout/LinedList"/>
    <dgm:cxn modelId="{382F643F-3B23-B545-9E9B-0D5DF304B7E7}" type="presParOf" srcId="{E84654B6-136E-E144-BAA5-72371AA7FD31}" destId="{1350314A-3399-684D-BE68-E266BAB7B098}" srcOrd="7" destOrd="0" presId="urn:microsoft.com/office/officeart/2008/layout/LinedList"/>
    <dgm:cxn modelId="{B08FCBA6-E794-634B-BB32-938125953C54}" type="presParOf" srcId="{1350314A-3399-684D-BE68-E266BAB7B098}" destId="{8A21D6F7-3946-BB4A-8988-835ABA30286F}" srcOrd="0" destOrd="0" presId="urn:microsoft.com/office/officeart/2008/layout/LinedList"/>
    <dgm:cxn modelId="{0056F4E5-3BBA-9F48-81F5-D05C696AE394}" type="presParOf" srcId="{1350314A-3399-684D-BE68-E266BAB7B098}" destId="{36B82305-E295-4A4F-B41C-E7A246F5A180}" srcOrd="1" destOrd="0" presId="urn:microsoft.com/office/officeart/2008/layout/LinedList"/>
    <dgm:cxn modelId="{E0B9B0E7-F1E8-BB41-8B8C-A60A9EC29997}" type="presParOf" srcId="{1350314A-3399-684D-BE68-E266BAB7B098}" destId="{BBABF12E-514B-7C47-8F52-4CDAB23D0010}" srcOrd="2" destOrd="0" presId="urn:microsoft.com/office/officeart/2008/layout/LinedList"/>
    <dgm:cxn modelId="{7FB5D03E-717B-FD44-BBE5-E73BCA89D4BD}" type="presParOf" srcId="{E84654B6-136E-E144-BAA5-72371AA7FD31}" destId="{28287DCF-76DA-C644-BF08-D435FAAEB97C}" srcOrd="8" destOrd="0" presId="urn:microsoft.com/office/officeart/2008/layout/LinedList"/>
    <dgm:cxn modelId="{43708898-34A3-B842-8851-152FEE10E5CC}" type="presParOf" srcId="{E84654B6-136E-E144-BAA5-72371AA7FD31}" destId="{0567DA43-62D6-2040-AF9A-C5FA990A2F86}" srcOrd="9" destOrd="0" presId="urn:microsoft.com/office/officeart/2008/layout/LinedList"/>
    <dgm:cxn modelId="{EDC8402A-D581-2644-A84D-E187CAAB7BF8}" type="presParOf" srcId="{9537A092-67C6-F74C-9CA9-501CE5B0FF56}" destId="{9DC8AD78-5D9B-AF49-8A92-9B161A93AD5F}" srcOrd="2" destOrd="0" presId="urn:microsoft.com/office/officeart/2008/layout/LinedList"/>
    <dgm:cxn modelId="{28732822-F269-DE4E-8117-1465D0B1211A}" type="presParOf" srcId="{9537A092-67C6-F74C-9CA9-501CE5B0FF56}" destId="{00BD1B02-2085-DE48-8516-45065F6054D7}" srcOrd="3" destOrd="0" presId="urn:microsoft.com/office/officeart/2008/layout/LinedList"/>
    <dgm:cxn modelId="{B088EF33-74A1-3E4B-A7FC-07375E2D19AE}" type="presParOf" srcId="{00BD1B02-2085-DE48-8516-45065F6054D7}" destId="{B0CE5AA2-2493-B544-BEF4-42A170A19D6F}" srcOrd="0" destOrd="0" presId="urn:microsoft.com/office/officeart/2008/layout/LinedList"/>
    <dgm:cxn modelId="{FF533B73-867A-814D-A8B7-BC3A7DC2FC9B}" type="presParOf" srcId="{00BD1B02-2085-DE48-8516-45065F6054D7}" destId="{2C1BD8C8-325A-7148-BB1C-EF8768E93833}" srcOrd="1" destOrd="0" presId="urn:microsoft.com/office/officeart/2008/layout/LinedList"/>
    <dgm:cxn modelId="{07D7FF7F-33CF-5345-B334-8A6DCC84373B}" type="presParOf" srcId="{2C1BD8C8-325A-7148-BB1C-EF8768E93833}" destId="{461019F1-08D2-9B4C-B896-07B08A6B953E}" srcOrd="0" destOrd="0" presId="urn:microsoft.com/office/officeart/2008/layout/LinedList"/>
    <dgm:cxn modelId="{94BC9AC7-BA66-8748-B150-D357140FD4BC}" type="presParOf" srcId="{2C1BD8C8-325A-7148-BB1C-EF8768E93833}" destId="{84C24C58-F739-7849-B19E-0DA32A18C50C}" srcOrd="1" destOrd="0" presId="urn:microsoft.com/office/officeart/2008/layout/LinedList"/>
    <dgm:cxn modelId="{4148FBFD-75E8-AF41-B093-ADE97B1FEED2}" type="presParOf" srcId="{84C24C58-F739-7849-B19E-0DA32A18C50C}" destId="{1551CBBB-D50B-9C4A-9662-7E7CA3635F0E}" srcOrd="0" destOrd="0" presId="urn:microsoft.com/office/officeart/2008/layout/LinedList"/>
    <dgm:cxn modelId="{68585FAB-C165-F146-A114-654B74BF2D00}" type="presParOf" srcId="{84C24C58-F739-7849-B19E-0DA32A18C50C}" destId="{B9AE5800-D942-A043-A898-EEC323718299}" srcOrd="1" destOrd="0" presId="urn:microsoft.com/office/officeart/2008/layout/LinedList"/>
    <dgm:cxn modelId="{3FB46172-9F06-CB44-93C5-79C54D1DF91B}" type="presParOf" srcId="{84C24C58-F739-7849-B19E-0DA32A18C50C}" destId="{48F7E793-F134-9946-AD53-25B7BD90DB60}" srcOrd="2" destOrd="0" presId="urn:microsoft.com/office/officeart/2008/layout/LinedList"/>
    <dgm:cxn modelId="{06BE87F2-6C09-0F4C-ABC2-1D5BFD1CF9E0}" type="presParOf" srcId="{2C1BD8C8-325A-7148-BB1C-EF8768E93833}" destId="{81B86762-9E28-994D-BDCD-958674B7AE88}" srcOrd="2" destOrd="0" presId="urn:microsoft.com/office/officeart/2008/layout/LinedList"/>
    <dgm:cxn modelId="{0AC9EE53-CC9C-6A46-A627-9658BA058554}" type="presParOf" srcId="{2C1BD8C8-325A-7148-BB1C-EF8768E93833}" destId="{3EE1DAE5-BCA1-3E4B-9FCE-6BC06DEF56BA}" srcOrd="3" destOrd="0" presId="urn:microsoft.com/office/officeart/2008/layout/LinedList"/>
    <dgm:cxn modelId="{0F9D0D13-DE46-C041-89DA-977D7568CB8F}" type="presParOf" srcId="{2C1BD8C8-325A-7148-BB1C-EF8768E93833}" destId="{44052992-0145-CB41-9B2A-5C41703CAD92}" srcOrd="4" destOrd="0" presId="urn:microsoft.com/office/officeart/2008/layout/LinedList"/>
    <dgm:cxn modelId="{671EB268-FEBD-914C-B1F1-34213CE83CF0}" type="presParOf" srcId="{44052992-0145-CB41-9B2A-5C41703CAD92}" destId="{4FF194E9-2F09-5543-9922-7C64134687A4}" srcOrd="0" destOrd="0" presId="urn:microsoft.com/office/officeart/2008/layout/LinedList"/>
    <dgm:cxn modelId="{63A29E3D-E8C8-BE4E-A169-7BE4D18A362D}" type="presParOf" srcId="{44052992-0145-CB41-9B2A-5C41703CAD92}" destId="{3581CA53-3BEB-AA47-B956-6A38E3372133}" srcOrd="1" destOrd="0" presId="urn:microsoft.com/office/officeart/2008/layout/LinedList"/>
    <dgm:cxn modelId="{C534F80F-0E6F-3343-9FBE-D6DA4230E357}" type="presParOf" srcId="{44052992-0145-CB41-9B2A-5C41703CAD92}" destId="{D3505DCB-5349-8E43-BC08-92906EC3137A}" srcOrd="2" destOrd="0" presId="urn:microsoft.com/office/officeart/2008/layout/LinedList"/>
    <dgm:cxn modelId="{9EA5EBB9-9046-A94E-829D-0053C308B9BE}" type="presParOf" srcId="{2C1BD8C8-325A-7148-BB1C-EF8768E93833}" destId="{9078C7C1-CDEA-4540-89CC-5B3D60502AD8}" srcOrd="5" destOrd="0" presId="urn:microsoft.com/office/officeart/2008/layout/LinedList"/>
    <dgm:cxn modelId="{C7A901D5-0D4B-1544-859B-C7940BAE77A0}" type="presParOf" srcId="{2C1BD8C8-325A-7148-BB1C-EF8768E93833}" destId="{31D15871-6FB4-F841-A101-4112FDA967A5}" srcOrd="6" destOrd="0" presId="urn:microsoft.com/office/officeart/2008/layout/LinedList"/>
    <dgm:cxn modelId="{C090317A-FA83-D147-8C15-26314883AC56}" type="presParOf" srcId="{2C1BD8C8-325A-7148-BB1C-EF8768E93833}" destId="{9FAAFC6F-0D34-AF4C-9A4D-8BA20F23734E}" srcOrd="7" destOrd="0" presId="urn:microsoft.com/office/officeart/2008/layout/LinedList"/>
    <dgm:cxn modelId="{4CEB41AA-06F7-2F47-983B-EBB3AB9FD930}" type="presParOf" srcId="{9FAAFC6F-0D34-AF4C-9A4D-8BA20F23734E}" destId="{D56014B5-72DE-B049-8D18-051CE10167F7}" srcOrd="0" destOrd="0" presId="urn:microsoft.com/office/officeart/2008/layout/LinedList"/>
    <dgm:cxn modelId="{BAD9DD62-6A89-3344-9D6B-128B9B63323E}" type="presParOf" srcId="{9FAAFC6F-0D34-AF4C-9A4D-8BA20F23734E}" destId="{D71110B9-2445-B441-A6A9-D3008E77E9E9}" srcOrd="1" destOrd="0" presId="urn:microsoft.com/office/officeart/2008/layout/LinedList"/>
    <dgm:cxn modelId="{59C80CC0-AFEE-D044-A6F5-8F87BF0E0747}" type="presParOf" srcId="{9FAAFC6F-0D34-AF4C-9A4D-8BA20F23734E}" destId="{A86976AA-2270-8A40-81E7-79EB6A8D5DAD}" srcOrd="2" destOrd="0" presId="urn:microsoft.com/office/officeart/2008/layout/LinedList"/>
    <dgm:cxn modelId="{D4AFBCA5-6C83-B143-BB51-084190B68D88}" type="presParOf" srcId="{2C1BD8C8-325A-7148-BB1C-EF8768E93833}" destId="{FE449CAA-4073-BE49-9C48-040913168B12}" srcOrd="8" destOrd="0" presId="urn:microsoft.com/office/officeart/2008/layout/LinedList"/>
    <dgm:cxn modelId="{F42F0B4A-0EDC-1F44-B86F-DA9C3351754D}" type="presParOf" srcId="{2C1BD8C8-325A-7148-BB1C-EF8768E93833}" destId="{74542D13-7260-6442-8D43-810AEF8DD67F}" srcOrd="9" destOrd="0" presId="urn:microsoft.com/office/officeart/2008/layout/LinedList"/>
    <dgm:cxn modelId="{679539C4-3A30-E84D-B5C3-983A68C7652D}" type="presParOf" srcId="{9537A092-67C6-F74C-9CA9-501CE5B0FF56}" destId="{0E5E5C08-8DF0-784D-953B-6DD105134521}" srcOrd="4" destOrd="0" presId="urn:microsoft.com/office/officeart/2008/layout/LinedList"/>
    <dgm:cxn modelId="{EC2D17B5-837C-714D-804A-A046A26A8579}" type="presParOf" srcId="{9537A092-67C6-F74C-9CA9-501CE5B0FF56}" destId="{44567065-6514-6745-B6F9-CB3895DB9FC0}" srcOrd="5" destOrd="0" presId="urn:microsoft.com/office/officeart/2008/layout/LinedList"/>
    <dgm:cxn modelId="{2FE151B3-F765-954C-A532-141EA284735F}" type="presParOf" srcId="{44567065-6514-6745-B6F9-CB3895DB9FC0}" destId="{9ACC2A76-7277-014A-B63C-4C55757B9652}" srcOrd="0" destOrd="0" presId="urn:microsoft.com/office/officeart/2008/layout/LinedList"/>
    <dgm:cxn modelId="{F250ED57-3167-394B-B82E-09345ABACEEC}" type="presParOf" srcId="{44567065-6514-6745-B6F9-CB3895DB9FC0}" destId="{C138BC07-45B1-D748-9FD5-FE699A1EBF11}" srcOrd="1" destOrd="0" presId="urn:microsoft.com/office/officeart/2008/layout/LinedList"/>
    <dgm:cxn modelId="{F5D88793-CF00-A646-86D6-031705C05805}" type="presParOf" srcId="{C138BC07-45B1-D748-9FD5-FE699A1EBF11}" destId="{6B9CB48E-D120-2242-9D76-C47C85EBD4EF}" srcOrd="0" destOrd="0" presId="urn:microsoft.com/office/officeart/2008/layout/LinedList"/>
    <dgm:cxn modelId="{0A5C5E41-D024-3141-8C60-FC7B81E6C568}" type="presParOf" srcId="{C138BC07-45B1-D748-9FD5-FE699A1EBF11}" destId="{4BB6F0B1-BD60-654B-A855-D49AA9352388}" srcOrd="1" destOrd="0" presId="urn:microsoft.com/office/officeart/2008/layout/LinedList"/>
    <dgm:cxn modelId="{CF001F44-E799-BD47-9B73-E6A4346BB82A}" type="presParOf" srcId="{4BB6F0B1-BD60-654B-A855-D49AA9352388}" destId="{F0F1948C-8106-094B-AE4F-F96B16FBE7A7}" srcOrd="0" destOrd="0" presId="urn:microsoft.com/office/officeart/2008/layout/LinedList"/>
    <dgm:cxn modelId="{09273B2C-3DB3-CC4F-9503-F37B4E8E98F0}" type="presParOf" srcId="{4BB6F0B1-BD60-654B-A855-D49AA9352388}" destId="{BA122B74-3629-C046-8C1D-2EC66C798B72}" srcOrd="1" destOrd="0" presId="urn:microsoft.com/office/officeart/2008/layout/LinedList"/>
    <dgm:cxn modelId="{B6EAD2B2-AB29-0947-825F-7B7A9A19EE88}" type="presParOf" srcId="{4BB6F0B1-BD60-654B-A855-D49AA9352388}" destId="{AF19DDC3-B3B7-3743-A3BA-2BB274F401F4}" srcOrd="2" destOrd="0" presId="urn:microsoft.com/office/officeart/2008/layout/LinedList"/>
    <dgm:cxn modelId="{F4AAE3FE-E3A0-B344-93B6-08A9A3D1717E}" type="presParOf" srcId="{C138BC07-45B1-D748-9FD5-FE699A1EBF11}" destId="{6391AF61-4663-5E44-8B1E-D0FBB825C683}" srcOrd="2" destOrd="0" presId="urn:microsoft.com/office/officeart/2008/layout/LinedList"/>
    <dgm:cxn modelId="{AFBEB24E-E7F2-C34A-B0A4-4EB5464D97B5}" type="presParOf" srcId="{C138BC07-45B1-D748-9FD5-FE699A1EBF11}" destId="{185CEDC4-A507-654D-8B85-F422D5B38F70}" srcOrd="3" destOrd="0" presId="urn:microsoft.com/office/officeart/2008/layout/LinedList"/>
    <dgm:cxn modelId="{5918B8EB-47EC-344A-915C-954747BED416}" type="presParOf" srcId="{C138BC07-45B1-D748-9FD5-FE699A1EBF11}" destId="{283598AF-E6F6-8642-9F06-625855B38C54}" srcOrd="4" destOrd="0" presId="urn:microsoft.com/office/officeart/2008/layout/LinedList"/>
    <dgm:cxn modelId="{5FDA5E08-652D-D149-BF8A-D6A4E7ACFA20}" type="presParOf" srcId="{283598AF-E6F6-8642-9F06-625855B38C54}" destId="{77EC0122-1A34-194B-86AF-32CFC579D7B8}" srcOrd="0" destOrd="0" presId="urn:microsoft.com/office/officeart/2008/layout/LinedList"/>
    <dgm:cxn modelId="{2F3D3258-743E-A344-A7E9-838CD9C3FFBF}" type="presParOf" srcId="{283598AF-E6F6-8642-9F06-625855B38C54}" destId="{234A0C95-2975-8D49-B0F9-308C65F050BB}" srcOrd="1" destOrd="0" presId="urn:microsoft.com/office/officeart/2008/layout/LinedList"/>
    <dgm:cxn modelId="{15C672B0-F874-AC4A-8FB7-7FE1771B2235}" type="presParOf" srcId="{283598AF-E6F6-8642-9F06-625855B38C54}" destId="{D92BD6C2-E090-534F-B616-A549FCC3E2EC}" srcOrd="2" destOrd="0" presId="urn:microsoft.com/office/officeart/2008/layout/LinedList"/>
    <dgm:cxn modelId="{5967AC64-5A0F-0D45-96F6-7F6444231E23}" type="presParOf" srcId="{C138BC07-45B1-D748-9FD5-FE699A1EBF11}" destId="{75CA0BA5-5A18-2344-AA1C-D1A32B5CF041}" srcOrd="5" destOrd="0" presId="urn:microsoft.com/office/officeart/2008/layout/LinedList"/>
    <dgm:cxn modelId="{1FE69781-7351-B24A-8696-49AE6351FFD7}" type="presParOf" srcId="{C138BC07-45B1-D748-9FD5-FE699A1EBF11}" destId="{ABECCA97-B5A5-7840-92A9-7881A6AB062E}" srcOrd="6" destOrd="0" presId="urn:microsoft.com/office/officeart/2008/layout/LinedList"/>
    <dgm:cxn modelId="{EFE626BA-E5FE-634E-9131-61F56F5B331F}" type="presParOf" srcId="{C138BC07-45B1-D748-9FD5-FE699A1EBF11}" destId="{DF042F3C-9DCE-264E-9BF5-C9517502FD24}" srcOrd="7" destOrd="0" presId="urn:microsoft.com/office/officeart/2008/layout/LinedList"/>
    <dgm:cxn modelId="{3DC0870E-27B9-4C45-B31D-747CC2417B00}" type="presParOf" srcId="{DF042F3C-9DCE-264E-9BF5-C9517502FD24}" destId="{547C38C3-9928-B34E-A16C-1F1AC2F7316F}" srcOrd="0" destOrd="0" presId="urn:microsoft.com/office/officeart/2008/layout/LinedList"/>
    <dgm:cxn modelId="{6E9A3B73-0AD3-1947-864F-89AB186C8A7F}" type="presParOf" srcId="{DF042F3C-9DCE-264E-9BF5-C9517502FD24}" destId="{A83769D8-62CB-C54C-B849-DBB61E6527F9}" srcOrd="1" destOrd="0" presId="urn:microsoft.com/office/officeart/2008/layout/LinedList"/>
    <dgm:cxn modelId="{63D3EF0B-D6D2-2A44-8288-0A7C1F3DA71A}" type="presParOf" srcId="{DF042F3C-9DCE-264E-9BF5-C9517502FD24}" destId="{DFD207D9-0B54-1148-AAA6-E60419E0213C}" srcOrd="2" destOrd="0" presId="urn:microsoft.com/office/officeart/2008/layout/LinedList"/>
    <dgm:cxn modelId="{73492445-AD04-6944-A33E-95A288820C57}" type="presParOf" srcId="{C138BC07-45B1-D748-9FD5-FE699A1EBF11}" destId="{067BE692-266F-164B-AF84-3882A95B56FE}" srcOrd="8" destOrd="0" presId="urn:microsoft.com/office/officeart/2008/layout/LinedList"/>
    <dgm:cxn modelId="{54260166-6E69-914D-B2A2-69E14B17EC2F}" type="presParOf" srcId="{C138BC07-45B1-D748-9FD5-FE699A1EBF11}" destId="{70951B4F-6625-2044-955E-275438E933BE}" srcOrd="9" destOrd="0" presId="urn:microsoft.com/office/officeart/2008/layout/LinedList"/>
    <dgm:cxn modelId="{10E58BDA-52F6-DB46-A12C-464C21D882FB}" type="presParOf" srcId="{9537A092-67C6-F74C-9CA9-501CE5B0FF56}" destId="{58E6C224-E430-7C48-B15C-B3BD23052988}" srcOrd="6" destOrd="0" presId="urn:microsoft.com/office/officeart/2008/layout/LinedList"/>
    <dgm:cxn modelId="{12785D91-D0F4-F845-A5F7-A0315B1ED4A3}" type="presParOf" srcId="{9537A092-67C6-F74C-9CA9-501CE5B0FF56}" destId="{E97BEC47-A997-7049-B6C0-9B787675BB66}" srcOrd="7" destOrd="0" presId="urn:microsoft.com/office/officeart/2008/layout/LinedList"/>
    <dgm:cxn modelId="{D4592461-6682-3348-B078-16EB895984D1}" type="presParOf" srcId="{E97BEC47-A997-7049-B6C0-9B787675BB66}" destId="{26480E09-D16D-ED4E-AA0E-F7C5D363BBF6}" srcOrd="0" destOrd="0" presId="urn:microsoft.com/office/officeart/2008/layout/LinedList"/>
    <dgm:cxn modelId="{16C190CD-10EA-C846-8F55-71B9165827DA}" type="presParOf" srcId="{E97BEC47-A997-7049-B6C0-9B787675BB66}" destId="{7D969397-963E-0449-806A-3E96F4DA8D1C}" srcOrd="1" destOrd="0" presId="urn:microsoft.com/office/officeart/2008/layout/LinedList"/>
    <dgm:cxn modelId="{4C80F6F9-DC28-1344-B82D-EBACC81D797E}" type="presParOf" srcId="{7D969397-963E-0449-806A-3E96F4DA8D1C}" destId="{2ED61D69-801A-9448-8934-5F248E219314}" srcOrd="0" destOrd="0" presId="urn:microsoft.com/office/officeart/2008/layout/LinedList"/>
    <dgm:cxn modelId="{3AC01099-8045-984E-ABFF-05DE34E6C596}" type="presParOf" srcId="{7D969397-963E-0449-806A-3E96F4DA8D1C}" destId="{731F6A8E-FFD6-F74D-94D3-14362C69CA03}" srcOrd="1" destOrd="0" presId="urn:microsoft.com/office/officeart/2008/layout/LinedList"/>
    <dgm:cxn modelId="{30BAA9E5-4020-9442-9955-A0E4145F7ABF}" type="presParOf" srcId="{731F6A8E-FFD6-F74D-94D3-14362C69CA03}" destId="{45EB98CE-20BE-3144-A892-37944C20F0CF}" srcOrd="0" destOrd="0" presId="urn:microsoft.com/office/officeart/2008/layout/LinedList"/>
    <dgm:cxn modelId="{E96C7423-AAE9-3E42-82F9-092FE9E73E4F}" type="presParOf" srcId="{731F6A8E-FFD6-F74D-94D3-14362C69CA03}" destId="{29912818-FD5D-6446-99C6-DDBBB6AD41D3}" srcOrd="1" destOrd="0" presId="urn:microsoft.com/office/officeart/2008/layout/LinedList"/>
    <dgm:cxn modelId="{E5EADBA4-2BF4-CA4B-BA9E-F570502DC74C}" type="presParOf" srcId="{731F6A8E-FFD6-F74D-94D3-14362C69CA03}" destId="{DA0A2B55-3181-E146-AE01-996B6F9DAB93}" srcOrd="2" destOrd="0" presId="urn:microsoft.com/office/officeart/2008/layout/LinedList"/>
    <dgm:cxn modelId="{F028A0FE-4215-2144-9B7B-CA35ECC80FA7}" type="presParOf" srcId="{7D969397-963E-0449-806A-3E96F4DA8D1C}" destId="{D94FFA67-032D-5D45-A3C0-CE499381D3CF}" srcOrd="2" destOrd="0" presId="urn:microsoft.com/office/officeart/2008/layout/LinedList"/>
    <dgm:cxn modelId="{07591DCD-C14B-F545-BCFE-4F0BCC139D02}" type="presParOf" srcId="{7D969397-963E-0449-806A-3E96F4DA8D1C}" destId="{3FB6A29F-B930-5C43-845B-1E0FB93BC373}" srcOrd="3" destOrd="0" presId="urn:microsoft.com/office/officeart/2008/layout/LinedList"/>
    <dgm:cxn modelId="{40DDAA4D-C5B2-FB48-A457-742BEC6CEBF1}" type="presParOf" srcId="{7D969397-963E-0449-806A-3E96F4DA8D1C}" destId="{EC9EA5D4-9B78-FD49-9FBE-46D5FD73CCC4}" srcOrd="4" destOrd="0" presId="urn:microsoft.com/office/officeart/2008/layout/LinedList"/>
    <dgm:cxn modelId="{6B12DA10-6F52-8D42-A0A5-FF440D0A91C9}" type="presParOf" srcId="{EC9EA5D4-9B78-FD49-9FBE-46D5FD73CCC4}" destId="{107975D7-6DDA-794D-8AE1-7C0360C02221}" srcOrd="0" destOrd="0" presId="urn:microsoft.com/office/officeart/2008/layout/LinedList"/>
    <dgm:cxn modelId="{D12FA5F4-EE75-4B44-9149-8FC66F0B6278}" type="presParOf" srcId="{EC9EA5D4-9B78-FD49-9FBE-46D5FD73CCC4}" destId="{4523BB33-FDA7-0146-B4CE-7D60F062B879}" srcOrd="1" destOrd="0" presId="urn:microsoft.com/office/officeart/2008/layout/LinedList"/>
    <dgm:cxn modelId="{7F28A0E7-2F2C-A44A-9C96-498A7A15033C}" type="presParOf" srcId="{EC9EA5D4-9B78-FD49-9FBE-46D5FD73CCC4}" destId="{43F05E25-3D1E-6E4F-A4E5-8BCC7B83E317}" srcOrd="2" destOrd="0" presId="urn:microsoft.com/office/officeart/2008/layout/LinedList"/>
    <dgm:cxn modelId="{81D63D2E-2486-8747-AC54-72C3E19344DE}" type="presParOf" srcId="{7D969397-963E-0449-806A-3E96F4DA8D1C}" destId="{6C4D578D-7116-354B-88DC-BE36F6A3D66B}" srcOrd="5" destOrd="0" presId="urn:microsoft.com/office/officeart/2008/layout/LinedList"/>
    <dgm:cxn modelId="{6100CEAF-D93D-4F4F-8B11-ABAA13DBECD4}" type="presParOf" srcId="{7D969397-963E-0449-806A-3E96F4DA8D1C}" destId="{2F28F808-D444-B945-B7D3-00FA195DDEB9}" srcOrd="6" destOrd="0" presId="urn:microsoft.com/office/officeart/2008/layout/LinedList"/>
    <dgm:cxn modelId="{BEE6D098-C0B1-4D48-96D1-3A1B3A078AEC}" type="presParOf" srcId="{7D969397-963E-0449-806A-3E96F4DA8D1C}" destId="{491FFB1A-D69D-0143-88AE-E7A86EB4EDFD}" srcOrd="7" destOrd="0" presId="urn:microsoft.com/office/officeart/2008/layout/LinedList"/>
    <dgm:cxn modelId="{F7C5C7BD-40E9-3144-BC5C-A6F0F1A6E2FD}" type="presParOf" srcId="{491FFB1A-D69D-0143-88AE-E7A86EB4EDFD}" destId="{3F1B9CBB-3DD8-234E-8EC2-AA85EC483E3D}" srcOrd="0" destOrd="0" presId="urn:microsoft.com/office/officeart/2008/layout/LinedList"/>
    <dgm:cxn modelId="{B93113C0-C7AE-424E-AC05-12429FC9585B}" type="presParOf" srcId="{491FFB1A-D69D-0143-88AE-E7A86EB4EDFD}" destId="{8BA4798B-CB7F-F243-B464-A94D30FBACC0}" srcOrd="1" destOrd="0" presId="urn:microsoft.com/office/officeart/2008/layout/LinedList"/>
    <dgm:cxn modelId="{6C5CC210-3275-5547-AD33-9EF857D0F360}" type="presParOf" srcId="{491FFB1A-D69D-0143-88AE-E7A86EB4EDFD}" destId="{1E5D4270-E916-0247-AAFC-3D41688919C9}" srcOrd="2" destOrd="0" presId="urn:microsoft.com/office/officeart/2008/layout/LinedList"/>
    <dgm:cxn modelId="{3BAC9FFE-C217-734C-8BFA-68A942EA4B37}" type="presParOf" srcId="{7D969397-963E-0449-806A-3E96F4DA8D1C}" destId="{B1A9E2FB-3085-9240-A024-ACE43B670621}" srcOrd="8" destOrd="0" presId="urn:microsoft.com/office/officeart/2008/layout/LinedList"/>
    <dgm:cxn modelId="{B42D5519-7EC4-A14A-BC5E-174E7E718730}" type="presParOf" srcId="{7D969397-963E-0449-806A-3E96F4DA8D1C}" destId="{776875F1-6AE2-2E4C-BC71-852941F32EAF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228FC8-0EE0-4467-9D92-15A619020FCA}" type="doc">
      <dgm:prSet loTypeId="urn:microsoft.com/office/officeart/2008/layout/LinedList" loCatId="list" qsTypeId="urn:microsoft.com/office/officeart/2005/8/quickstyle/simple4#10" qsCatId="simple" csTypeId="urn:microsoft.com/office/officeart/2005/8/colors/accent3_2#11" csCatId="accent3" phldr="1"/>
      <dgm:spPr/>
      <dgm:t>
        <a:bodyPr/>
        <a:lstStyle/>
        <a:p>
          <a:endParaRPr lang="en-US"/>
        </a:p>
      </dgm:t>
    </dgm:pt>
    <dgm:pt modelId="{DF07E6D6-C503-4532-9B0E-8789781F5C9D}">
      <dgm:prSet/>
      <dgm:spPr/>
      <dgm:t>
        <a:bodyPr/>
        <a:lstStyle/>
        <a:p>
          <a:endParaRPr lang="en-US" dirty="0"/>
        </a:p>
      </dgm:t>
    </dgm:pt>
    <dgm:pt modelId="{E3DCE06A-8BBC-4EBE-A077-80C34E8E8E4D}" type="parTrans" cxnId="{EBBF3F59-CC7E-4833-BB0E-A33F60554E29}">
      <dgm:prSet/>
      <dgm:spPr/>
      <dgm:t>
        <a:bodyPr/>
        <a:lstStyle/>
        <a:p>
          <a:endParaRPr lang="en-US"/>
        </a:p>
      </dgm:t>
    </dgm:pt>
    <dgm:pt modelId="{E69687A4-0702-4E9F-B601-F9A98B1085E2}" type="sibTrans" cxnId="{EBBF3F59-CC7E-4833-BB0E-A33F60554E29}">
      <dgm:prSet/>
      <dgm:spPr/>
      <dgm:t>
        <a:bodyPr/>
        <a:lstStyle/>
        <a:p>
          <a:endParaRPr lang="en-US"/>
        </a:p>
      </dgm:t>
    </dgm:pt>
    <dgm:pt modelId="{3F50F32D-14F9-4206-96ED-227C017C1BAB}">
      <dgm:prSet/>
      <dgm:spPr/>
      <dgm:t>
        <a:bodyPr/>
        <a:lstStyle/>
        <a:p>
          <a:r>
            <a:rPr lang="en-US" dirty="0"/>
            <a:t>Indicators</a:t>
          </a:r>
        </a:p>
      </dgm:t>
    </dgm:pt>
    <dgm:pt modelId="{1D1865DA-F7D9-4927-A539-0DDDCE64C88C}" type="parTrans" cxnId="{CF752A7A-38FC-4C5D-9175-1379EBFEC9E3}">
      <dgm:prSet/>
      <dgm:spPr/>
      <dgm:t>
        <a:bodyPr/>
        <a:lstStyle/>
        <a:p>
          <a:endParaRPr lang="en-US"/>
        </a:p>
      </dgm:t>
    </dgm:pt>
    <dgm:pt modelId="{1CDA7E73-8F4A-4D18-B8D9-06B84C200E91}" type="sibTrans" cxnId="{CF752A7A-38FC-4C5D-9175-1379EBFEC9E3}">
      <dgm:prSet/>
      <dgm:spPr/>
      <dgm:t>
        <a:bodyPr/>
        <a:lstStyle/>
        <a:p>
          <a:endParaRPr lang="en-US"/>
        </a:p>
      </dgm:t>
    </dgm:pt>
    <dgm:pt modelId="{C13DD083-8117-4503-BF36-1639B08A8A61}">
      <dgm:prSet/>
      <dgm:spPr/>
      <dgm:t>
        <a:bodyPr/>
        <a:lstStyle/>
        <a:p>
          <a:r>
            <a:rPr lang="en-US"/>
            <a:t>Targets</a:t>
          </a:r>
        </a:p>
      </dgm:t>
    </dgm:pt>
    <dgm:pt modelId="{0C6C5C00-92D4-4767-87AD-22C4114C6638}" type="parTrans" cxnId="{8217D49B-A66B-45ED-929B-AF200BC762A2}">
      <dgm:prSet/>
      <dgm:spPr/>
      <dgm:t>
        <a:bodyPr/>
        <a:lstStyle/>
        <a:p>
          <a:endParaRPr lang="en-US"/>
        </a:p>
      </dgm:t>
    </dgm:pt>
    <dgm:pt modelId="{D0175011-4189-4659-85B4-7AF502388E5B}" type="sibTrans" cxnId="{8217D49B-A66B-45ED-929B-AF200BC762A2}">
      <dgm:prSet/>
      <dgm:spPr/>
      <dgm:t>
        <a:bodyPr/>
        <a:lstStyle/>
        <a:p>
          <a:endParaRPr lang="en-US"/>
        </a:p>
      </dgm:t>
    </dgm:pt>
    <dgm:pt modelId="{3D552BCD-3672-418E-BC74-4457A59B35C0}">
      <dgm:prSet/>
      <dgm:spPr/>
      <dgm:t>
        <a:bodyPr/>
        <a:lstStyle/>
        <a:p>
          <a:r>
            <a:rPr lang="en-US"/>
            <a:t>Data collection tools</a:t>
          </a:r>
        </a:p>
      </dgm:t>
    </dgm:pt>
    <dgm:pt modelId="{CCBD84A6-850F-4DF8-B7C1-B632500D056D}" type="parTrans" cxnId="{9AD4632F-A091-4469-998A-7396DCE58BEA}">
      <dgm:prSet/>
      <dgm:spPr/>
      <dgm:t>
        <a:bodyPr/>
        <a:lstStyle/>
        <a:p>
          <a:endParaRPr lang="en-US"/>
        </a:p>
      </dgm:t>
    </dgm:pt>
    <dgm:pt modelId="{F2FA8E31-83C7-4B2F-A7A0-8BE806AB5389}" type="sibTrans" cxnId="{9AD4632F-A091-4469-998A-7396DCE58BEA}">
      <dgm:prSet/>
      <dgm:spPr/>
      <dgm:t>
        <a:bodyPr/>
        <a:lstStyle/>
        <a:p>
          <a:endParaRPr lang="en-US"/>
        </a:p>
      </dgm:t>
    </dgm:pt>
    <dgm:pt modelId="{8DC30C89-68BB-491C-9E02-56DCBBB41E08}">
      <dgm:prSet/>
      <dgm:spPr/>
      <dgm:t>
        <a:bodyPr/>
        <a:lstStyle/>
        <a:p>
          <a:r>
            <a:rPr lang="en-US"/>
            <a:t>Reporting templates</a:t>
          </a:r>
        </a:p>
      </dgm:t>
    </dgm:pt>
    <dgm:pt modelId="{C566A64C-5B36-4F17-879F-A410D3C5CD03}" type="parTrans" cxnId="{1DDDAEB7-8E18-499B-820B-9F2DC43E1292}">
      <dgm:prSet/>
      <dgm:spPr/>
      <dgm:t>
        <a:bodyPr/>
        <a:lstStyle/>
        <a:p>
          <a:endParaRPr lang="en-US"/>
        </a:p>
      </dgm:t>
    </dgm:pt>
    <dgm:pt modelId="{845C9BBD-C680-4B66-B584-A29D6D7114FB}" type="sibTrans" cxnId="{1DDDAEB7-8E18-499B-820B-9F2DC43E1292}">
      <dgm:prSet/>
      <dgm:spPr/>
      <dgm:t>
        <a:bodyPr/>
        <a:lstStyle/>
        <a:p>
          <a:endParaRPr lang="en-US"/>
        </a:p>
      </dgm:t>
    </dgm:pt>
    <dgm:pt modelId="{6C955A0F-9C26-4D0E-8C48-A5FF7B1AF629}">
      <dgm:prSet/>
      <dgm:spPr/>
      <dgm:t>
        <a:bodyPr/>
        <a:lstStyle/>
        <a:p>
          <a:r>
            <a:rPr lang="en-US"/>
            <a:t>Roles and responsibilities</a:t>
          </a:r>
        </a:p>
      </dgm:t>
    </dgm:pt>
    <dgm:pt modelId="{D143E19D-E7AD-46D5-A147-227F65DA5A8B}" type="parTrans" cxnId="{261F0498-8F09-4E7A-9046-CE158E1A72B1}">
      <dgm:prSet/>
      <dgm:spPr/>
      <dgm:t>
        <a:bodyPr/>
        <a:lstStyle/>
        <a:p>
          <a:endParaRPr lang="en-US"/>
        </a:p>
      </dgm:t>
    </dgm:pt>
    <dgm:pt modelId="{DCDF1A83-6DF3-49A0-BBAC-C52EB1F8AE92}" type="sibTrans" cxnId="{261F0498-8F09-4E7A-9046-CE158E1A72B1}">
      <dgm:prSet/>
      <dgm:spPr/>
      <dgm:t>
        <a:bodyPr/>
        <a:lstStyle/>
        <a:p>
          <a:endParaRPr lang="en-US"/>
        </a:p>
      </dgm:t>
    </dgm:pt>
    <dgm:pt modelId="{09A53844-0568-42C2-B14D-9A4F1F64E7E4}">
      <dgm:prSet/>
      <dgm:spPr/>
      <dgm:t>
        <a:bodyPr/>
        <a:lstStyle/>
        <a:p>
          <a:r>
            <a:rPr lang="en-US"/>
            <a:t>Learning agenda</a:t>
          </a:r>
        </a:p>
      </dgm:t>
    </dgm:pt>
    <dgm:pt modelId="{5FC46DE2-7469-4D8B-A2D1-CD20684AF6E0}" type="parTrans" cxnId="{62000AAF-B4AD-4EBE-8D9E-152E2F41F4DA}">
      <dgm:prSet/>
      <dgm:spPr/>
      <dgm:t>
        <a:bodyPr/>
        <a:lstStyle/>
        <a:p>
          <a:endParaRPr lang="en-US"/>
        </a:p>
      </dgm:t>
    </dgm:pt>
    <dgm:pt modelId="{473A5390-9506-4146-BA11-125B4AA0C867}" type="sibTrans" cxnId="{62000AAF-B4AD-4EBE-8D9E-152E2F41F4DA}">
      <dgm:prSet/>
      <dgm:spPr/>
      <dgm:t>
        <a:bodyPr/>
        <a:lstStyle/>
        <a:p>
          <a:endParaRPr lang="en-US"/>
        </a:p>
      </dgm:t>
    </dgm:pt>
    <dgm:pt modelId="{2438840E-B1C6-8C49-8547-D2721FEE7085}">
      <dgm:prSet phldrT="[Text]"/>
      <dgm:spPr/>
      <dgm:t>
        <a:bodyPr/>
        <a:lstStyle/>
        <a:p>
          <a:r>
            <a:rPr lang="en-US" dirty="0"/>
            <a:t>Theory of change (</a:t>
          </a:r>
          <a:r>
            <a:rPr lang="en-US" dirty="0" err="1"/>
            <a:t>ToC</a:t>
          </a:r>
          <a:r>
            <a:rPr lang="en-US" dirty="0"/>
            <a:t>)</a:t>
          </a:r>
        </a:p>
      </dgm:t>
    </dgm:pt>
    <dgm:pt modelId="{E376B932-9825-CC44-806B-A437774401E4}" type="parTrans" cxnId="{9CD24FBE-7445-2543-B353-FE85E93300A0}">
      <dgm:prSet/>
      <dgm:spPr/>
      <dgm:t>
        <a:bodyPr/>
        <a:lstStyle/>
        <a:p>
          <a:endParaRPr lang="en-US"/>
        </a:p>
      </dgm:t>
    </dgm:pt>
    <dgm:pt modelId="{C2BB13A7-F67E-8540-8379-02246973B0C2}" type="sibTrans" cxnId="{9CD24FBE-7445-2543-B353-FE85E93300A0}">
      <dgm:prSet/>
      <dgm:spPr/>
      <dgm:t>
        <a:bodyPr/>
        <a:lstStyle/>
        <a:p>
          <a:endParaRPr lang="en-US"/>
        </a:p>
      </dgm:t>
    </dgm:pt>
    <dgm:pt modelId="{8A927178-7589-F84B-A627-AEF15FA0A975}" type="pres">
      <dgm:prSet presAssocID="{F7228FC8-0EE0-4467-9D92-15A619020FCA}" presName="vert0" presStyleCnt="0">
        <dgm:presLayoutVars>
          <dgm:dir/>
          <dgm:animOne val="branch"/>
          <dgm:animLvl val="lvl"/>
        </dgm:presLayoutVars>
      </dgm:prSet>
      <dgm:spPr/>
    </dgm:pt>
    <dgm:pt modelId="{1D6C3947-DB6A-F444-AA1C-A6179F17305E}" type="pres">
      <dgm:prSet presAssocID="{DF07E6D6-C503-4532-9B0E-8789781F5C9D}" presName="thickLine" presStyleLbl="alignNode1" presStyleIdx="0" presStyleCnt="1"/>
      <dgm:spPr/>
    </dgm:pt>
    <dgm:pt modelId="{190E9CA2-0E34-AD47-ADA1-E8CFCF41CCE7}" type="pres">
      <dgm:prSet presAssocID="{DF07E6D6-C503-4532-9B0E-8789781F5C9D}" presName="horz1" presStyleCnt="0"/>
      <dgm:spPr/>
    </dgm:pt>
    <dgm:pt modelId="{D88A4F1C-64E0-CB49-B575-849C012C682C}" type="pres">
      <dgm:prSet presAssocID="{DF07E6D6-C503-4532-9B0E-8789781F5C9D}" presName="tx1" presStyleLbl="revTx" presStyleIdx="0" presStyleCnt="8"/>
      <dgm:spPr/>
    </dgm:pt>
    <dgm:pt modelId="{46FA15FF-644A-4D47-820D-1DA9BE9ED576}" type="pres">
      <dgm:prSet presAssocID="{DF07E6D6-C503-4532-9B0E-8789781F5C9D}" presName="vert1" presStyleCnt="0"/>
      <dgm:spPr/>
    </dgm:pt>
    <dgm:pt modelId="{28E41566-CF57-1E4B-838B-5FCBB1B2A987}" type="pres">
      <dgm:prSet presAssocID="{2438840E-B1C6-8C49-8547-D2721FEE7085}" presName="vertSpace2a" presStyleCnt="0"/>
      <dgm:spPr/>
    </dgm:pt>
    <dgm:pt modelId="{522174C9-4ACF-014A-BABF-0BA15CF6DFEA}" type="pres">
      <dgm:prSet presAssocID="{2438840E-B1C6-8C49-8547-D2721FEE7085}" presName="horz2" presStyleCnt="0"/>
      <dgm:spPr/>
    </dgm:pt>
    <dgm:pt modelId="{51387F96-F3F3-EB4A-AC89-12B1905F10B3}" type="pres">
      <dgm:prSet presAssocID="{2438840E-B1C6-8C49-8547-D2721FEE7085}" presName="horzSpace2" presStyleCnt="0"/>
      <dgm:spPr/>
    </dgm:pt>
    <dgm:pt modelId="{F65CD0EB-FAC3-1E4D-9A42-330E1E4F65C0}" type="pres">
      <dgm:prSet presAssocID="{2438840E-B1C6-8C49-8547-D2721FEE7085}" presName="tx2" presStyleLbl="revTx" presStyleIdx="1" presStyleCnt="8"/>
      <dgm:spPr/>
    </dgm:pt>
    <dgm:pt modelId="{287DF482-52C4-F649-B393-4C67372D4A32}" type="pres">
      <dgm:prSet presAssocID="{2438840E-B1C6-8C49-8547-D2721FEE7085}" presName="vert2" presStyleCnt="0"/>
      <dgm:spPr/>
    </dgm:pt>
    <dgm:pt modelId="{5EE28CA2-91B6-CC4B-B894-EC5A7FBE0C1A}" type="pres">
      <dgm:prSet presAssocID="{2438840E-B1C6-8C49-8547-D2721FEE7085}" presName="thinLine2b" presStyleLbl="callout" presStyleIdx="0" presStyleCnt="7"/>
      <dgm:spPr/>
    </dgm:pt>
    <dgm:pt modelId="{E07619B8-F37F-024B-B902-386D76F605F8}" type="pres">
      <dgm:prSet presAssocID="{2438840E-B1C6-8C49-8547-D2721FEE7085}" presName="vertSpace2b" presStyleCnt="0"/>
      <dgm:spPr/>
    </dgm:pt>
    <dgm:pt modelId="{85C22A0E-CD18-2E44-B9B5-6F9D7E152853}" type="pres">
      <dgm:prSet presAssocID="{3F50F32D-14F9-4206-96ED-227C017C1BAB}" presName="horz2" presStyleCnt="0"/>
      <dgm:spPr/>
    </dgm:pt>
    <dgm:pt modelId="{1AF7B463-848D-AA4C-BBA6-20664C669B9B}" type="pres">
      <dgm:prSet presAssocID="{3F50F32D-14F9-4206-96ED-227C017C1BAB}" presName="horzSpace2" presStyleCnt="0"/>
      <dgm:spPr/>
    </dgm:pt>
    <dgm:pt modelId="{FEFB46DA-750F-D249-A84E-35D28D489E2A}" type="pres">
      <dgm:prSet presAssocID="{3F50F32D-14F9-4206-96ED-227C017C1BAB}" presName="tx2" presStyleLbl="revTx" presStyleIdx="2" presStyleCnt="8"/>
      <dgm:spPr/>
    </dgm:pt>
    <dgm:pt modelId="{79670DC9-0F52-C442-A751-2072D954EEC5}" type="pres">
      <dgm:prSet presAssocID="{3F50F32D-14F9-4206-96ED-227C017C1BAB}" presName="vert2" presStyleCnt="0"/>
      <dgm:spPr/>
    </dgm:pt>
    <dgm:pt modelId="{40CA6842-2437-1E49-B8A6-849E9BC7B88B}" type="pres">
      <dgm:prSet presAssocID="{3F50F32D-14F9-4206-96ED-227C017C1BAB}" presName="thinLine2b" presStyleLbl="callout" presStyleIdx="1" presStyleCnt="7"/>
      <dgm:spPr/>
    </dgm:pt>
    <dgm:pt modelId="{355F0E21-7A22-A84A-B502-E7189ACB3632}" type="pres">
      <dgm:prSet presAssocID="{3F50F32D-14F9-4206-96ED-227C017C1BAB}" presName="vertSpace2b" presStyleCnt="0"/>
      <dgm:spPr/>
    </dgm:pt>
    <dgm:pt modelId="{CCFDD3D3-D310-D247-9836-ACD6FB949AD1}" type="pres">
      <dgm:prSet presAssocID="{C13DD083-8117-4503-BF36-1639B08A8A61}" presName="horz2" presStyleCnt="0"/>
      <dgm:spPr/>
    </dgm:pt>
    <dgm:pt modelId="{3281B456-49D3-984C-8F55-BDF2113ED6EB}" type="pres">
      <dgm:prSet presAssocID="{C13DD083-8117-4503-BF36-1639B08A8A61}" presName="horzSpace2" presStyleCnt="0"/>
      <dgm:spPr/>
    </dgm:pt>
    <dgm:pt modelId="{5E5A7306-3959-EC44-870F-04642A84991D}" type="pres">
      <dgm:prSet presAssocID="{C13DD083-8117-4503-BF36-1639B08A8A61}" presName="tx2" presStyleLbl="revTx" presStyleIdx="3" presStyleCnt="8"/>
      <dgm:spPr/>
    </dgm:pt>
    <dgm:pt modelId="{6A7CA60F-F9E5-CD4F-9BE4-946CA28DD317}" type="pres">
      <dgm:prSet presAssocID="{C13DD083-8117-4503-BF36-1639B08A8A61}" presName="vert2" presStyleCnt="0"/>
      <dgm:spPr/>
    </dgm:pt>
    <dgm:pt modelId="{9EEABB9C-C75D-A247-B142-AF28E31A27ED}" type="pres">
      <dgm:prSet presAssocID="{C13DD083-8117-4503-BF36-1639B08A8A61}" presName="thinLine2b" presStyleLbl="callout" presStyleIdx="2" presStyleCnt="7"/>
      <dgm:spPr/>
    </dgm:pt>
    <dgm:pt modelId="{949BB23D-6491-8542-B457-F86227BD3E53}" type="pres">
      <dgm:prSet presAssocID="{C13DD083-8117-4503-BF36-1639B08A8A61}" presName="vertSpace2b" presStyleCnt="0"/>
      <dgm:spPr/>
    </dgm:pt>
    <dgm:pt modelId="{B2D2A37F-0C83-9E4C-8B31-1D0C3C0AF8CE}" type="pres">
      <dgm:prSet presAssocID="{3D552BCD-3672-418E-BC74-4457A59B35C0}" presName="horz2" presStyleCnt="0"/>
      <dgm:spPr/>
    </dgm:pt>
    <dgm:pt modelId="{4BEF1D0D-1388-534A-A813-7B5B89F5F899}" type="pres">
      <dgm:prSet presAssocID="{3D552BCD-3672-418E-BC74-4457A59B35C0}" presName="horzSpace2" presStyleCnt="0"/>
      <dgm:spPr/>
    </dgm:pt>
    <dgm:pt modelId="{F52A284B-2F4A-5D4C-9601-07AF89599F3A}" type="pres">
      <dgm:prSet presAssocID="{3D552BCD-3672-418E-BC74-4457A59B35C0}" presName="tx2" presStyleLbl="revTx" presStyleIdx="4" presStyleCnt="8"/>
      <dgm:spPr/>
    </dgm:pt>
    <dgm:pt modelId="{92D71A4D-C9F2-F344-AE2D-A97D01B50A1E}" type="pres">
      <dgm:prSet presAssocID="{3D552BCD-3672-418E-BC74-4457A59B35C0}" presName="vert2" presStyleCnt="0"/>
      <dgm:spPr/>
    </dgm:pt>
    <dgm:pt modelId="{1B06F272-E089-B948-A4A1-F8958D979454}" type="pres">
      <dgm:prSet presAssocID="{3D552BCD-3672-418E-BC74-4457A59B35C0}" presName="thinLine2b" presStyleLbl="callout" presStyleIdx="3" presStyleCnt="7"/>
      <dgm:spPr/>
    </dgm:pt>
    <dgm:pt modelId="{6962421B-CD0F-0E4C-AB3C-1025061C1391}" type="pres">
      <dgm:prSet presAssocID="{3D552BCD-3672-418E-BC74-4457A59B35C0}" presName="vertSpace2b" presStyleCnt="0"/>
      <dgm:spPr/>
    </dgm:pt>
    <dgm:pt modelId="{6E32AED0-8477-4049-8054-E87B63A9B106}" type="pres">
      <dgm:prSet presAssocID="{8DC30C89-68BB-491C-9E02-56DCBBB41E08}" presName="horz2" presStyleCnt="0"/>
      <dgm:spPr/>
    </dgm:pt>
    <dgm:pt modelId="{0FE7EE09-CEB3-0E40-97ED-C9C6E2CFA67B}" type="pres">
      <dgm:prSet presAssocID="{8DC30C89-68BB-491C-9E02-56DCBBB41E08}" presName="horzSpace2" presStyleCnt="0"/>
      <dgm:spPr/>
    </dgm:pt>
    <dgm:pt modelId="{CC5ED82A-C7A9-EF4E-925C-44D71BC2B965}" type="pres">
      <dgm:prSet presAssocID="{8DC30C89-68BB-491C-9E02-56DCBBB41E08}" presName="tx2" presStyleLbl="revTx" presStyleIdx="5" presStyleCnt="8"/>
      <dgm:spPr/>
    </dgm:pt>
    <dgm:pt modelId="{5306DADC-3B6C-514C-A2B0-8E83C98EA118}" type="pres">
      <dgm:prSet presAssocID="{8DC30C89-68BB-491C-9E02-56DCBBB41E08}" presName="vert2" presStyleCnt="0"/>
      <dgm:spPr/>
    </dgm:pt>
    <dgm:pt modelId="{1183C996-FC04-B341-BED1-E96EBE34A0D5}" type="pres">
      <dgm:prSet presAssocID="{8DC30C89-68BB-491C-9E02-56DCBBB41E08}" presName="thinLine2b" presStyleLbl="callout" presStyleIdx="4" presStyleCnt="7"/>
      <dgm:spPr/>
    </dgm:pt>
    <dgm:pt modelId="{74887065-EDDB-BC4A-A27B-E67A7F8128E8}" type="pres">
      <dgm:prSet presAssocID="{8DC30C89-68BB-491C-9E02-56DCBBB41E08}" presName="vertSpace2b" presStyleCnt="0"/>
      <dgm:spPr/>
    </dgm:pt>
    <dgm:pt modelId="{85970E81-7880-0F42-853E-F1A3F7B7C8CB}" type="pres">
      <dgm:prSet presAssocID="{6C955A0F-9C26-4D0E-8C48-A5FF7B1AF629}" presName="horz2" presStyleCnt="0"/>
      <dgm:spPr/>
    </dgm:pt>
    <dgm:pt modelId="{825FAD9A-2C43-0C46-B85E-4B32AB45CE71}" type="pres">
      <dgm:prSet presAssocID="{6C955A0F-9C26-4D0E-8C48-A5FF7B1AF629}" presName="horzSpace2" presStyleCnt="0"/>
      <dgm:spPr/>
    </dgm:pt>
    <dgm:pt modelId="{08633613-49D1-6647-94E8-9319B82B8DFA}" type="pres">
      <dgm:prSet presAssocID="{6C955A0F-9C26-4D0E-8C48-A5FF7B1AF629}" presName="tx2" presStyleLbl="revTx" presStyleIdx="6" presStyleCnt="8"/>
      <dgm:spPr/>
    </dgm:pt>
    <dgm:pt modelId="{01E4CAA6-1424-D141-94A4-1983E6BF3797}" type="pres">
      <dgm:prSet presAssocID="{6C955A0F-9C26-4D0E-8C48-A5FF7B1AF629}" presName="vert2" presStyleCnt="0"/>
      <dgm:spPr/>
    </dgm:pt>
    <dgm:pt modelId="{6DBE0632-9021-7A4F-8BBE-C188B83F1C55}" type="pres">
      <dgm:prSet presAssocID="{6C955A0F-9C26-4D0E-8C48-A5FF7B1AF629}" presName="thinLine2b" presStyleLbl="callout" presStyleIdx="5" presStyleCnt="7"/>
      <dgm:spPr/>
    </dgm:pt>
    <dgm:pt modelId="{23C3B31C-1CED-EA4E-967E-F798F9F386F8}" type="pres">
      <dgm:prSet presAssocID="{6C955A0F-9C26-4D0E-8C48-A5FF7B1AF629}" presName="vertSpace2b" presStyleCnt="0"/>
      <dgm:spPr/>
    </dgm:pt>
    <dgm:pt modelId="{CD5AFEE4-B9AC-6E4E-869F-D0312E611E32}" type="pres">
      <dgm:prSet presAssocID="{09A53844-0568-42C2-B14D-9A4F1F64E7E4}" presName="horz2" presStyleCnt="0"/>
      <dgm:spPr/>
    </dgm:pt>
    <dgm:pt modelId="{10185398-0615-5841-93A9-6D10AC08EDFB}" type="pres">
      <dgm:prSet presAssocID="{09A53844-0568-42C2-B14D-9A4F1F64E7E4}" presName="horzSpace2" presStyleCnt="0"/>
      <dgm:spPr/>
    </dgm:pt>
    <dgm:pt modelId="{D5E049CC-F34B-4B4A-BB25-6A89F36D8A1F}" type="pres">
      <dgm:prSet presAssocID="{09A53844-0568-42C2-B14D-9A4F1F64E7E4}" presName="tx2" presStyleLbl="revTx" presStyleIdx="7" presStyleCnt="8"/>
      <dgm:spPr/>
    </dgm:pt>
    <dgm:pt modelId="{2660495E-EFCF-8840-9433-8D60FAD68F83}" type="pres">
      <dgm:prSet presAssocID="{09A53844-0568-42C2-B14D-9A4F1F64E7E4}" presName="vert2" presStyleCnt="0"/>
      <dgm:spPr/>
    </dgm:pt>
    <dgm:pt modelId="{AB573BBE-BACE-4B45-BD49-859E9BA7EAF6}" type="pres">
      <dgm:prSet presAssocID="{09A53844-0568-42C2-B14D-9A4F1F64E7E4}" presName="thinLine2b" presStyleLbl="callout" presStyleIdx="6" presStyleCnt="7"/>
      <dgm:spPr/>
    </dgm:pt>
    <dgm:pt modelId="{D6A3B107-9342-FE4F-897D-606B930F0C38}" type="pres">
      <dgm:prSet presAssocID="{09A53844-0568-42C2-B14D-9A4F1F64E7E4}" presName="vertSpace2b" presStyleCnt="0"/>
      <dgm:spPr/>
    </dgm:pt>
  </dgm:ptLst>
  <dgm:cxnLst>
    <dgm:cxn modelId="{9AD4632F-A091-4469-998A-7396DCE58BEA}" srcId="{DF07E6D6-C503-4532-9B0E-8789781F5C9D}" destId="{3D552BCD-3672-418E-BC74-4457A59B35C0}" srcOrd="3" destOrd="0" parTransId="{CCBD84A6-850F-4DF8-B7C1-B632500D056D}" sibTransId="{F2FA8E31-83C7-4B2F-A7A0-8BE806AB5389}"/>
    <dgm:cxn modelId="{A38A6430-EA17-0341-849A-9468E1A2BC7D}" type="presOf" srcId="{6C955A0F-9C26-4D0E-8C48-A5FF7B1AF629}" destId="{08633613-49D1-6647-94E8-9319B82B8DFA}" srcOrd="0" destOrd="0" presId="urn:microsoft.com/office/officeart/2008/layout/LinedList"/>
    <dgm:cxn modelId="{40C71D50-D952-0840-B72D-EF9A34A3F9AC}" type="presOf" srcId="{DF07E6D6-C503-4532-9B0E-8789781F5C9D}" destId="{D88A4F1C-64E0-CB49-B575-849C012C682C}" srcOrd="0" destOrd="0" presId="urn:microsoft.com/office/officeart/2008/layout/LinedList"/>
    <dgm:cxn modelId="{EBBF3F59-CC7E-4833-BB0E-A33F60554E29}" srcId="{F7228FC8-0EE0-4467-9D92-15A619020FCA}" destId="{DF07E6D6-C503-4532-9B0E-8789781F5C9D}" srcOrd="0" destOrd="0" parTransId="{E3DCE06A-8BBC-4EBE-A077-80C34E8E8E4D}" sibTransId="{E69687A4-0702-4E9F-B601-F9A98B1085E2}"/>
    <dgm:cxn modelId="{979AA659-3AD5-C84B-B9A6-FA1DDE4EA1FC}" type="presOf" srcId="{8DC30C89-68BB-491C-9E02-56DCBBB41E08}" destId="{CC5ED82A-C7A9-EF4E-925C-44D71BC2B965}" srcOrd="0" destOrd="0" presId="urn:microsoft.com/office/officeart/2008/layout/LinedList"/>
    <dgm:cxn modelId="{CF752A7A-38FC-4C5D-9175-1379EBFEC9E3}" srcId="{DF07E6D6-C503-4532-9B0E-8789781F5C9D}" destId="{3F50F32D-14F9-4206-96ED-227C017C1BAB}" srcOrd="1" destOrd="0" parTransId="{1D1865DA-F7D9-4927-A539-0DDDCE64C88C}" sibTransId="{1CDA7E73-8F4A-4D18-B8D9-06B84C200E91}"/>
    <dgm:cxn modelId="{7BCA0C7E-82C7-594A-A90B-D5598022D3E9}" type="presOf" srcId="{C13DD083-8117-4503-BF36-1639B08A8A61}" destId="{5E5A7306-3959-EC44-870F-04642A84991D}" srcOrd="0" destOrd="0" presId="urn:microsoft.com/office/officeart/2008/layout/LinedList"/>
    <dgm:cxn modelId="{7B626492-51B3-C44C-AC87-D31A288F9514}" type="presOf" srcId="{09A53844-0568-42C2-B14D-9A4F1F64E7E4}" destId="{D5E049CC-F34B-4B4A-BB25-6A89F36D8A1F}" srcOrd="0" destOrd="0" presId="urn:microsoft.com/office/officeart/2008/layout/LinedList"/>
    <dgm:cxn modelId="{261F0498-8F09-4E7A-9046-CE158E1A72B1}" srcId="{DF07E6D6-C503-4532-9B0E-8789781F5C9D}" destId="{6C955A0F-9C26-4D0E-8C48-A5FF7B1AF629}" srcOrd="5" destOrd="0" parTransId="{D143E19D-E7AD-46D5-A147-227F65DA5A8B}" sibTransId="{DCDF1A83-6DF3-49A0-BBAC-C52EB1F8AE92}"/>
    <dgm:cxn modelId="{E6179B9B-A994-194E-AEE4-B66E506264B6}" type="presOf" srcId="{F7228FC8-0EE0-4467-9D92-15A619020FCA}" destId="{8A927178-7589-F84B-A627-AEF15FA0A975}" srcOrd="0" destOrd="0" presId="urn:microsoft.com/office/officeart/2008/layout/LinedList"/>
    <dgm:cxn modelId="{8217D49B-A66B-45ED-929B-AF200BC762A2}" srcId="{DF07E6D6-C503-4532-9B0E-8789781F5C9D}" destId="{C13DD083-8117-4503-BF36-1639B08A8A61}" srcOrd="2" destOrd="0" parTransId="{0C6C5C00-92D4-4767-87AD-22C4114C6638}" sibTransId="{D0175011-4189-4659-85B4-7AF502388E5B}"/>
    <dgm:cxn modelId="{62000AAF-B4AD-4EBE-8D9E-152E2F41F4DA}" srcId="{DF07E6D6-C503-4532-9B0E-8789781F5C9D}" destId="{09A53844-0568-42C2-B14D-9A4F1F64E7E4}" srcOrd="6" destOrd="0" parTransId="{5FC46DE2-7469-4D8B-A2D1-CD20684AF6E0}" sibTransId="{473A5390-9506-4146-BA11-125B4AA0C867}"/>
    <dgm:cxn modelId="{1DDDAEB7-8E18-499B-820B-9F2DC43E1292}" srcId="{DF07E6D6-C503-4532-9B0E-8789781F5C9D}" destId="{8DC30C89-68BB-491C-9E02-56DCBBB41E08}" srcOrd="4" destOrd="0" parTransId="{C566A64C-5B36-4F17-879F-A410D3C5CD03}" sibTransId="{845C9BBD-C680-4B66-B584-A29D6D7114FB}"/>
    <dgm:cxn modelId="{4B7774B9-DFF9-CB4F-A839-15FFA20FDB64}" type="presOf" srcId="{3D552BCD-3672-418E-BC74-4457A59B35C0}" destId="{F52A284B-2F4A-5D4C-9601-07AF89599F3A}" srcOrd="0" destOrd="0" presId="urn:microsoft.com/office/officeart/2008/layout/LinedList"/>
    <dgm:cxn modelId="{9CD24FBE-7445-2543-B353-FE85E93300A0}" srcId="{DF07E6D6-C503-4532-9B0E-8789781F5C9D}" destId="{2438840E-B1C6-8C49-8547-D2721FEE7085}" srcOrd="0" destOrd="0" parTransId="{E376B932-9825-CC44-806B-A437774401E4}" sibTransId="{C2BB13A7-F67E-8540-8379-02246973B0C2}"/>
    <dgm:cxn modelId="{7F6931E5-DAD9-BC46-9489-9471672822D2}" type="presOf" srcId="{3F50F32D-14F9-4206-96ED-227C017C1BAB}" destId="{FEFB46DA-750F-D249-A84E-35D28D489E2A}" srcOrd="0" destOrd="0" presId="urn:microsoft.com/office/officeart/2008/layout/LinedList"/>
    <dgm:cxn modelId="{2C9034EC-CA7F-9347-A38D-13ACFCA5BC09}" type="presOf" srcId="{2438840E-B1C6-8C49-8547-D2721FEE7085}" destId="{F65CD0EB-FAC3-1E4D-9A42-330E1E4F65C0}" srcOrd="0" destOrd="0" presId="urn:microsoft.com/office/officeart/2008/layout/LinedList"/>
    <dgm:cxn modelId="{BA1A527E-0AAC-B346-AA0E-08E41B9E6DD5}" type="presParOf" srcId="{8A927178-7589-F84B-A627-AEF15FA0A975}" destId="{1D6C3947-DB6A-F444-AA1C-A6179F17305E}" srcOrd="0" destOrd="0" presId="urn:microsoft.com/office/officeart/2008/layout/LinedList"/>
    <dgm:cxn modelId="{D7274C90-4742-D64D-91DA-F1D9B8887965}" type="presParOf" srcId="{8A927178-7589-F84B-A627-AEF15FA0A975}" destId="{190E9CA2-0E34-AD47-ADA1-E8CFCF41CCE7}" srcOrd="1" destOrd="0" presId="urn:microsoft.com/office/officeart/2008/layout/LinedList"/>
    <dgm:cxn modelId="{519022DE-5CB2-F14B-B4DF-560BC3490D8C}" type="presParOf" srcId="{190E9CA2-0E34-AD47-ADA1-E8CFCF41CCE7}" destId="{D88A4F1C-64E0-CB49-B575-849C012C682C}" srcOrd="0" destOrd="0" presId="urn:microsoft.com/office/officeart/2008/layout/LinedList"/>
    <dgm:cxn modelId="{7BAF9281-ACFC-BF42-A1F1-53E4F1343938}" type="presParOf" srcId="{190E9CA2-0E34-AD47-ADA1-E8CFCF41CCE7}" destId="{46FA15FF-644A-4D47-820D-1DA9BE9ED576}" srcOrd="1" destOrd="0" presId="urn:microsoft.com/office/officeart/2008/layout/LinedList"/>
    <dgm:cxn modelId="{F18C4DB6-752D-B146-9B8A-E6531083EA86}" type="presParOf" srcId="{46FA15FF-644A-4D47-820D-1DA9BE9ED576}" destId="{28E41566-CF57-1E4B-838B-5FCBB1B2A987}" srcOrd="0" destOrd="0" presId="urn:microsoft.com/office/officeart/2008/layout/LinedList"/>
    <dgm:cxn modelId="{5C3BEB07-3675-204F-9FBC-4605B48A1F07}" type="presParOf" srcId="{46FA15FF-644A-4D47-820D-1DA9BE9ED576}" destId="{522174C9-4ACF-014A-BABF-0BA15CF6DFEA}" srcOrd="1" destOrd="0" presId="urn:microsoft.com/office/officeart/2008/layout/LinedList"/>
    <dgm:cxn modelId="{151A877B-2F40-1944-94F5-D988E6FBA235}" type="presParOf" srcId="{522174C9-4ACF-014A-BABF-0BA15CF6DFEA}" destId="{51387F96-F3F3-EB4A-AC89-12B1905F10B3}" srcOrd="0" destOrd="0" presId="urn:microsoft.com/office/officeart/2008/layout/LinedList"/>
    <dgm:cxn modelId="{4DDD4BF4-A99D-BF4F-A0CE-80331AF1924A}" type="presParOf" srcId="{522174C9-4ACF-014A-BABF-0BA15CF6DFEA}" destId="{F65CD0EB-FAC3-1E4D-9A42-330E1E4F65C0}" srcOrd="1" destOrd="0" presId="urn:microsoft.com/office/officeart/2008/layout/LinedList"/>
    <dgm:cxn modelId="{C33A7F90-3CD6-0A48-98CA-F9546284E41A}" type="presParOf" srcId="{522174C9-4ACF-014A-BABF-0BA15CF6DFEA}" destId="{287DF482-52C4-F649-B393-4C67372D4A32}" srcOrd="2" destOrd="0" presId="urn:microsoft.com/office/officeart/2008/layout/LinedList"/>
    <dgm:cxn modelId="{D5757A9F-86B3-7946-BC3A-EB6990913C8D}" type="presParOf" srcId="{46FA15FF-644A-4D47-820D-1DA9BE9ED576}" destId="{5EE28CA2-91B6-CC4B-B894-EC5A7FBE0C1A}" srcOrd="2" destOrd="0" presId="urn:microsoft.com/office/officeart/2008/layout/LinedList"/>
    <dgm:cxn modelId="{5169BAFF-9971-1B45-92F9-8989245833ED}" type="presParOf" srcId="{46FA15FF-644A-4D47-820D-1DA9BE9ED576}" destId="{E07619B8-F37F-024B-B902-386D76F605F8}" srcOrd="3" destOrd="0" presId="urn:microsoft.com/office/officeart/2008/layout/LinedList"/>
    <dgm:cxn modelId="{46CC6DA2-3DC7-244B-A433-BC8A857B67A5}" type="presParOf" srcId="{46FA15FF-644A-4D47-820D-1DA9BE9ED576}" destId="{85C22A0E-CD18-2E44-B9B5-6F9D7E152853}" srcOrd="4" destOrd="0" presId="urn:microsoft.com/office/officeart/2008/layout/LinedList"/>
    <dgm:cxn modelId="{9EE3732C-9CCF-CE4F-A2CB-A1978443CC4C}" type="presParOf" srcId="{85C22A0E-CD18-2E44-B9B5-6F9D7E152853}" destId="{1AF7B463-848D-AA4C-BBA6-20664C669B9B}" srcOrd="0" destOrd="0" presId="urn:microsoft.com/office/officeart/2008/layout/LinedList"/>
    <dgm:cxn modelId="{6DC86982-006C-6742-A3CD-476FC9306AD9}" type="presParOf" srcId="{85C22A0E-CD18-2E44-B9B5-6F9D7E152853}" destId="{FEFB46DA-750F-D249-A84E-35D28D489E2A}" srcOrd="1" destOrd="0" presId="urn:microsoft.com/office/officeart/2008/layout/LinedList"/>
    <dgm:cxn modelId="{A4E55024-2E66-6347-9A0E-651C34838FE3}" type="presParOf" srcId="{85C22A0E-CD18-2E44-B9B5-6F9D7E152853}" destId="{79670DC9-0F52-C442-A751-2072D954EEC5}" srcOrd="2" destOrd="0" presId="urn:microsoft.com/office/officeart/2008/layout/LinedList"/>
    <dgm:cxn modelId="{0D1E1165-8FEE-0543-8CE8-ADB105391073}" type="presParOf" srcId="{46FA15FF-644A-4D47-820D-1DA9BE9ED576}" destId="{40CA6842-2437-1E49-B8A6-849E9BC7B88B}" srcOrd="5" destOrd="0" presId="urn:microsoft.com/office/officeart/2008/layout/LinedList"/>
    <dgm:cxn modelId="{948BFC65-23FB-A247-8826-06AA467CA924}" type="presParOf" srcId="{46FA15FF-644A-4D47-820D-1DA9BE9ED576}" destId="{355F0E21-7A22-A84A-B502-E7189ACB3632}" srcOrd="6" destOrd="0" presId="urn:microsoft.com/office/officeart/2008/layout/LinedList"/>
    <dgm:cxn modelId="{4335D62A-92BC-AB4A-B511-38E9D39A8B9A}" type="presParOf" srcId="{46FA15FF-644A-4D47-820D-1DA9BE9ED576}" destId="{CCFDD3D3-D310-D247-9836-ACD6FB949AD1}" srcOrd="7" destOrd="0" presId="urn:microsoft.com/office/officeart/2008/layout/LinedList"/>
    <dgm:cxn modelId="{BE1E0072-3466-C049-A87F-721A630AF1C1}" type="presParOf" srcId="{CCFDD3D3-D310-D247-9836-ACD6FB949AD1}" destId="{3281B456-49D3-984C-8F55-BDF2113ED6EB}" srcOrd="0" destOrd="0" presId="urn:microsoft.com/office/officeart/2008/layout/LinedList"/>
    <dgm:cxn modelId="{7F8C77EC-493B-CE40-8523-D0E3D6391305}" type="presParOf" srcId="{CCFDD3D3-D310-D247-9836-ACD6FB949AD1}" destId="{5E5A7306-3959-EC44-870F-04642A84991D}" srcOrd="1" destOrd="0" presId="urn:microsoft.com/office/officeart/2008/layout/LinedList"/>
    <dgm:cxn modelId="{26D00932-057A-304E-98EC-DEE3DA103CC5}" type="presParOf" srcId="{CCFDD3D3-D310-D247-9836-ACD6FB949AD1}" destId="{6A7CA60F-F9E5-CD4F-9BE4-946CA28DD317}" srcOrd="2" destOrd="0" presId="urn:microsoft.com/office/officeart/2008/layout/LinedList"/>
    <dgm:cxn modelId="{37158AB7-92FB-1044-9676-039C1B4BD7F4}" type="presParOf" srcId="{46FA15FF-644A-4D47-820D-1DA9BE9ED576}" destId="{9EEABB9C-C75D-A247-B142-AF28E31A27ED}" srcOrd="8" destOrd="0" presId="urn:microsoft.com/office/officeart/2008/layout/LinedList"/>
    <dgm:cxn modelId="{72F60C7A-72C8-3B48-B9E7-1EDF454B3034}" type="presParOf" srcId="{46FA15FF-644A-4D47-820D-1DA9BE9ED576}" destId="{949BB23D-6491-8542-B457-F86227BD3E53}" srcOrd="9" destOrd="0" presId="urn:microsoft.com/office/officeart/2008/layout/LinedList"/>
    <dgm:cxn modelId="{0F10EB91-38C0-5B44-AF73-2BF3CBA6DD93}" type="presParOf" srcId="{46FA15FF-644A-4D47-820D-1DA9BE9ED576}" destId="{B2D2A37F-0C83-9E4C-8B31-1D0C3C0AF8CE}" srcOrd="10" destOrd="0" presId="urn:microsoft.com/office/officeart/2008/layout/LinedList"/>
    <dgm:cxn modelId="{0AB914D1-9F5E-EA40-A83E-0A977CA60390}" type="presParOf" srcId="{B2D2A37F-0C83-9E4C-8B31-1D0C3C0AF8CE}" destId="{4BEF1D0D-1388-534A-A813-7B5B89F5F899}" srcOrd="0" destOrd="0" presId="urn:microsoft.com/office/officeart/2008/layout/LinedList"/>
    <dgm:cxn modelId="{2975A0A0-B4B2-1540-9988-33E55B63C59B}" type="presParOf" srcId="{B2D2A37F-0C83-9E4C-8B31-1D0C3C0AF8CE}" destId="{F52A284B-2F4A-5D4C-9601-07AF89599F3A}" srcOrd="1" destOrd="0" presId="urn:microsoft.com/office/officeart/2008/layout/LinedList"/>
    <dgm:cxn modelId="{8E277B1F-B9C1-AA48-9C6A-4D3316F20A2F}" type="presParOf" srcId="{B2D2A37F-0C83-9E4C-8B31-1D0C3C0AF8CE}" destId="{92D71A4D-C9F2-F344-AE2D-A97D01B50A1E}" srcOrd="2" destOrd="0" presId="urn:microsoft.com/office/officeart/2008/layout/LinedList"/>
    <dgm:cxn modelId="{FF0D7FD5-FAAF-6142-8DCA-739E57F67844}" type="presParOf" srcId="{46FA15FF-644A-4D47-820D-1DA9BE9ED576}" destId="{1B06F272-E089-B948-A4A1-F8958D979454}" srcOrd="11" destOrd="0" presId="urn:microsoft.com/office/officeart/2008/layout/LinedList"/>
    <dgm:cxn modelId="{F441F25A-53D8-6245-B7DF-16D0B0658E57}" type="presParOf" srcId="{46FA15FF-644A-4D47-820D-1DA9BE9ED576}" destId="{6962421B-CD0F-0E4C-AB3C-1025061C1391}" srcOrd="12" destOrd="0" presId="urn:microsoft.com/office/officeart/2008/layout/LinedList"/>
    <dgm:cxn modelId="{35DB295B-C803-BF44-A2FC-309CF98C0FEB}" type="presParOf" srcId="{46FA15FF-644A-4D47-820D-1DA9BE9ED576}" destId="{6E32AED0-8477-4049-8054-E87B63A9B106}" srcOrd="13" destOrd="0" presId="urn:microsoft.com/office/officeart/2008/layout/LinedList"/>
    <dgm:cxn modelId="{55CF4E4E-ADCA-B647-8B7C-96728F212CD3}" type="presParOf" srcId="{6E32AED0-8477-4049-8054-E87B63A9B106}" destId="{0FE7EE09-CEB3-0E40-97ED-C9C6E2CFA67B}" srcOrd="0" destOrd="0" presId="urn:microsoft.com/office/officeart/2008/layout/LinedList"/>
    <dgm:cxn modelId="{415836B4-614D-6E40-8E6E-7719FF8DA23C}" type="presParOf" srcId="{6E32AED0-8477-4049-8054-E87B63A9B106}" destId="{CC5ED82A-C7A9-EF4E-925C-44D71BC2B965}" srcOrd="1" destOrd="0" presId="urn:microsoft.com/office/officeart/2008/layout/LinedList"/>
    <dgm:cxn modelId="{0266BF41-A307-6642-8129-5FBDF31AFC2E}" type="presParOf" srcId="{6E32AED0-8477-4049-8054-E87B63A9B106}" destId="{5306DADC-3B6C-514C-A2B0-8E83C98EA118}" srcOrd="2" destOrd="0" presId="urn:microsoft.com/office/officeart/2008/layout/LinedList"/>
    <dgm:cxn modelId="{A3D37276-1309-ED48-A4FE-E304C1B898D5}" type="presParOf" srcId="{46FA15FF-644A-4D47-820D-1DA9BE9ED576}" destId="{1183C996-FC04-B341-BED1-E96EBE34A0D5}" srcOrd="14" destOrd="0" presId="urn:microsoft.com/office/officeart/2008/layout/LinedList"/>
    <dgm:cxn modelId="{303E0CAA-E666-EC4E-90FF-E9A3666386E8}" type="presParOf" srcId="{46FA15FF-644A-4D47-820D-1DA9BE9ED576}" destId="{74887065-EDDB-BC4A-A27B-E67A7F8128E8}" srcOrd="15" destOrd="0" presId="urn:microsoft.com/office/officeart/2008/layout/LinedList"/>
    <dgm:cxn modelId="{0D62BC2A-96C5-7540-BD4A-E010019620C0}" type="presParOf" srcId="{46FA15FF-644A-4D47-820D-1DA9BE9ED576}" destId="{85970E81-7880-0F42-853E-F1A3F7B7C8CB}" srcOrd="16" destOrd="0" presId="urn:microsoft.com/office/officeart/2008/layout/LinedList"/>
    <dgm:cxn modelId="{4891FE17-091F-C24F-A3B9-E6D84EDFEA88}" type="presParOf" srcId="{85970E81-7880-0F42-853E-F1A3F7B7C8CB}" destId="{825FAD9A-2C43-0C46-B85E-4B32AB45CE71}" srcOrd="0" destOrd="0" presId="urn:microsoft.com/office/officeart/2008/layout/LinedList"/>
    <dgm:cxn modelId="{D4512F8B-5704-A149-B32B-4E2529FBA6B7}" type="presParOf" srcId="{85970E81-7880-0F42-853E-F1A3F7B7C8CB}" destId="{08633613-49D1-6647-94E8-9319B82B8DFA}" srcOrd="1" destOrd="0" presId="urn:microsoft.com/office/officeart/2008/layout/LinedList"/>
    <dgm:cxn modelId="{D95036F4-54DB-AF4C-9F20-1EA220A1299E}" type="presParOf" srcId="{85970E81-7880-0F42-853E-F1A3F7B7C8CB}" destId="{01E4CAA6-1424-D141-94A4-1983E6BF3797}" srcOrd="2" destOrd="0" presId="urn:microsoft.com/office/officeart/2008/layout/LinedList"/>
    <dgm:cxn modelId="{7BD9B403-E960-134B-AE4D-530CA7689309}" type="presParOf" srcId="{46FA15FF-644A-4D47-820D-1DA9BE9ED576}" destId="{6DBE0632-9021-7A4F-8BBE-C188B83F1C55}" srcOrd="17" destOrd="0" presId="urn:microsoft.com/office/officeart/2008/layout/LinedList"/>
    <dgm:cxn modelId="{26A465DA-D27B-A94C-BF31-9E83E347B14E}" type="presParOf" srcId="{46FA15FF-644A-4D47-820D-1DA9BE9ED576}" destId="{23C3B31C-1CED-EA4E-967E-F798F9F386F8}" srcOrd="18" destOrd="0" presId="urn:microsoft.com/office/officeart/2008/layout/LinedList"/>
    <dgm:cxn modelId="{01179DDB-3428-3749-976E-595F109B6391}" type="presParOf" srcId="{46FA15FF-644A-4D47-820D-1DA9BE9ED576}" destId="{CD5AFEE4-B9AC-6E4E-869F-D0312E611E32}" srcOrd="19" destOrd="0" presId="urn:microsoft.com/office/officeart/2008/layout/LinedList"/>
    <dgm:cxn modelId="{47DCA783-C9B7-8744-826C-FCE0022EAC25}" type="presParOf" srcId="{CD5AFEE4-B9AC-6E4E-869F-D0312E611E32}" destId="{10185398-0615-5841-93A9-6D10AC08EDFB}" srcOrd="0" destOrd="0" presId="urn:microsoft.com/office/officeart/2008/layout/LinedList"/>
    <dgm:cxn modelId="{6E18D7D9-76B6-444D-BA86-EFBD23D21D20}" type="presParOf" srcId="{CD5AFEE4-B9AC-6E4E-869F-D0312E611E32}" destId="{D5E049CC-F34B-4B4A-BB25-6A89F36D8A1F}" srcOrd="1" destOrd="0" presId="urn:microsoft.com/office/officeart/2008/layout/LinedList"/>
    <dgm:cxn modelId="{1377295A-0AA1-6947-B00C-4B43EF908781}" type="presParOf" srcId="{CD5AFEE4-B9AC-6E4E-869F-D0312E611E32}" destId="{2660495E-EFCF-8840-9433-8D60FAD68F83}" srcOrd="2" destOrd="0" presId="urn:microsoft.com/office/officeart/2008/layout/LinedList"/>
    <dgm:cxn modelId="{57DA4F04-4D39-1943-8988-09529B016DFF}" type="presParOf" srcId="{46FA15FF-644A-4D47-820D-1DA9BE9ED576}" destId="{AB573BBE-BACE-4B45-BD49-859E9BA7EAF6}" srcOrd="20" destOrd="0" presId="urn:microsoft.com/office/officeart/2008/layout/LinedList"/>
    <dgm:cxn modelId="{8917B08B-51B3-FB43-ABBB-D4327E5CA142}" type="presParOf" srcId="{46FA15FF-644A-4D47-820D-1DA9BE9ED576}" destId="{D6A3B107-9342-FE4F-897D-606B930F0C38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C6469B4-A687-4BBD-96FC-2B4445F2A3AA}" type="doc">
      <dgm:prSet loTypeId="urn:microsoft.com/office/officeart/2005/8/layout/vList5" loCatId="list" qsTypeId="urn:microsoft.com/office/officeart/2005/8/quickstyle/simple4#13" qsCatId="simple" csTypeId="urn:microsoft.com/office/officeart/2005/8/colors/accent3_2#16" csCatId="accent3"/>
      <dgm:spPr/>
      <dgm:t>
        <a:bodyPr/>
        <a:lstStyle/>
        <a:p>
          <a:endParaRPr lang="en-US"/>
        </a:p>
      </dgm:t>
    </dgm:pt>
    <dgm:pt modelId="{07D43DC2-248E-40C0-B468-BFAB7C85076C}">
      <dgm:prSet/>
      <dgm:spPr/>
      <dgm:t>
        <a:bodyPr/>
        <a:lstStyle/>
        <a:p>
          <a:r>
            <a:rPr lang="en-US"/>
            <a:t>Typical reporting requirements:</a:t>
          </a:r>
        </a:p>
      </dgm:t>
    </dgm:pt>
    <dgm:pt modelId="{36BF0297-4B96-48B6-90F0-650D05B22AA2}" type="parTrans" cxnId="{562B4800-13C8-4B97-8EF5-C251D766A367}">
      <dgm:prSet/>
      <dgm:spPr/>
      <dgm:t>
        <a:bodyPr/>
        <a:lstStyle/>
        <a:p>
          <a:endParaRPr lang="en-US"/>
        </a:p>
      </dgm:t>
    </dgm:pt>
    <dgm:pt modelId="{D394DCD5-EB72-489B-9BEA-728CA5A849D3}" type="sibTrans" cxnId="{562B4800-13C8-4B97-8EF5-C251D766A367}">
      <dgm:prSet/>
      <dgm:spPr/>
      <dgm:t>
        <a:bodyPr/>
        <a:lstStyle/>
        <a:p>
          <a:endParaRPr lang="en-US"/>
        </a:p>
      </dgm:t>
    </dgm:pt>
    <dgm:pt modelId="{F438C750-145D-4B64-876E-523D80032B7C}">
      <dgm:prSet/>
      <dgm:spPr/>
      <dgm:t>
        <a:bodyPr/>
        <a:lstStyle/>
        <a:p>
          <a:r>
            <a:rPr lang="en-US"/>
            <a:t>Inception report</a:t>
          </a:r>
        </a:p>
      </dgm:t>
    </dgm:pt>
    <dgm:pt modelId="{BD48EE2B-31F3-45D8-B9B1-CB90DD4FC3F2}" type="parTrans" cxnId="{DF4FC265-AB37-4C7D-84B6-0F38857E9BD7}">
      <dgm:prSet/>
      <dgm:spPr/>
      <dgm:t>
        <a:bodyPr/>
        <a:lstStyle/>
        <a:p>
          <a:endParaRPr lang="en-US"/>
        </a:p>
      </dgm:t>
    </dgm:pt>
    <dgm:pt modelId="{58F0FF5F-7C38-4D54-8D12-3750BBADA828}" type="sibTrans" cxnId="{DF4FC265-AB37-4C7D-84B6-0F38857E9BD7}">
      <dgm:prSet/>
      <dgm:spPr/>
      <dgm:t>
        <a:bodyPr/>
        <a:lstStyle/>
        <a:p>
          <a:endParaRPr lang="en-US"/>
        </a:p>
      </dgm:t>
    </dgm:pt>
    <dgm:pt modelId="{3690B18C-0886-42B5-BA54-A68732D66C36}">
      <dgm:prSet/>
      <dgm:spPr/>
      <dgm:t>
        <a:bodyPr/>
        <a:lstStyle/>
        <a:p>
          <a:r>
            <a:rPr lang="en-US"/>
            <a:t>Progress reports</a:t>
          </a:r>
        </a:p>
      </dgm:t>
    </dgm:pt>
    <dgm:pt modelId="{3DDDB122-8769-4864-991A-67467ACBE5C4}" type="parTrans" cxnId="{E35D3866-E9C0-48F0-AAC6-BC1CE5A8D87E}">
      <dgm:prSet/>
      <dgm:spPr/>
      <dgm:t>
        <a:bodyPr/>
        <a:lstStyle/>
        <a:p>
          <a:endParaRPr lang="en-US"/>
        </a:p>
      </dgm:t>
    </dgm:pt>
    <dgm:pt modelId="{751B02EB-05D1-408F-8C93-8E303511A350}" type="sibTrans" cxnId="{E35D3866-E9C0-48F0-AAC6-BC1CE5A8D87E}">
      <dgm:prSet/>
      <dgm:spPr/>
      <dgm:t>
        <a:bodyPr/>
        <a:lstStyle/>
        <a:p>
          <a:endParaRPr lang="en-US"/>
        </a:p>
      </dgm:t>
    </dgm:pt>
    <dgm:pt modelId="{C32950A1-C34B-4EC8-BCF0-254EB0D8C0CE}">
      <dgm:prSet/>
      <dgm:spPr/>
      <dgm:t>
        <a:bodyPr/>
        <a:lstStyle/>
        <a:p>
          <a:r>
            <a:rPr lang="en-US"/>
            <a:t>Financial reports</a:t>
          </a:r>
        </a:p>
      </dgm:t>
    </dgm:pt>
    <dgm:pt modelId="{32F8BB49-9E6C-4639-BF2B-6A67F7320B0B}" type="parTrans" cxnId="{C8FDD5B5-4FE1-450F-8A0E-5D5E3D5E45F6}">
      <dgm:prSet/>
      <dgm:spPr/>
      <dgm:t>
        <a:bodyPr/>
        <a:lstStyle/>
        <a:p>
          <a:endParaRPr lang="en-US"/>
        </a:p>
      </dgm:t>
    </dgm:pt>
    <dgm:pt modelId="{68EA5A8E-0432-41A6-A7E5-4D110253DED5}" type="sibTrans" cxnId="{C8FDD5B5-4FE1-450F-8A0E-5D5E3D5E45F6}">
      <dgm:prSet/>
      <dgm:spPr/>
      <dgm:t>
        <a:bodyPr/>
        <a:lstStyle/>
        <a:p>
          <a:endParaRPr lang="en-US"/>
        </a:p>
      </dgm:t>
    </dgm:pt>
    <dgm:pt modelId="{32BB7C10-C7D6-446B-B954-FC49FF1A48BA}">
      <dgm:prSet/>
      <dgm:spPr/>
      <dgm:t>
        <a:bodyPr/>
        <a:lstStyle/>
        <a:p>
          <a:r>
            <a:rPr lang="en-US"/>
            <a:t>Annual reports</a:t>
          </a:r>
        </a:p>
      </dgm:t>
    </dgm:pt>
    <dgm:pt modelId="{14369DD3-C430-4F04-AEE1-1D370AC6D2DD}" type="parTrans" cxnId="{2216071D-0326-4C6D-984C-2180EDB414BE}">
      <dgm:prSet/>
      <dgm:spPr/>
      <dgm:t>
        <a:bodyPr/>
        <a:lstStyle/>
        <a:p>
          <a:endParaRPr lang="en-US"/>
        </a:p>
      </dgm:t>
    </dgm:pt>
    <dgm:pt modelId="{24CF3C0B-9AF6-4A74-BC75-66F28AEA6E57}" type="sibTrans" cxnId="{2216071D-0326-4C6D-984C-2180EDB414BE}">
      <dgm:prSet/>
      <dgm:spPr/>
      <dgm:t>
        <a:bodyPr/>
        <a:lstStyle/>
        <a:p>
          <a:endParaRPr lang="en-US"/>
        </a:p>
      </dgm:t>
    </dgm:pt>
    <dgm:pt modelId="{2E0E18CD-BEBB-44D7-B95D-2BABB9FAE6F2}">
      <dgm:prSet/>
      <dgm:spPr/>
      <dgm:t>
        <a:bodyPr/>
        <a:lstStyle/>
        <a:p>
          <a:r>
            <a:rPr lang="en-US"/>
            <a:t>Final reports</a:t>
          </a:r>
        </a:p>
      </dgm:t>
    </dgm:pt>
    <dgm:pt modelId="{C1346D85-4B67-4AF4-8130-96CE10B86AEB}" type="parTrans" cxnId="{3BFF73AB-E6AE-41E1-88EE-6E122E0705F0}">
      <dgm:prSet/>
      <dgm:spPr/>
      <dgm:t>
        <a:bodyPr/>
        <a:lstStyle/>
        <a:p>
          <a:endParaRPr lang="en-US"/>
        </a:p>
      </dgm:t>
    </dgm:pt>
    <dgm:pt modelId="{D2C00762-7102-4128-B36D-F8D688CF234C}" type="sibTrans" cxnId="{3BFF73AB-E6AE-41E1-88EE-6E122E0705F0}">
      <dgm:prSet/>
      <dgm:spPr/>
      <dgm:t>
        <a:bodyPr/>
        <a:lstStyle/>
        <a:p>
          <a:endParaRPr lang="en-US"/>
        </a:p>
      </dgm:t>
    </dgm:pt>
    <dgm:pt modelId="{EB53B8B9-A699-BB41-A7D5-858DB93826D7}" type="pres">
      <dgm:prSet presAssocID="{2C6469B4-A687-4BBD-96FC-2B4445F2A3AA}" presName="Name0" presStyleCnt="0">
        <dgm:presLayoutVars>
          <dgm:dir/>
          <dgm:animLvl val="lvl"/>
          <dgm:resizeHandles val="exact"/>
        </dgm:presLayoutVars>
      </dgm:prSet>
      <dgm:spPr/>
    </dgm:pt>
    <dgm:pt modelId="{94E8A355-4751-734C-BAA9-BBBC42926128}" type="pres">
      <dgm:prSet presAssocID="{07D43DC2-248E-40C0-B468-BFAB7C85076C}" presName="linNode" presStyleCnt="0"/>
      <dgm:spPr/>
    </dgm:pt>
    <dgm:pt modelId="{40130561-2AED-5D49-B5CC-87C84C718A07}" type="pres">
      <dgm:prSet presAssocID="{07D43DC2-248E-40C0-B468-BFAB7C85076C}" presName="parentText" presStyleLbl="node1" presStyleIdx="0" presStyleCnt="1" custLinFactNeighborY="609">
        <dgm:presLayoutVars>
          <dgm:chMax val="1"/>
          <dgm:bulletEnabled val="1"/>
        </dgm:presLayoutVars>
      </dgm:prSet>
      <dgm:spPr/>
    </dgm:pt>
    <dgm:pt modelId="{53C6797A-C597-5649-B03B-8A5EBD527E21}" type="pres">
      <dgm:prSet presAssocID="{07D43DC2-248E-40C0-B468-BFAB7C85076C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562B4800-13C8-4B97-8EF5-C251D766A367}" srcId="{2C6469B4-A687-4BBD-96FC-2B4445F2A3AA}" destId="{07D43DC2-248E-40C0-B468-BFAB7C85076C}" srcOrd="0" destOrd="0" parTransId="{36BF0297-4B96-48B6-90F0-650D05B22AA2}" sibTransId="{D394DCD5-EB72-489B-9BEA-728CA5A849D3}"/>
    <dgm:cxn modelId="{2216071D-0326-4C6D-984C-2180EDB414BE}" srcId="{07D43DC2-248E-40C0-B468-BFAB7C85076C}" destId="{32BB7C10-C7D6-446B-B954-FC49FF1A48BA}" srcOrd="3" destOrd="0" parTransId="{14369DD3-C430-4F04-AEE1-1D370AC6D2DD}" sibTransId="{24CF3C0B-9AF6-4A74-BC75-66F28AEA6E57}"/>
    <dgm:cxn modelId="{348AB032-519F-654C-9DDA-CBD8552B07CE}" type="presOf" srcId="{F438C750-145D-4B64-876E-523D80032B7C}" destId="{53C6797A-C597-5649-B03B-8A5EBD527E21}" srcOrd="0" destOrd="0" presId="urn:microsoft.com/office/officeart/2005/8/layout/vList5"/>
    <dgm:cxn modelId="{83C0545D-E60D-E842-9C83-06397BC33B60}" type="presOf" srcId="{3690B18C-0886-42B5-BA54-A68732D66C36}" destId="{53C6797A-C597-5649-B03B-8A5EBD527E21}" srcOrd="0" destOrd="1" presId="urn:microsoft.com/office/officeart/2005/8/layout/vList5"/>
    <dgm:cxn modelId="{C590D25D-B9C0-E847-B24C-5AE4742B377C}" type="presOf" srcId="{C32950A1-C34B-4EC8-BCF0-254EB0D8C0CE}" destId="{53C6797A-C597-5649-B03B-8A5EBD527E21}" srcOrd="0" destOrd="2" presId="urn:microsoft.com/office/officeart/2005/8/layout/vList5"/>
    <dgm:cxn modelId="{DF4FC265-AB37-4C7D-84B6-0F38857E9BD7}" srcId="{07D43DC2-248E-40C0-B468-BFAB7C85076C}" destId="{F438C750-145D-4B64-876E-523D80032B7C}" srcOrd="0" destOrd="0" parTransId="{BD48EE2B-31F3-45D8-B9B1-CB90DD4FC3F2}" sibTransId="{58F0FF5F-7C38-4D54-8D12-3750BBADA828}"/>
    <dgm:cxn modelId="{E35D3866-E9C0-48F0-AAC6-BC1CE5A8D87E}" srcId="{07D43DC2-248E-40C0-B468-BFAB7C85076C}" destId="{3690B18C-0886-42B5-BA54-A68732D66C36}" srcOrd="1" destOrd="0" parTransId="{3DDDB122-8769-4864-991A-67467ACBE5C4}" sibTransId="{751B02EB-05D1-408F-8C93-8E303511A350}"/>
    <dgm:cxn modelId="{FAD2338A-EA9F-9643-B534-A7BB8C84467B}" type="presOf" srcId="{32BB7C10-C7D6-446B-B954-FC49FF1A48BA}" destId="{53C6797A-C597-5649-B03B-8A5EBD527E21}" srcOrd="0" destOrd="3" presId="urn:microsoft.com/office/officeart/2005/8/layout/vList5"/>
    <dgm:cxn modelId="{3BFF73AB-E6AE-41E1-88EE-6E122E0705F0}" srcId="{07D43DC2-248E-40C0-B468-BFAB7C85076C}" destId="{2E0E18CD-BEBB-44D7-B95D-2BABB9FAE6F2}" srcOrd="4" destOrd="0" parTransId="{C1346D85-4B67-4AF4-8130-96CE10B86AEB}" sibTransId="{D2C00762-7102-4128-B36D-F8D688CF234C}"/>
    <dgm:cxn modelId="{BD083AAC-7705-7A4A-B355-A757E364902E}" type="presOf" srcId="{07D43DC2-248E-40C0-B468-BFAB7C85076C}" destId="{40130561-2AED-5D49-B5CC-87C84C718A07}" srcOrd="0" destOrd="0" presId="urn:microsoft.com/office/officeart/2005/8/layout/vList5"/>
    <dgm:cxn modelId="{C8FDD5B5-4FE1-450F-8A0E-5D5E3D5E45F6}" srcId="{07D43DC2-248E-40C0-B468-BFAB7C85076C}" destId="{C32950A1-C34B-4EC8-BCF0-254EB0D8C0CE}" srcOrd="2" destOrd="0" parTransId="{32F8BB49-9E6C-4639-BF2B-6A67F7320B0B}" sibTransId="{68EA5A8E-0432-41A6-A7E5-4D110253DED5}"/>
    <dgm:cxn modelId="{F369ABD2-CD95-1A43-9317-4CF990833809}" type="presOf" srcId="{2E0E18CD-BEBB-44D7-B95D-2BABB9FAE6F2}" destId="{53C6797A-C597-5649-B03B-8A5EBD527E21}" srcOrd="0" destOrd="4" presId="urn:microsoft.com/office/officeart/2005/8/layout/vList5"/>
    <dgm:cxn modelId="{059986E8-B57B-FC4E-975D-90C299F22D9E}" type="presOf" srcId="{2C6469B4-A687-4BBD-96FC-2B4445F2A3AA}" destId="{EB53B8B9-A699-BB41-A7D5-858DB93826D7}" srcOrd="0" destOrd="0" presId="urn:microsoft.com/office/officeart/2005/8/layout/vList5"/>
    <dgm:cxn modelId="{BB7AEC51-28ED-C44E-9DA3-A3D5557A3F88}" type="presParOf" srcId="{EB53B8B9-A699-BB41-A7D5-858DB93826D7}" destId="{94E8A355-4751-734C-BAA9-BBBC42926128}" srcOrd="0" destOrd="0" presId="urn:microsoft.com/office/officeart/2005/8/layout/vList5"/>
    <dgm:cxn modelId="{37A90AC6-F484-EF44-B62A-F117881B7A63}" type="presParOf" srcId="{94E8A355-4751-734C-BAA9-BBBC42926128}" destId="{40130561-2AED-5D49-B5CC-87C84C718A07}" srcOrd="0" destOrd="0" presId="urn:microsoft.com/office/officeart/2005/8/layout/vList5"/>
    <dgm:cxn modelId="{27F8EC47-BE39-CB45-B570-74C4D20CE824}" type="presParOf" srcId="{94E8A355-4751-734C-BAA9-BBBC42926128}" destId="{53C6797A-C597-5649-B03B-8A5EBD527E2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BDBE84A-9D89-4DD4-8989-4FC4805AE3C9}" type="doc">
      <dgm:prSet loTypeId="urn:microsoft.com/office/officeart/2018/2/layout/IconVerticalSolidList" loCatId="icon" qsTypeId="urn:microsoft.com/office/officeart/2005/8/quickstyle/simple1#77" qsCatId="simple" csTypeId="urn:microsoft.com/office/officeart/2005/8/colors/accent2_2#17" csCatId="accent2" phldr="1"/>
      <dgm:spPr/>
      <dgm:t>
        <a:bodyPr/>
        <a:lstStyle/>
        <a:p>
          <a:endParaRPr lang="en-US"/>
        </a:p>
      </dgm:t>
    </dgm:pt>
    <dgm:pt modelId="{58633A80-8C9C-4FAB-9159-CFEF88C42212}">
      <dgm:prSet/>
      <dgm:spPr/>
      <dgm:t>
        <a:bodyPr/>
        <a:lstStyle/>
        <a:p>
          <a:r>
            <a:rPr lang="en-US" dirty="0"/>
            <a:t>Flag problems as soon as they're identified — not at the next scheduled report</a:t>
          </a:r>
        </a:p>
      </dgm:t>
    </dgm:pt>
    <dgm:pt modelId="{CFE5550C-E523-41FD-BABB-AF2FAEF16E15}" type="parTrans" cxnId="{AC3FE83A-928D-415D-B8E8-2A1F7331FDEB}">
      <dgm:prSet/>
      <dgm:spPr/>
      <dgm:t>
        <a:bodyPr/>
        <a:lstStyle/>
        <a:p>
          <a:endParaRPr lang="en-US"/>
        </a:p>
      </dgm:t>
    </dgm:pt>
    <dgm:pt modelId="{A396B068-D423-430B-B556-56FEA9085EF6}" type="sibTrans" cxnId="{AC3FE83A-928D-415D-B8E8-2A1F7331FDEB}">
      <dgm:prSet/>
      <dgm:spPr/>
      <dgm:t>
        <a:bodyPr/>
        <a:lstStyle/>
        <a:p>
          <a:endParaRPr lang="en-US"/>
        </a:p>
      </dgm:t>
    </dgm:pt>
    <dgm:pt modelId="{474621A1-479E-400A-825B-69003A30AE3A}">
      <dgm:prSet/>
      <dgm:spPr/>
      <dgm:t>
        <a:bodyPr/>
        <a:lstStyle/>
        <a:p>
          <a:r>
            <a:rPr lang="en-US"/>
            <a:t>Document communications in writing, even after verbal conversations</a:t>
          </a:r>
        </a:p>
      </dgm:t>
    </dgm:pt>
    <dgm:pt modelId="{3873730A-8A0E-4021-A7B8-194B5809DD95}" type="parTrans" cxnId="{4BF3DA99-3256-420D-B16B-61FD3C33F831}">
      <dgm:prSet/>
      <dgm:spPr/>
      <dgm:t>
        <a:bodyPr/>
        <a:lstStyle/>
        <a:p>
          <a:endParaRPr lang="en-US"/>
        </a:p>
      </dgm:t>
    </dgm:pt>
    <dgm:pt modelId="{B3898E1B-F08B-4AF9-95E3-C58065AD26DC}" type="sibTrans" cxnId="{4BF3DA99-3256-420D-B16B-61FD3C33F831}">
      <dgm:prSet/>
      <dgm:spPr/>
      <dgm:t>
        <a:bodyPr/>
        <a:lstStyle/>
        <a:p>
          <a:endParaRPr lang="en-US"/>
        </a:p>
      </dgm:t>
    </dgm:pt>
    <dgm:pt modelId="{835D9599-A664-4D6D-AC21-668CC1D2CAEB}">
      <dgm:prSet/>
      <dgm:spPr/>
      <dgm:t>
        <a:bodyPr/>
        <a:lstStyle/>
        <a:p>
          <a:r>
            <a:rPr lang="en-US"/>
            <a:t>Share both good news and bad news with the same promptness</a:t>
          </a:r>
        </a:p>
      </dgm:t>
    </dgm:pt>
    <dgm:pt modelId="{8448D73A-B988-4748-A3A0-FD1EB9539034}" type="parTrans" cxnId="{49B15790-DA54-4DCC-AF54-FF88E48E1655}">
      <dgm:prSet/>
      <dgm:spPr/>
      <dgm:t>
        <a:bodyPr/>
        <a:lstStyle/>
        <a:p>
          <a:endParaRPr lang="en-US"/>
        </a:p>
      </dgm:t>
    </dgm:pt>
    <dgm:pt modelId="{513EBC32-E143-4240-8A04-F30E060E4467}" type="sibTrans" cxnId="{49B15790-DA54-4DCC-AF54-FF88E48E1655}">
      <dgm:prSet/>
      <dgm:spPr/>
      <dgm:t>
        <a:bodyPr/>
        <a:lstStyle/>
        <a:p>
          <a:endParaRPr lang="en-US"/>
        </a:p>
      </dgm:t>
    </dgm:pt>
    <dgm:pt modelId="{81DB2394-1E7B-435B-9BAC-DB9890D070C6}">
      <dgm:prSet/>
      <dgm:spPr/>
      <dgm:t>
        <a:bodyPr/>
        <a:lstStyle/>
        <a:p>
          <a:r>
            <a:rPr lang="en-US"/>
            <a:t>Come to donors with a proposed solution, not just a problem</a:t>
          </a:r>
        </a:p>
      </dgm:t>
    </dgm:pt>
    <dgm:pt modelId="{06D05822-DC4A-49A0-85D3-9D66102E119E}" type="parTrans" cxnId="{EB5CEF0D-C4BD-42DA-B619-152C12F1EC05}">
      <dgm:prSet/>
      <dgm:spPr/>
      <dgm:t>
        <a:bodyPr/>
        <a:lstStyle/>
        <a:p>
          <a:endParaRPr lang="en-US"/>
        </a:p>
      </dgm:t>
    </dgm:pt>
    <dgm:pt modelId="{A56A4E28-7F23-471F-AACA-44088335588D}" type="sibTrans" cxnId="{EB5CEF0D-C4BD-42DA-B619-152C12F1EC05}">
      <dgm:prSet/>
      <dgm:spPr/>
      <dgm:t>
        <a:bodyPr/>
        <a:lstStyle/>
        <a:p>
          <a:endParaRPr lang="en-US"/>
        </a:p>
      </dgm:t>
    </dgm:pt>
    <dgm:pt modelId="{43602B61-0B78-484E-9161-14F0EDEE078B}">
      <dgm:prSet/>
      <dgm:spPr/>
      <dgm:t>
        <a:bodyPr/>
        <a:lstStyle/>
        <a:p>
          <a:r>
            <a:rPr lang="en-US" b="1"/>
            <a:t>Watch for: </a:t>
          </a:r>
          <a:r>
            <a:rPr lang="en-US"/>
            <a:t>the annual report disclosing a budget shortfall, a delay, or a partner issue the team already knew about internally.</a:t>
          </a:r>
        </a:p>
      </dgm:t>
    </dgm:pt>
    <dgm:pt modelId="{DC340CC8-3DBA-4233-BE04-276936641193}" type="parTrans" cxnId="{AD7B3BD8-2093-4A85-B466-0F266CAEE2B8}">
      <dgm:prSet/>
      <dgm:spPr/>
      <dgm:t>
        <a:bodyPr/>
        <a:lstStyle/>
        <a:p>
          <a:endParaRPr lang="en-US"/>
        </a:p>
      </dgm:t>
    </dgm:pt>
    <dgm:pt modelId="{0452CB59-FA24-4609-96AF-CACE69BDF7AD}" type="sibTrans" cxnId="{AD7B3BD8-2093-4A85-B466-0F266CAEE2B8}">
      <dgm:prSet/>
      <dgm:spPr/>
      <dgm:t>
        <a:bodyPr/>
        <a:lstStyle/>
        <a:p>
          <a:endParaRPr lang="en-US"/>
        </a:p>
      </dgm:t>
    </dgm:pt>
    <dgm:pt modelId="{A678B553-8A23-4280-9C5D-951138556D4F}" type="pres">
      <dgm:prSet presAssocID="{3BDBE84A-9D89-4DD4-8989-4FC4805AE3C9}" presName="root" presStyleCnt="0">
        <dgm:presLayoutVars>
          <dgm:dir/>
          <dgm:resizeHandles val="exact"/>
        </dgm:presLayoutVars>
      </dgm:prSet>
      <dgm:spPr/>
    </dgm:pt>
    <dgm:pt modelId="{35C0F997-FF30-47C1-9F69-3C035FBFCA4F}" type="pres">
      <dgm:prSet presAssocID="{58633A80-8C9C-4FAB-9159-CFEF88C42212}" presName="compNode" presStyleCnt="0"/>
      <dgm:spPr/>
    </dgm:pt>
    <dgm:pt modelId="{B7569F21-7F71-4FAD-86B3-8158939E3DEE}" type="pres">
      <dgm:prSet presAssocID="{58633A80-8C9C-4FAB-9159-CFEF88C42212}" presName="bgRect" presStyleLbl="bgShp" presStyleIdx="0" presStyleCnt="5"/>
      <dgm:spPr/>
    </dgm:pt>
    <dgm:pt modelId="{3F5B87A3-6DF8-4BAA-AC27-26EDEB004351}" type="pres">
      <dgm:prSet presAssocID="{58633A80-8C9C-4FAB-9159-CFEF88C42212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g"/>
        </a:ext>
      </dgm:extLst>
    </dgm:pt>
    <dgm:pt modelId="{50C33858-7931-4D39-9131-A0C5401B645D}" type="pres">
      <dgm:prSet presAssocID="{58633A80-8C9C-4FAB-9159-CFEF88C42212}" presName="spaceRect" presStyleCnt="0"/>
      <dgm:spPr/>
    </dgm:pt>
    <dgm:pt modelId="{A67373EA-FA20-40E5-9FB6-8EA8EEE0302D}" type="pres">
      <dgm:prSet presAssocID="{58633A80-8C9C-4FAB-9159-CFEF88C42212}" presName="parTx" presStyleLbl="revTx" presStyleIdx="0" presStyleCnt="5">
        <dgm:presLayoutVars>
          <dgm:chMax val="0"/>
          <dgm:chPref val="0"/>
        </dgm:presLayoutVars>
      </dgm:prSet>
      <dgm:spPr/>
    </dgm:pt>
    <dgm:pt modelId="{EABE273B-09B6-4874-8B35-08C577060994}" type="pres">
      <dgm:prSet presAssocID="{A396B068-D423-430B-B556-56FEA9085EF6}" presName="sibTrans" presStyleCnt="0"/>
      <dgm:spPr/>
    </dgm:pt>
    <dgm:pt modelId="{E6FB358A-C5A8-4A16-8605-A0A024C46ABC}" type="pres">
      <dgm:prSet presAssocID="{474621A1-479E-400A-825B-69003A30AE3A}" presName="compNode" presStyleCnt="0"/>
      <dgm:spPr/>
    </dgm:pt>
    <dgm:pt modelId="{008685D3-5FFF-4D84-AB19-9098CDA6F19E}" type="pres">
      <dgm:prSet presAssocID="{474621A1-479E-400A-825B-69003A30AE3A}" presName="bgRect" presStyleLbl="bgShp" presStyleIdx="1" presStyleCnt="5"/>
      <dgm:spPr/>
    </dgm:pt>
    <dgm:pt modelId="{A655FDD6-CAC9-4841-8D14-23B18B97BD89}" type="pres">
      <dgm:prSet presAssocID="{474621A1-479E-400A-825B-69003A30AE3A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1A92D677-CAC7-4CA4-B3C0-37BFB47B8B52}" type="pres">
      <dgm:prSet presAssocID="{474621A1-479E-400A-825B-69003A30AE3A}" presName="spaceRect" presStyleCnt="0"/>
      <dgm:spPr/>
    </dgm:pt>
    <dgm:pt modelId="{F9E3C516-0B98-4C45-B0F2-3E5555678FF7}" type="pres">
      <dgm:prSet presAssocID="{474621A1-479E-400A-825B-69003A30AE3A}" presName="parTx" presStyleLbl="revTx" presStyleIdx="1" presStyleCnt="5">
        <dgm:presLayoutVars>
          <dgm:chMax val="0"/>
          <dgm:chPref val="0"/>
        </dgm:presLayoutVars>
      </dgm:prSet>
      <dgm:spPr/>
    </dgm:pt>
    <dgm:pt modelId="{AFF6AA56-1FD0-43D3-B483-2516A7FECF21}" type="pres">
      <dgm:prSet presAssocID="{B3898E1B-F08B-4AF9-95E3-C58065AD26DC}" presName="sibTrans" presStyleCnt="0"/>
      <dgm:spPr/>
    </dgm:pt>
    <dgm:pt modelId="{95C92C86-6701-4F62-A9C8-A7E49CA4FA63}" type="pres">
      <dgm:prSet presAssocID="{835D9599-A664-4D6D-AC21-668CC1D2CAEB}" presName="compNode" presStyleCnt="0"/>
      <dgm:spPr/>
    </dgm:pt>
    <dgm:pt modelId="{4AB5CC66-BCAB-4B19-9265-7EC7FD7C436D}" type="pres">
      <dgm:prSet presAssocID="{835D9599-A664-4D6D-AC21-668CC1D2CAEB}" presName="bgRect" presStyleLbl="bgShp" presStyleIdx="2" presStyleCnt="5"/>
      <dgm:spPr/>
    </dgm:pt>
    <dgm:pt modelId="{101D23CA-DDDA-4668-8A08-F574B2763892}" type="pres">
      <dgm:prSet presAssocID="{835D9599-A664-4D6D-AC21-668CC1D2CAEB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8E293BCD-3946-42B9-8E5A-9BBCB8714987}" type="pres">
      <dgm:prSet presAssocID="{835D9599-A664-4D6D-AC21-668CC1D2CAEB}" presName="spaceRect" presStyleCnt="0"/>
      <dgm:spPr/>
    </dgm:pt>
    <dgm:pt modelId="{8A0197B9-D58D-4678-9EBA-0ACDB64FE3D1}" type="pres">
      <dgm:prSet presAssocID="{835D9599-A664-4D6D-AC21-668CC1D2CAEB}" presName="parTx" presStyleLbl="revTx" presStyleIdx="2" presStyleCnt="5">
        <dgm:presLayoutVars>
          <dgm:chMax val="0"/>
          <dgm:chPref val="0"/>
        </dgm:presLayoutVars>
      </dgm:prSet>
      <dgm:spPr/>
    </dgm:pt>
    <dgm:pt modelId="{479A53B4-13FE-4A49-8422-03A9F07E4EDD}" type="pres">
      <dgm:prSet presAssocID="{513EBC32-E143-4240-8A04-F30E060E4467}" presName="sibTrans" presStyleCnt="0"/>
      <dgm:spPr/>
    </dgm:pt>
    <dgm:pt modelId="{00B5C521-A7D8-4CE7-8F10-27B3DBD71F30}" type="pres">
      <dgm:prSet presAssocID="{81DB2394-1E7B-435B-9BAC-DB9890D070C6}" presName="compNode" presStyleCnt="0"/>
      <dgm:spPr/>
    </dgm:pt>
    <dgm:pt modelId="{7F52F9B1-44F5-4267-9375-081CC8A942AE}" type="pres">
      <dgm:prSet presAssocID="{81DB2394-1E7B-435B-9BAC-DB9890D070C6}" presName="bgRect" presStyleLbl="bgShp" presStyleIdx="3" presStyleCnt="5"/>
      <dgm:spPr/>
    </dgm:pt>
    <dgm:pt modelId="{18E7D600-4A89-4ACA-8E52-549F878D0DF0}" type="pres">
      <dgm:prSet presAssocID="{81DB2394-1E7B-435B-9BAC-DB9890D070C6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942A58E4-C207-4AF6-9413-E777F97323F6}" type="pres">
      <dgm:prSet presAssocID="{81DB2394-1E7B-435B-9BAC-DB9890D070C6}" presName="spaceRect" presStyleCnt="0"/>
      <dgm:spPr/>
    </dgm:pt>
    <dgm:pt modelId="{717E44CA-B863-4002-929C-C3F14CD87CE2}" type="pres">
      <dgm:prSet presAssocID="{81DB2394-1E7B-435B-9BAC-DB9890D070C6}" presName="parTx" presStyleLbl="revTx" presStyleIdx="3" presStyleCnt="5">
        <dgm:presLayoutVars>
          <dgm:chMax val="0"/>
          <dgm:chPref val="0"/>
        </dgm:presLayoutVars>
      </dgm:prSet>
      <dgm:spPr/>
    </dgm:pt>
    <dgm:pt modelId="{9D3CD93A-0D14-404D-B3A5-95ACA766061B}" type="pres">
      <dgm:prSet presAssocID="{A56A4E28-7F23-471F-AACA-44088335588D}" presName="sibTrans" presStyleCnt="0"/>
      <dgm:spPr/>
    </dgm:pt>
    <dgm:pt modelId="{1B295C4B-6037-434D-B259-28C417EDAEF8}" type="pres">
      <dgm:prSet presAssocID="{43602B61-0B78-484E-9161-14F0EDEE078B}" presName="compNode" presStyleCnt="0"/>
      <dgm:spPr/>
    </dgm:pt>
    <dgm:pt modelId="{0E930CDB-F587-41E0-B9C8-60453B79F8D5}" type="pres">
      <dgm:prSet presAssocID="{43602B61-0B78-484E-9161-14F0EDEE078B}" presName="bgRect" presStyleLbl="bgShp" presStyleIdx="4" presStyleCnt="5"/>
      <dgm:spPr/>
    </dgm:pt>
    <dgm:pt modelId="{AA53D8EE-7696-4E40-BD30-675CC29F3391}" type="pres">
      <dgm:prSet presAssocID="{43602B61-0B78-484E-9161-14F0EDEE078B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FEF7A209-D4C5-4642-937C-B97D0B0D26F5}" type="pres">
      <dgm:prSet presAssocID="{43602B61-0B78-484E-9161-14F0EDEE078B}" presName="spaceRect" presStyleCnt="0"/>
      <dgm:spPr/>
    </dgm:pt>
    <dgm:pt modelId="{8B00B8C9-9085-46FE-AD7C-DFA45450F3F0}" type="pres">
      <dgm:prSet presAssocID="{43602B61-0B78-484E-9161-14F0EDEE078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B5CEF0D-C4BD-42DA-B619-152C12F1EC05}" srcId="{3BDBE84A-9D89-4DD4-8989-4FC4805AE3C9}" destId="{81DB2394-1E7B-435B-9BAC-DB9890D070C6}" srcOrd="3" destOrd="0" parTransId="{06D05822-DC4A-49A0-85D3-9D66102E119E}" sibTransId="{A56A4E28-7F23-471F-AACA-44088335588D}"/>
    <dgm:cxn modelId="{379E6121-2999-466F-A071-8B999CA02171}" type="presOf" srcId="{58633A80-8C9C-4FAB-9159-CFEF88C42212}" destId="{A67373EA-FA20-40E5-9FB6-8EA8EEE0302D}" srcOrd="0" destOrd="0" presId="urn:microsoft.com/office/officeart/2018/2/layout/IconVerticalSolidList"/>
    <dgm:cxn modelId="{B5413829-8937-4E02-A067-857D7FE206F5}" type="presOf" srcId="{474621A1-479E-400A-825B-69003A30AE3A}" destId="{F9E3C516-0B98-4C45-B0F2-3E5555678FF7}" srcOrd="0" destOrd="0" presId="urn:microsoft.com/office/officeart/2018/2/layout/IconVerticalSolidList"/>
    <dgm:cxn modelId="{AC3FE83A-928D-415D-B8E8-2A1F7331FDEB}" srcId="{3BDBE84A-9D89-4DD4-8989-4FC4805AE3C9}" destId="{58633A80-8C9C-4FAB-9159-CFEF88C42212}" srcOrd="0" destOrd="0" parTransId="{CFE5550C-E523-41FD-BABB-AF2FAEF16E15}" sibTransId="{A396B068-D423-430B-B556-56FEA9085EF6}"/>
    <dgm:cxn modelId="{880ED24D-361A-4D82-95E1-DE794CBE6223}" type="presOf" srcId="{81DB2394-1E7B-435B-9BAC-DB9890D070C6}" destId="{717E44CA-B863-4002-929C-C3F14CD87CE2}" srcOrd="0" destOrd="0" presId="urn:microsoft.com/office/officeart/2018/2/layout/IconVerticalSolidList"/>
    <dgm:cxn modelId="{49B15790-DA54-4DCC-AF54-FF88E48E1655}" srcId="{3BDBE84A-9D89-4DD4-8989-4FC4805AE3C9}" destId="{835D9599-A664-4D6D-AC21-668CC1D2CAEB}" srcOrd="2" destOrd="0" parTransId="{8448D73A-B988-4748-A3A0-FD1EB9539034}" sibTransId="{513EBC32-E143-4240-8A04-F30E060E4467}"/>
    <dgm:cxn modelId="{4BF3DA99-3256-420D-B16B-61FD3C33F831}" srcId="{3BDBE84A-9D89-4DD4-8989-4FC4805AE3C9}" destId="{474621A1-479E-400A-825B-69003A30AE3A}" srcOrd="1" destOrd="0" parTransId="{3873730A-8A0E-4021-A7B8-194B5809DD95}" sibTransId="{B3898E1B-F08B-4AF9-95E3-C58065AD26DC}"/>
    <dgm:cxn modelId="{2E3653AF-1AA5-48B8-B046-F9B022FBC4DC}" type="presOf" srcId="{43602B61-0B78-484E-9161-14F0EDEE078B}" destId="{8B00B8C9-9085-46FE-AD7C-DFA45450F3F0}" srcOrd="0" destOrd="0" presId="urn:microsoft.com/office/officeart/2018/2/layout/IconVerticalSolidList"/>
    <dgm:cxn modelId="{AD7B3BD8-2093-4A85-B466-0F266CAEE2B8}" srcId="{3BDBE84A-9D89-4DD4-8989-4FC4805AE3C9}" destId="{43602B61-0B78-484E-9161-14F0EDEE078B}" srcOrd="4" destOrd="0" parTransId="{DC340CC8-3DBA-4233-BE04-276936641193}" sibTransId="{0452CB59-FA24-4609-96AF-CACE69BDF7AD}"/>
    <dgm:cxn modelId="{9FAAF8E2-CC50-4E05-AB02-C38D0C374F6E}" type="presOf" srcId="{835D9599-A664-4D6D-AC21-668CC1D2CAEB}" destId="{8A0197B9-D58D-4678-9EBA-0ACDB64FE3D1}" srcOrd="0" destOrd="0" presId="urn:microsoft.com/office/officeart/2018/2/layout/IconVerticalSolidList"/>
    <dgm:cxn modelId="{F6AB8DF7-5789-431A-8C88-ECBB7E1691E0}" type="presOf" srcId="{3BDBE84A-9D89-4DD4-8989-4FC4805AE3C9}" destId="{A678B553-8A23-4280-9C5D-951138556D4F}" srcOrd="0" destOrd="0" presId="urn:microsoft.com/office/officeart/2018/2/layout/IconVerticalSolidList"/>
    <dgm:cxn modelId="{61446D3C-FDC1-4C95-8551-A8D32BB37974}" type="presParOf" srcId="{A678B553-8A23-4280-9C5D-951138556D4F}" destId="{35C0F997-FF30-47C1-9F69-3C035FBFCA4F}" srcOrd="0" destOrd="0" presId="urn:microsoft.com/office/officeart/2018/2/layout/IconVerticalSolidList"/>
    <dgm:cxn modelId="{4CABCF38-6F9F-4F41-A7D0-00B733959DFA}" type="presParOf" srcId="{35C0F997-FF30-47C1-9F69-3C035FBFCA4F}" destId="{B7569F21-7F71-4FAD-86B3-8158939E3DEE}" srcOrd="0" destOrd="0" presId="urn:microsoft.com/office/officeart/2018/2/layout/IconVerticalSolidList"/>
    <dgm:cxn modelId="{62D919CC-315C-4765-8B9C-4186089D9584}" type="presParOf" srcId="{35C0F997-FF30-47C1-9F69-3C035FBFCA4F}" destId="{3F5B87A3-6DF8-4BAA-AC27-26EDEB004351}" srcOrd="1" destOrd="0" presId="urn:microsoft.com/office/officeart/2018/2/layout/IconVerticalSolidList"/>
    <dgm:cxn modelId="{90A0ADEC-4AC7-445B-A57B-51C98B9C26D9}" type="presParOf" srcId="{35C0F997-FF30-47C1-9F69-3C035FBFCA4F}" destId="{50C33858-7931-4D39-9131-A0C5401B645D}" srcOrd="2" destOrd="0" presId="urn:microsoft.com/office/officeart/2018/2/layout/IconVerticalSolidList"/>
    <dgm:cxn modelId="{775147E9-1781-4A4C-8EA6-79DBE44C6326}" type="presParOf" srcId="{35C0F997-FF30-47C1-9F69-3C035FBFCA4F}" destId="{A67373EA-FA20-40E5-9FB6-8EA8EEE0302D}" srcOrd="3" destOrd="0" presId="urn:microsoft.com/office/officeart/2018/2/layout/IconVerticalSolidList"/>
    <dgm:cxn modelId="{5370C51E-AEAC-4421-869D-72E08BEE2DB2}" type="presParOf" srcId="{A678B553-8A23-4280-9C5D-951138556D4F}" destId="{EABE273B-09B6-4874-8B35-08C577060994}" srcOrd="1" destOrd="0" presId="urn:microsoft.com/office/officeart/2018/2/layout/IconVerticalSolidList"/>
    <dgm:cxn modelId="{24991469-DFC5-4033-B676-2E94D5811C93}" type="presParOf" srcId="{A678B553-8A23-4280-9C5D-951138556D4F}" destId="{E6FB358A-C5A8-4A16-8605-A0A024C46ABC}" srcOrd="2" destOrd="0" presId="urn:microsoft.com/office/officeart/2018/2/layout/IconVerticalSolidList"/>
    <dgm:cxn modelId="{46A19875-E594-41C4-81C8-0E1BF335B078}" type="presParOf" srcId="{E6FB358A-C5A8-4A16-8605-A0A024C46ABC}" destId="{008685D3-5FFF-4D84-AB19-9098CDA6F19E}" srcOrd="0" destOrd="0" presId="urn:microsoft.com/office/officeart/2018/2/layout/IconVerticalSolidList"/>
    <dgm:cxn modelId="{41821530-707D-44E6-93A6-A828C09BB7FA}" type="presParOf" srcId="{E6FB358A-C5A8-4A16-8605-A0A024C46ABC}" destId="{A655FDD6-CAC9-4841-8D14-23B18B97BD89}" srcOrd="1" destOrd="0" presId="urn:microsoft.com/office/officeart/2018/2/layout/IconVerticalSolidList"/>
    <dgm:cxn modelId="{9CE61C28-D253-465A-A6C7-8D5B4F90C2D8}" type="presParOf" srcId="{E6FB358A-C5A8-4A16-8605-A0A024C46ABC}" destId="{1A92D677-CAC7-4CA4-B3C0-37BFB47B8B52}" srcOrd="2" destOrd="0" presId="urn:microsoft.com/office/officeart/2018/2/layout/IconVerticalSolidList"/>
    <dgm:cxn modelId="{27200856-AC10-4316-B4DF-351A11FD01BE}" type="presParOf" srcId="{E6FB358A-C5A8-4A16-8605-A0A024C46ABC}" destId="{F9E3C516-0B98-4C45-B0F2-3E5555678FF7}" srcOrd="3" destOrd="0" presId="urn:microsoft.com/office/officeart/2018/2/layout/IconVerticalSolidList"/>
    <dgm:cxn modelId="{F426736B-130D-41E0-8A52-627E199FCFC0}" type="presParOf" srcId="{A678B553-8A23-4280-9C5D-951138556D4F}" destId="{AFF6AA56-1FD0-43D3-B483-2516A7FECF21}" srcOrd="3" destOrd="0" presId="urn:microsoft.com/office/officeart/2018/2/layout/IconVerticalSolidList"/>
    <dgm:cxn modelId="{807719B5-847F-4A4D-B489-D4EA627136F4}" type="presParOf" srcId="{A678B553-8A23-4280-9C5D-951138556D4F}" destId="{95C92C86-6701-4F62-A9C8-A7E49CA4FA63}" srcOrd="4" destOrd="0" presId="urn:microsoft.com/office/officeart/2018/2/layout/IconVerticalSolidList"/>
    <dgm:cxn modelId="{F071F111-7CA6-418A-AA53-D2E07159DC0C}" type="presParOf" srcId="{95C92C86-6701-4F62-A9C8-A7E49CA4FA63}" destId="{4AB5CC66-BCAB-4B19-9265-7EC7FD7C436D}" srcOrd="0" destOrd="0" presId="urn:microsoft.com/office/officeart/2018/2/layout/IconVerticalSolidList"/>
    <dgm:cxn modelId="{7716B0ED-4210-4FAA-9871-CA5F4534E3BB}" type="presParOf" srcId="{95C92C86-6701-4F62-A9C8-A7E49CA4FA63}" destId="{101D23CA-DDDA-4668-8A08-F574B2763892}" srcOrd="1" destOrd="0" presId="urn:microsoft.com/office/officeart/2018/2/layout/IconVerticalSolidList"/>
    <dgm:cxn modelId="{F662AE96-2F83-4258-840C-45ED57B52475}" type="presParOf" srcId="{95C92C86-6701-4F62-A9C8-A7E49CA4FA63}" destId="{8E293BCD-3946-42B9-8E5A-9BBCB8714987}" srcOrd="2" destOrd="0" presId="urn:microsoft.com/office/officeart/2018/2/layout/IconVerticalSolidList"/>
    <dgm:cxn modelId="{132DBFD9-A07D-4F71-8C38-6464B6D2175E}" type="presParOf" srcId="{95C92C86-6701-4F62-A9C8-A7E49CA4FA63}" destId="{8A0197B9-D58D-4678-9EBA-0ACDB64FE3D1}" srcOrd="3" destOrd="0" presId="urn:microsoft.com/office/officeart/2018/2/layout/IconVerticalSolidList"/>
    <dgm:cxn modelId="{BC52CB42-4B0F-4025-A66F-4C65ADAC1267}" type="presParOf" srcId="{A678B553-8A23-4280-9C5D-951138556D4F}" destId="{479A53B4-13FE-4A49-8422-03A9F07E4EDD}" srcOrd="5" destOrd="0" presId="urn:microsoft.com/office/officeart/2018/2/layout/IconVerticalSolidList"/>
    <dgm:cxn modelId="{C18955F1-1124-4790-B084-3DA181DD411B}" type="presParOf" srcId="{A678B553-8A23-4280-9C5D-951138556D4F}" destId="{00B5C521-A7D8-4CE7-8F10-27B3DBD71F30}" srcOrd="6" destOrd="0" presId="urn:microsoft.com/office/officeart/2018/2/layout/IconVerticalSolidList"/>
    <dgm:cxn modelId="{FB7A5071-3D44-4D01-B470-DAF511A1088A}" type="presParOf" srcId="{00B5C521-A7D8-4CE7-8F10-27B3DBD71F30}" destId="{7F52F9B1-44F5-4267-9375-081CC8A942AE}" srcOrd="0" destOrd="0" presId="urn:microsoft.com/office/officeart/2018/2/layout/IconVerticalSolidList"/>
    <dgm:cxn modelId="{E6988075-4A82-4F5F-BC83-EB7A521254BE}" type="presParOf" srcId="{00B5C521-A7D8-4CE7-8F10-27B3DBD71F30}" destId="{18E7D600-4A89-4ACA-8E52-549F878D0DF0}" srcOrd="1" destOrd="0" presId="urn:microsoft.com/office/officeart/2018/2/layout/IconVerticalSolidList"/>
    <dgm:cxn modelId="{67981791-091A-4866-943C-F7659BD8172F}" type="presParOf" srcId="{00B5C521-A7D8-4CE7-8F10-27B3DBD71F30}" destId="{942A58E4-C207-4AF6-9413-E777F97323F6}" srcOrd="2" destOrd="0" presId="urn:microsoft.com/office/officeart/2018/2/layout/IconVerticalSolidList"/>
    <dgm:cxn modelId="{7E7CC2D1-C592-403E-883C-415CF8CC6D43}" type="presParOf" srcId="{00B5C521-A7D8-4CE7-8F10-27B3DBD71F30}" destId="{717E44CA-B863-4002-929C-C3F14CD87CE2}" srcOrd="3" destOrd="0" presId="urn:microsoft.com/office/officeart/2018/2/layout/IconVerticalSolidList"/>
    <dgm:cxn modelId="{F5EF0F3F-62DA-4833-9031-52D11D8D7B6A}" type="presParOf" srcId="{A678B553-8A23-4280-9C5D-951138556D4F}" destId="{9D3CD93A-0D14-404D-B3A5-95ACA766061B}" srcOrd="7" destOrd="0" presId="urn:microsoft.com/office/officeart/2018/2/layout/IconVerticalSolidList"/>
    <dgm:cxn modelId="{7FBCC5B3-7EC4-48F3-8AFB-AA201CC1D1CC}" type="presParOf" srcId="{A678B553-8A23-4280-9C5D-951138556D4F}" destId="{1B295C4B-6037-434D-B259-28C417EDAEF8}" srcOrd="8" destOrd="0" presId="urn:microsoft.com/office/officeart/2018/2/layout/IconVerticalSolidList"/>
    <dgm:cxn modelId="{FBBE0628-9AF2-46A6-B12C-ECBF08EC36B3}" type="presParOf" srcId="{1B295C4B-6037-434D-B259-28C417EDAEF8}" destId="{0E930CDB-F587-41E0-B9C8-60453B79F8D5}" srcOrd="0" destOrd="0" presId="urn:microsoft.com/office/officeart/2018/2/layout/IconVerticalSolidList"/>
    <dgm:cxn modelId="{E50544B4-5111-487B-BAE5-84A0ABADF849}" type="presParOf" srcId="{1B295C4B-6037-434D-B259-28C417EDAEF8}" destId="{AA53D8EE-7696-4E40-BD30-675CC29F3391}" srcOrd="1" destOrd="0" presId="urn:microsoft.com/office/officeart/2018/2/layout/IconVerticalSolidList"/>
    <dgm:cxn modelId="{0A2C7301-6816-404D-9049-E074182332D9}" type="presParOf" srcId="{1B295C4B-6037-434D-B259-28C417EDAEF8}" destId="{FEF7A209-D4C5-4642-937C-B97D0B0D26F5}" srcOrd="2" destOrd="0" presId="urn:microsoft.com/office/officeart/2018/2/layout/IconVerticalSolidList"/>
    <dgm:cxn modelId="{3A86B4E7-3FB2-4AB1-88DE-4DA731248CA1}" type="presParOf" srcId="{1B295C4B-6037-434D-B259-28C417EDAEF8}" destId="{8B00B8C9-9085-46FE-AD7C-DFA45450F3F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75837EB-8C42-4BFC-98E8-3F27C17F1C02}" type="doc">
      <dgm:prSet loTypeId="urn:microsoft.com/office/officeart/2005/8/layout/list1" loCatId="list" qsTypeId="urn:microsoft.com/office/officeart/2005/8/quickstyle/simple4#16" qsCatId="simple" csTypeId="urn:microsoft.com/office/officeart/2005/8/colors/accent3_2#29" csCatId="accent3"/>
      <dgm:spPr/>
      <dgm:t>
        <a:bodyPr/>
        <a:lstStyle/>
        <a:p>
          <a:endParaRPr lang="en-US"/>
        </a:p>
      </dgm:t>
    </dgm:pt>
    <dgm:pt modelId="{A93A35BF-9843-4312-B631-D6B5308FD1A3}">
      <dgm:prSet/>
      <dgm:spPr/>
      <dgm:t>
        <a:bodyPr/>
        <a:lstStyle/>
        <a:p>
          <a:r>
            <a:rPr lang="en-US"/>
            <a:t>Explain three common changes:</a:t>
          </a:r>
        </a:p>
      </dgm:t>
    </dgm:pt>
    <dgm:pt modelId="{DC6E4DCB-B868-4D3E-A184-C66F347372B3}" type="parTrans" cxnId="{94A356B2-808D-4EDF-A052-2C49FD205E92}">
      <dgm:prSet/>
      <dgm:spPr/>
      <dgm:t>
        <a:bodyPr/>
        <a:lstStyle/>
        <a:p>
          <a:endParaRPr lang="en-US"/>
        </a:p>
      </dgm:t>
    </dgm:pt>
    <dgm:pt modelId="{D0AEDBED-B2ED-4EE1-A3D4-3CC60AFA037F}" type="sibTrans" cxnId="{94A356B2-808D-4EDF-A052-2C49FD205E92}">
      <dgm:prSet/>
      <dgm:spPr/>
      <dgm:t>
        <a:bodyPr/>
        <a:lstStyle/>
        <a:p>
          <a:endParaRPr lang="en-US"/>
        </a:p>
      </dgm:t>
    </dgm:pt>
    <dgm:pt modelId="{222D043F-976E-4674-AD8D-B5A6D0749442}">
      <dgm:prSet/>
      <dgm:spPr/>
      <dgm:t>
        <a:bodyPr/>
        <a:lstStyle/>
        <a:p>
          <a:r>
            <a:rPr lang="en-US" b="1"/>
            <a:t>Scope Changes</a:t>
          </a:r>
          <a:endParaRPr lang="en-US"/>
        </a:p>
      </dgm:t>
    </dgm:pt>
    <dgm:pt modelId="{4BB3A7AA-A353-4913-B537-6911B7D69AD1}" type="parTrans" cxnId="{DAE27DBA-701F-42BF-B7C9-45369B19EB8F}">
      <dgm:prSet/>
      <dgm:spPr/>
      <dgm:t>
        <a:bodyPr/>
        <a:lstStyle/>
        <a:p>
          <a:endParaRPr lang="en-US"/>
        </a:p>
      </dgm:t>
    </dgm:pt>
    <dgm:pt modelId="{E7E57102-6DD3-43F3-AEB7-7FDFBE373606}" type="sibTrans" cxnId="{DAE27DBA-701F-42BF-B7C9-45369B19EB8F}">
      <dgm:prSet/>
      <dgm:spPr/>
      <dgm:t>
        <a:bodyPr/>
        <a:lstStyle/>
        <a:p>
          <a:endParaRPr lang="en-US"/>
        </a:p>
      </dgm:t>
    </dgm:pt>
    <dgm:pt modelId="{FAA971A6-0090-45F2-BE32-C17DF833E755}">
      <dgm:prSet/>
      <dgm:spPr/>
      <dgm:t>
        <a:bodyPr/>
        <a:lstStyle/>
        <a:p>
          <a:r>
            <a:rPr lang="en-US"/>
            <a:t>New activities</a:t>
          </a:r>
        </a:p>
      </dgm:t>
    </dgm:pt>
    <dgm:pt modelId="{7643E367-302E-43AF-B5C7-CDE259F15A18}" type="parTrans" cxnId="{FFC7107C-83E6-4485-9E28-1AB885496F61}">
      <dgm:prSet/>
      <dgm:spPr/>
      <dgm:t>
        <a:bodyPr/>
        <a:lstStyle/>
        <a:p>
          <a:endParaRPr lang="en-US"/>
        </a:p>
      </dgm:t>
    </dgm:pt>
    <dgm:pt modelId="{2254B95F-9B65-4B8D-86C7-731B39AB1756}" type="sibTrans" cxnId="{FFC7107C-83E6-4485-9E28-1AB885496F61}">
      <dgm:prSet/>
      <dgm:spPr/>
      <dgm:t>
        <a:bodyPr/>
        <a:lstStyle/>
        <a:p>
          <a:endParaRPr lang="en-US"/>
        </a:p>
      </dgm:t>
    </dgm:pt>
    <dgm:pt modelId="{55AA1F9E-8A96-477A-A65E-037356F47C2F}">
      <dgm:prSet/>
      <dgm:spPr/>
      <dgm:t>
        <a:bodyPr/>
        <a:lstStyle/>
        <a:p>
          <a:r>
            <a:rPr lang="en-US"/>
            <a:t>Expanded objectives</a:t>
          </a:r>
        </a:p>
      </dgm:t>
    </dgm:pt>
    <dgm:pt modelId="{36B737CC-3F31-4FF9-98D4-75E2524B5E46}" type="parTrans" cxnId="{E17606BC-FFA6-4E72-BF7A-3CAE8CF31DBA}">
      <dgm:prSet/>
      <dgm:spPr/>
      <dgm:t>
        <a:bodyPr/>
        <a:lstStyle/>
        <a:p>
          <a:endParaRPr lang="en-US"/>
        </a:p>
      </dgm:t>
    </dgm:pt>
    <dgm:pt modelId="{B4C46904-4883-44E3-9C7A-934B6F2761B0}" type="sibTrans" cxnId="{E17606BC-FFA6-4E72-BF7A-3CAE8CF31DBA}">
      <dgm:prSet/>
      <dgm:spPr/>
      <dgm:t>
        <a:bodyPr/>
        <a:lstStyle/>
        <a:p>
          <a:endParaRPr lang="en-US"/>
        </a:p>
      </dgm:t>
    </dgm:pt>
    <dgm:pt modelId="{E93D2665-0924-4A2F-8ABE-5B94E7BECD07}">
      <dgm:prSet/>
      <dgm:spPr/>
      <dgm:t>
        <a:bodyPr/>
        <a:lstStyle/>
        <a:p>
          <a:r>
            <a:rPr lang="en-US" b="1"/>
            <a:t>Budget Changes</a:t>
          </a:r>
          <a:endParaRPr lang="en-US"/>
        </a:p>
      </dgm:t>
    </dgm:pt>
    <dgm:pt modelId="{C7939AA9-96EC-4146-80F6-9B8D7090D10B}" type="parTrans" cxnId="{80954251-7340-4C11-97D6-60EC203EBB2A}">
      <dgm:prSet/>
      <dgm:spPr/>
      <dgm:t>
        <a:bodyPr/>
        <a:lstStyle/>
        <a:p>
          <a:endParaRPr lang="en-US"/>
        </a:p>
      </dgm:t>
    </dgm:pt>
    <dgm:pt modelId="{477EEABE-FFAE-4408-BE34-F4C14816D362}" type="sibTrans" cxnId="{80954251-7340-4C11-97D6-60EC203EBB2A}">
      <dgm:prSet/>
      <dgm:spPr/>
      <dgm:t>
        <a:bodyPr/>
        <a:lstStyle/>
        <a:p>
          <a:endParaRPr lang="en-US"/>
        </a:p>
      </dgm:t>
    </dgm:pt>
    <dgm:pt modelId="{622F6C3D-5548-42A8-A861-A6B8BEBABA10}">
      <dgm:prSet/>
      <dgm:spPr/>
      <dgm:t>
        <a:bodyPr/>
        <a:lstStyle/>
        <a:p>
          <a:r>
            <a:rPr lang="en-US"/>
            <a:t>Reallocation between lines</a:t>
          </a:r>
        </a:p>
      </dgm:t>
    </dgm:pt>
    <dgm:pt modelId="{32D6730A-44B3-4162-903F-F27678B19AA6}" type="parTrans" cxnId="{1DA469B0-8162-41A8-ABE9-187FE52D3B31}">
      <dgm:prSet/>
      <dgm:spPr/>
      <dgm:t>
        <a:bodyPr/>
        <a:lstStyle/>
        <a:p>
          <a:endParaRPr lang="en-US"/>
        </a:p>
      </dgm:t>
    </dgm:pt>
    <dgm:pt modelId="{AC8E4DE1-0FFC-49B0-A3AA-8AE98C7EA1B5}" type="sibTrans" cxnId="{1DA469B0-8162-41A8-ABE9-187FE52D3B31}">
      <dgm:prSet/>
      <dgm:spPr/>
      <dgm:t>
        <a:bodyPr/>
        <a:lstStyle/>
        <a:p>
          <a:endParaRPr lang="en-US"/>
        </a:p>
      </dgm:t>
    </dgm:pt>
    <dgm:pt modelId="{31D705D9-0FE7-43C2-A98D-7A5995311A43}">
      <dgm:prSet/>
      <dgm:spPr/>
      <dgm:t>
        <a:bodyPr/>
        <a:lstStyle/>
        <a:p>
          <a:r>
            <a:rPr lang="en-US"/>
            <a:t>Cost escalation</a:t>
          </a:r>
        </a:p>
      </dgm:t>
    </dgm:pt>
    <dgm:pt modelId="{25918437-1CDB-4D70-B2A6-28ED22283E0B}" type="parTrans" cxnId="{7D8D4467-D430-40DC-86CD-6FB050BCC011}">
      <dgm:prSet/>
      <dgm:spPr/>
      <dgm:t>
        <a:bodyPr/>
        <a:lstStyle/>
        <a:p>
          <a:endParaRPr lang="en-US"/>
        </a:p>
      </dgm:t>
    </dgm:pt>
    <dgm:pt modelId="{2B20BE75-DDA1-41F6-AE18-EFB0BA55737F}" type="sibTrans" cxnId="{7D8D4467-D430-40DC-86CD-6FB050BCC011}">
      <dgm:prSet/>
      <dgm:spPr/>
      <dgm:t>
        <a:bodyPr/>
        <a:lstStyle/>
        <a:p>
          <a:endParaRPr lang="en-US"/>
        </a:p>
      </dgm:t>
    </dgm:pt>
    <dgm:pt modelId="{2F2B67BC-82A0-42DC-820A-6E4DABED0DBF}">
      <dgm:prSet/>
      <dgm:spPr/>
      <dgm:t>
        <a:bodyPr/>
        <a:lstStyle/>
        <a:p>
          <a:r>
            <a:rPr lang="en-US" b="1"/>
            <a:t>Timeline Changes</a:t>
          </a:r>
          <a:endParaRPr lang="en-US"/>
        </a:p>
      </dgm:t>
    </dgm:pt>
    <dgm:pt modelId="{29AD1469-B6A6-413B-864E-2E62B99CC0A1}" type="parTrans" cxnId="{4239602B-F910-48EE-B7D3-8B7C6F61B44E}">
      <dgm:prSet/>
      <dgm:spPr/>
      <dgm:t>
        <a:bodyPr/>
        <a:lstStyle/>
        <a:p>
          <a:endParaRPr lang="en-US"/>
        </a:p>
      </dgm:t>
    </dgm:pt>
    <dgm:pt modelId="{8827FF60-C654-4BE6-85BD-A5D8A24177BB}" type="sibTrans" cxnId="{4239602B-F910-48EE-B7D3-8B7C6F61B44E}">
      <dgm:prSet/>
      <dgm:spPr/>
      <dgm:t>
        <a:bodyPr/>
        <a:lstStyle/>
        <a:p>
          <a:endParaRPr lang="en-US"/>
        </a:p>
      </dgm:t>
    </dgm:pt>
    <dgm:pt modelId="{986E28E6-222E-4D2C-AAB0-B37BD0FD95C6}">
      <dgm:prSet/>
      <dgm:spPr/>
      <dgm:t>
        <a:bodyPr/>
        <a:lstStyle/>
        <a:p>
          <a:r>
            <a:rPr lang="en-US"/>
            <a:t>Delays</a:t>
          </a:r>
        </a:p>
      </dgm:t>
    </dgm:pt>
    <dgm:pt modelId="{4B0390E1-E66F-4DF0-903F-F955EFF73184}" type="parTrans" cxnId="{D1CC343D-0173-4A6A-A694-6B7BBC914514}">
      <dgm:prSet/>
      <dgm:spPr/>
      <dgm:t>
        <a:bodyPr/>
        <a:lstStyle/>
        <a:p>
          <a:endParaRPr lang="en-US"/>
        </a:p>
      </dgm:t>
    </dgm:pt>
    <dgm:pt modelId="{658C6330-3256-4617-AFB5-A81E429D06EC}" type="sibTrans" cxnId="{D1CC343D-0173-4A6A-A694-6B7BBC914514}">
      <dgm:prSet/>
      <dgm:spPr/>
      <dgm:t>
        <a:bodyPr/>
        <a:lstStyle/>
        <a:p>
          <a:endParaRPr lang="en-US"/>
        </a:p>
      </dgm:t>
    </dgm:pt>
    <dgm:pt modelId="{6ECB5318-CB1A-4BB6-8153-416BC88675A8}">
      <dgm:prSet/>
      <dgm:spPr/>
      <dgm:t>
        <a:bodyPr/>
        <a:lstStyle/>
        <a:p>
          <a:r>
            <a:rPr lang="en-US"/>
            <a:t>Extensions</a:t>
          </a:r>
        </a:p>
      </dgm:t>
    </dgm:pt>
    <dgm:pt modelId="{EA09B665-E922-49CC-AE90-2929E3BA6858}" type="parTrans" cxnId="{923EFF8B-A3CD-42BF-BC01-12B1DFFA3C47}">
      <dgm:prSet/>
      <dgm:spPr/>
      <dgm:t>
        <a:bodyPr/>
        <a:lstStyle/>
        <a:p>
          <a:endParaRPr lang="en-US"/>
        </a:p>
      </dgm:t>
    </dgm:pt>
    <dgm:pt modelId="{DB1053CF-7572-401E-A4FE-52D5E6D46D08}" type="sibTrans" cxnId="{923EFF8B-A3CD-42BF-BC01-12B1DFFA3C47}">
      <dgm:prSet/>
      <dgm:spPr/>
      <dgm:t>
        <a:bodyPr/>
        <a:lstStyle/>
        <a:p>
          <a:endParaRPr lang="en-US"/>
        </a:p>
      </dgm:t>
    </dgm:pt>
    <dgm:pt modelId="{49B2CC26-D5FF-3E41-B6FB-6E87998E0403}" type="pres">
      <dgm:prSet presAssocID="{275837EB-8C42-4BFC-98E8-3F27C17F1C02}" presName="linear" presStyleCnt="0">
        <dgm:presLayoutVars>
          <dgm:dir/>
          <dgm:animLvl val="lvl"/>
          <dgm:resizeHandles val="exact"/>
        </dgm:presLayoutVars>
      </dgm:prSet>
      <dgm:spPr/>
    </dgm:pt>
    <dgm:pt modelId="{ABC548CA-8CCB-E245-ACAC-77D3CF20F51F}" type="pres">
      <dgm:prSet presAssocID="{A93A35BF-9843-4312-B631-D6B5308FD1A3}" presName="parentLin" presStyleCnt="0"/>
      <dgm:spPr/>
    </dgm:pt>
    <dgm:pt modelId="{AFE8A3DB-ABA0-994B-B6A8-A354C780A4A9}" type="pres">
      <dgm:prSet presAssocID="{A93A35BF-9843-4312-B631-D6B5308FD1A3}" presName="parentLeftMargin" presStyleLbl="node1" presStyleIdx="0" presStyleCnt="4"/>
      <dgm:spPr/>
    </dgm:pt>
    <dgm:pt modelId="{E2B75E08-D22B-A24E-9BD8-02D946653725}" type="pres">
      <dgm:prSet presAssocID="{A93A35BF-9843-4312-B631-D6B5308FD1A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A5D31DD-0CDA-A147-8EDE-28B682511450}" type="pres">
      <dgm:prSet presAssocID="{A93A35BF-9843-4312-B631-D6B5308FD1A3}" presName="negativeSpace" presStyleCnt="0"/>
      <dgm:spPr/>
    </dgm:pt>
    <dgm:pt modelId="{164E572E-8011-954A-935D-72030DA6B3F6}" type="pres">
      <dgm:prSet presAssocID="{A93A35BF-9843-4312-B631-D6B5308FD1A3}" presName="childText" presStyleLbl="conFgAcc1" presStyleIdx="0" presStyleCnt="4">
        <dgm:presLayoutVars>
          <dgm:bulletEnabled val="1"/>
        </dgm:presLayoutVars>
      </dgm:prSet>
      <dgm:spPr/>
    </dgm:pt>
    <dgm:pt modelId="{E84C0E6E-DD9D-F144-81C1-924C3C6E125C}" type="pres">
      <dgm:prSet presAssocID="{D0AEDBED-B2ED-4EE1-A3D4-3CC60AFA037F}" presName="spaceBetweenRectangles" presStyleCnt="0"/>
      <dgm:spPr/>
    </dgm:pt>
    <dgm:pt modelId="{0F4EF596-5CD2-574F-AB5F-33057D09CF44}" type="pres">
      <dgm:prSet presAssocID="{222D043F-976E-4674-AD8D-B5A6D0749442}" presName="parentLin" presStyleCnt="0"/>
      <dgm:spPr/>
    </dgm:pt>
    <dgm:pt modelId="{3B9A1DF9-EEE8-AD4A-BB7B-446C74D29EBF}" type="pres">
      <dgm:prSet presAssocID="{222D043F-976E-4674-AD8D-B5A6D0749442}" presName="parentLeftMargin" presStyleLbl="node1" presStyleIdx="0" presStyleCnt="4"/>
      <dgm:spPr/>
    </dgm:pt>
    <dgm:pt modelId="{8C94D52C-BADD-C342-9C0A-2D078617DE44}" type="pres">
      <dgm:prSet presAssocID="{222D043F-976E-4674-AD8D-B5A6D074944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8427884-BF54-8942-A89F-2239BCE3E2D3}" type="pres">
      <dgm:prSet presAssocID="{222D043F-976E-4674-AD8D-B5A6D0749442}" presName="negativeSpace" presStyleCnt="0"/>
      <dgm:spPr/>
    </dgm:pt>
    <dgm:pt modelId="{36340D6D-F823-AA4A-818B-F858341C7BC6}" type="pres">
      <dgm:prSet presAssocID="{222D043F-976E-4674-AD8D-B5A6D0749442}" presName="childText" presStyleLbl="conFgAcc1" presStyleIdx="1" presStyleCnt="4">
        <dgm:presLayoutVars>
          <dgm:bulletEnabled val="1"/>
        </dgm:presLayoutVars>
      </dgm:prSet>
      <dgm:spPr/>
    </dgm:pt>
    <dgm:pt modelId="{381B9B88-4FA0-FC41-BF3A-2A9E25E0CDE6}" type="pres">
      <dgm:prSet presAssocID="{E7E57102-6DD3-43F3-AEB7-7FDFBE373606}" presName="spaceBetweenRectangles" presStyleCnt="0"/>
      <dgm:spPr/>
    </dgm:pt>
    <dgm:pt modelId="{8CBD7F23-0A16-4D4B-BFA7-9A0CC354C84B}" type="pres">
      <dgm:prSet presAssocID="{E93D2665-0924-4A2F-8ABE-5B94E7BECD07}" presName="parentLin" presStyleCnt="0"/>
      <dgm:spPr/>
    </dgm:pt>
    <dgm:pt modelId="{1A566A02-C256-1C4D-B471-52FE0842076E}" type="pres">
      <dgm:prSet presAssocID="{E93D2665-0924-4A2F-8ABE-5B94E7BECD07}" presName="parentLeftMargin" presStyleLbl="node1" presStyleIdx="1" presStyleCnt="4"/>
      <dgm:spPr/>
    </dgm:pt>
    <dgm:pt modelId="{BE8F2694-4044-A342-B715-FF64A9BC368E}" type="pres">
      <dgm:prSet presAssocID="{E93D2665-0924-4A2F-8ABE-5B94E7BECD0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EFCB4FD-599A-8A42-A315-666F1FD543FF}" type="pres">
      <dgm:prSet presAssocID="{E93D2665-0924-4A2F-8ABE-5B94E7BECD07}" presName="negativeSpace" presStyleCnt="0"/>
      <dgm:spPr/>
    </dgm:pt>
    <dgm:pt modelId="{D7230867-1BA2-9049-8D13-EE823ADB951C}" type="pres">
      <dgm:prSet presAssocID="{E93D2665-0924-4A2F-8ABE-5B94E7BECD07}" presName="childText" presStyleLbl="conFgAcc1" presStyleIdx="2" presStyleCnt="4">
        <dgm:presLayoutVars>
          <dgm:bulletEnabled val="1"/>
        </dgm:presLayoutVars>
      </dgm:prSet>
      <dgm:spPr/>
    </dgm:pt>
    <dgm:pt modelId="{68E0C4C6-0741-8E46-A828-AFD8E7036B3C}" type="pres">
      <dgm:prSet presAssocID="{477EEABE-FFAE-4408-BE34-F4C14816D362}" presName="spaceBetweenRectangles" presStyleCnt="0"/>
      <dgm:spPr/>
    </dgm:pt>
    <dgm:pt modelId="{1660BA50-CE32-D247-A48F-9FECA016BF46}" type="pres">
      <dgm:prSet presAssocID="{2F2B67BC-82A0-42DC-820A-6E4DABED0DBF}" presName="parentLin" presStyleCnt="0"/>
      <dgm:spPr/>
    </dgm:pt>
    <dgm:pt modelId="{BC93C440-6A90-5E43-BA56-53E4F1DD1D2A}" type="pres">
      <dgm:prSet presAssocID="{2F2B67BC-82A0-42DC-820A-6E4DABED0DBF}" presName="parentLeftMargin" presStyleLbl="node1" presStyleIdx="2" presStyleCnt="4"/>
      <dgm:spPr/>
    </dgm:pt>
    <dgm:pt modelId="{2BEDDC32-AA0F-2E45-9234-218BDF8AEE21}" type="pres">
      <dgm:prSet presAssocID="{2F2B67BC-82A0-42DC-820A-6E4DABED0DB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FC87479-7174-E946-92DF-CEFA821E543E}" type="pres">
      <dgm:prSet presAssocID="{2F2B67BC-82A0-42DC-820A-6E4DABED0DBF}" presName="negativeSpace" presStyleCnt="0"/>
      <dgm:spPr/>
    </dgm:pt>
    <dgm:pt modelId="{02136AD6-AF78-8C49-BB7E-3E7B1780B0D4}" type="pres">
      <dgm:prSet presAssocID="{2F2B67BC-82A0-42DC-820A-6E4DABED0DB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D95F10D-A204-B145-9E22-CD742B3CABCE}" type="presOf" srcId="{275837EB-8C42-4BFC-98E8-3F27C17F1C02}" destId="{49B2CC26-D5FF-3E41-B6FB-6E87998E0403}" srcOrd="0" destOrd="0" presId="urn:microsoft.com/office/officeart/2005/8/layout/list1"/>
    <dgm:cxn modelId="{8F9E2411-05B9-374E-9576-A9D7A71BD8BD}" type="presOf" srcId="{FAA971A6-0090-45F2-BE32-C17DF833E755}" destId="{36340D6D-F823-AA4A-818B-F858341C7BC6}" srcOrd="0" destOrd="0" presId="urn:microsoft.com/office/officeart/2005/8/layout/list1"/>
    <dgm:cxn modelId="{E5495A19-A556-B64A-BBA2-17FA4582D362}" type="presOf" srcId="{6ECB5318-CB1A-4BB6-8153-416BC88675A8}" destId="{02136AD6-AF78-8C49-BB7E-3E7B1780B0D4}" srcOrd="0" destOrd="1" presId="urn:microsoft.com/office/officeart/2005/8/layout/list1"/>
    <dgm:cxn modelId="{15C1391A-34CB-6042-8EE5-9B163E4B17E0}" type="presOf" srcId="{E93D2665-0924-4A2F-8ABE-5B94E7BECD07}" destId="{1A566A02-C256-1C4D-B471-52FE0842076E}" srcOrd="0" destOrd="0" presId="urn:microsoft.com/office/officeart/2005/8/layout/list1"/>
    <dgm:cxn modelId="{1C2D0A2B-D3D9-C247-9DAD-5284E59FC704}" type="presOf" srcId="{222D043F-976E-4674-AD8D-B5A6D0749442}" destId="{8C94D52C-BADD-C342-9C0A-2D078617DE44}" srcOrd="1" destOrd="0" presId="urn:microsoft.com/office/officeart/2005/8/layout/list1"/>
    <dgm:cxn modelId="{4239602B-F910-48EE-B7D3-8B7C6F61B44E}" srcId="{275837EB-8C42-4BFC-98E8-3F27C17F1C02}" destId="{2F2B67BC-82A0-42DC-820A-6E4DABED0DBF}" srcOrd="3" destOrd="0" parTransId="{29AD1469-B6A6-413B-864E-2E62B99CC0A1}" sibTransId="{8827FF60-C654-4BE6-85BD-A5D8A24177BB}"/>
    <dgm:cxn modelId="{D1CC343D-0173-4A6A-A694-6B7BBC914514}" srcId="{2F2B67BC-82A0-42DC-820A-6E4DABED0DBF}" destId="{986E28E6-222E-4D2C-AAB0-B37BD0FD95C6}" srcOrd="0" destOrd="0" parTransId="{4B0390E1-E66F-4DF0-903F-F955EFF73184}" sibTransId="{658C6330-3256-4617-AFB5-A81E429D06EC}"/>
    <dgm:cxn modelId="{31DFEF4B-DC27-FF42-8C4E-2E702E84493F}" type="presOf" srcId="{A93A35BF-9843-4312-B631-D6B5308FD1A3}" destId="{AFE8A3DB-ABA0-994B-B6A8-A354C780A4A9}" srcOrd="0" destOrd="0" presId="urn:microsoft.com/office/officeart/2005/8/layout/list1"/>
    <dgm:cxn modelId="{80954251-7340-4C11-97D6-60EC203EBB2A}" srcId="{275837EB-8C42-4BFC-98E8-3F27C17F1C02}" destId="{E93D2665-0924-4A2F-8ABE-5B94E7BECD07}" srcOrd="2" destOrd="0" parTransId="{C7939AA9-96EC-4146-80F6-9B8D7090D10B}" sibTransId="{477EEABE-FFAE-4408-BE34-F4C14816D362}"/>
    <dgm:cxn modelId="{A1DED163-4D59-BB40-814D-41CEE54BE1A3}" type="presOf" srcId="{986E28E6-222E-4D2C-AAB0-B37BD0FD95C6}" destId="{02136AD6-AF78-8C49-BB7E-3E7B1780B0D4}" srcOrd="0" destOrd="0" presId="urn:microsoft.com/office/officeart/2005/8/layout/list1"/>
    <dgm:cxn modelId="{7D8D4467-D430-40DC-86CD-6FB050BCC011}" srcId="{E93D2665-0924-4A2F-8ABE-5B94E7BECD07}" destId="{31D705D9-0FE7-43C2-A98D-7A5995311A43}" srcOrd="1" destOrd="0" parTransId="{25918437-1CDB-4D70-B2A6-28ED22283E0B}" sibTransId="{2B20BE75-DDA1-41F6-AE18-EFB0BA55737F}"/>
    <dgm:cxn modelId="{D23DC276-1A57-574E-A636-34555432513E}" type="presOf" srcId="{2F2B67BC-82A0-42DC-820A-6E4DABED0DBF}" destId="{2BEDDC32-AA0F-2E45-9234-218BDF8AEE21}" srcOrd="1" destOrd="0" presId="urn:microsoft.com/office/officeart/2005/8/layout/list1"/>
    <dgm:cxn modelId="{28179978-BB6C-E646-8D69-081E90A4903C}" type="presOf" srcId="{2F2B67BC-82A0-42DC-820A-6E4DABED0DBF}" destId="{BC93C440-6A90-5E43-BA56-53E4F1DD1D2A}" srcOrd="0" destOrd="0" presId="urn:microsoft.com/office/officeart/2005/8/layout/list1"/>
    <dgm:cxn modelId="{BC48CC7B-AACF-F24B-8A22-F21E3FF7769F}" type="presOf" srcId="{E93D2665-0924-4A2F-8ABE-5B94E7BECD07}" destId="{BE8F2694-4044-A342-B715-FF64A9BC368E}" srcOrd="1" destOrd="0" presId="urn:microsoft.com/office/officeart/2005/8/layout/list1"/>
    <dgm:cxn modelId="{FFC7107C-83E6-4485-9E28-1AB885496F61}" srcId="{222D043F-976E-4674-AD8D-B5A6D0749442}" destId="{FAA971A6-0090-45F2-BE32-C17DF833E755}" srcOrd="0" destOrd="0" parTransId="{7643E367-302E-43AF-B5C7-CDE259F15A18}" sibTransId="{2254B95F-9B65-4B8D-86C7-731B39AB1756}"/>
    <dgm:cxn modelId="{0BADAD7E-1DDB-E343-9713-1789BE4E2A02}" type="presOf" srcId="{55AA1F9E-8A96-477A-A65E-037356F47C2F}" destId="{36340D6D-F823-AA4A-818B-F858341C7BC6}" srcOrd="0" destOrd="1" presId="urn:microsoft.com/office/officeart/2005/8/layout/list1"/>
    <dgm:cxn modelId="{923EFF8B-A3CD-42BF-BC01-12B1DFFA3C47}" srcId="{2F2B67BC-82A0-42DC-820A-6E4DABED0DBF}" destId="{6ECB5318-CB1A-4BB6-8153-416BC88675A8}" srcOrd="1" destOrd="0" parTransId="{EA09B665-E922-49CC-AE90-2929E3BA6858}" sibTransId="{DB1053CF-7572-401E-A4FE-52D5E6D46D08}"/>
    <dgm:cxn modelId="{1DA469B0-8162-41A8-ABE9-187FE52D3B31}" srcId="{E93D2665-0924-4A2F-8ABE-5B94E7BECD07}" destId="{622F6C3D-5548-42A8-A861-A6B8BEBABA10}" srcOrd="0" destOrd="0" parTransId="{32D6730A-44B3-4162-903F-F27678B19AA6}" sibTransId="{AC8E4DE1-0FFC-49B0-A3AA-8AE98C7EA1B5}"/>
    <dgm:cxn modelId="{94A356B2-808D-4EDF-A052-2C49FD205E92}" srcId="{275837EB-8C42-4BFC-98E8-3F27C17F1C02}" destId="{A93A35BF-9843-4312-B631-D6B5308FD1A3}" srcOrd="0" destOrd="0" parTransId="{DC6E4DCB-B868-4D3E-A184-C66F347372B3}" sibTransId="{D0AEDBED-B2ED-4EE1-A3D4-3CC60AFA037F}"/>
    <dgm:cxn modelId="{DAE27DBA-701F-42BF-B7C9-45369B19EB8F}" srcId="{275837EB-8C42-4BFC-98E8-3F27C17F1C02}" destId="{222D043F-976E-4674-AD8D-B5A6D0749442}" srcOrd="1" destOrd="0" parTransId="{4BB3A7AA-A353-4913-B537-6911B7D69AD1}" sibTransId="{E7E57102-6DD3-43F3-AEB7-7FDFBE373606}"/>
    <dgm:cxn modelId="{E17606BC-FFA6-4E72-BF7A-3CAE8CF31DBA}" srcId="{222D043F-976E-4674-AD8D-B5A6D0749442}" destId="{55AA1F9E-8A96-477A-A65E-037356F47C2F}" srcOrd="1" destOrd="0" parTransId="{36B737CC-3F31-4FF9-98D4-75E2524B5E46}" sibTransId="{B4C46904-4883-44E3-9C7A-934B6F2761B0}"/>
    <dgm:cxn modelId="{A11189D4-49EF-C84A-B614-D06EDA5F284D}" type="presOf" srcId="{31D705D9-0FE7-43C2-A98D-7A5995311A43}" destId="{D7230867-1BA2-9049-8D13-EE823ADB951C}" srcOrd="0" destOrd="1" presId="urn:microsoft.com/office/officeart/2005/8/layout/list1"/>
    <dgm:cxn modelId="{980EA3DB-B4F1-B64B-AE2F-E35D1D10FEC7}" type="presOf" srcId="{222D043F-976E-4674-AD8D-B5A6D0749442}" destId="{3B9A1DF9-EEE8-AD4A-BB7B-446C74D29EBF}" srcOrd="0" destOrd="0" presId="urn:microsoft.com/office/officeart/2005/8/layout/list1"/>
    <dgm:cxn modelId="{7A8D6EF9-E12B-6643-96E3-06713B2E93CD}" type="presOf" srcId="{622F6C3D-5548-42A8-A861-A6B8BEBABA10}" destId="{D7230867-1BA2-9049-8D13-EE823ADB951C}" srcOrd="0" destOrd="0" presId="urn:microsoft.com/office/officeart/2005/8/layout/list1"/>
    <dgm:cxn modelId="{3E621FFB-44E9-5745-BA49-18E462398772}" type="presOf" srcId="{A93A35BF-9843-4312-B631-D6B5308FD1A3}" destId="{E2B75E08-D22B-A24E-9BD8-02D946653725}" srcOrd="1" destOrd="0" presId="urn:microsoft.com/office/officeart/2005/8/layout/list1"/>
    <dgm:cxn modelId="{7DCFBA3C-9646-0348-A435-127E755EE9B4}" type="presParOf" srcId="{49B2CC26-D5FF-3E41-B6FB-6E87998E0403}" destId="{ABC548CA-8CCB-E245-ACAC-77D3CF20F51F}" srcOrd="0" destOrd="0" presId="urn:microsoft.com/office/officeart/2005/8/layout/list1"/>
    <dgm:cxn modelId="{637FBA37-76BE-5E45-9AC9-F62611364A38}" type="presParOf" srcId="{ABC548CA-8CCB-E245-ACAC-77D3CF20F51F}" destId="{AFE8A3DB-ABA0-994B-B6A8-A354C780A4A9}" srcOrd="0" destOrd="0" presId="urn:microsoft.com/office/officeart/2005/8/layout/list1"/>
    <dgm:cxn modelId="{C7553BB3-3257-F04C-9255-7E285E3B8CB6}" type="presParOf" srcId="{ABC548CA-8CCB-E245-ACAC-77D3CF20F51F}" destId="{E2B75E08-D22B-A24E-9BD8-02D946653725}" srcOrd="1" destOrd="0" presId="urn:microsoft.com/office/officeart/2005/8/layout/list1"/>
    <dgm:cxn modelId="{FF22A867-811E-6840-BAF8-7D5E333E8960}" type="presParOf" srcId="{49B2CC26-D5FF-3E41-B6FB-6E87998E0403}" destId="{DA5D31DD-0CDA-A147-8EDE-28B682511450}" srcOrd="1" destOrd="0" presId="urn:microsoft.com/office/officeart/2005/8/layout/list1"/>
    <dgm:cxn modelId="{876DA1D2-20B9-4346-A35A-F129DAF30055}" type="presParOf" srcId="{49B2CC26-D5FF-3E41-B6FB-6E87998E0403}" destId="{164E572E-8011-954A-935D-72030DA6B3F6}" srcOrd="2" destOrd="0" presId="urn:microsoft.com/office/officeart/2005/8/layout/list1"/>
    <dgm:cxn modelId="{EDD9A1A3-B47A-434D-80E1-BFD86EC55FFF}" type="presParOf" srcId="{49B2CC26-D5FF-3E41-B6FB-6E87998E0403}" destId="{E84C0E6E-DD9D-F144-81C1-924C3C6E125C}" srcOrd="3" destOrd="0" presId="urn:microsoft.com/office/officeart/2005/8/layout/list1"/>
    <dgm:cxn modelId="{0DB531E0-3104-3F42-BCB6-A2942783D3B8}" type="presParOf" srcId="{49B2CC26-D5FF-3E41-B6FB-6E87998E0403}" destId="{0F4EF596-5CD2-574F-AB5F-33057D09CF44}" srcOrd="4" destOrd="0" presId="urn:microsoft.com/office/officeart/2005/8/layout/list1"/>
    <dgm:cxn modelId="{1AA5FDE8-BA2E-7C48-9B41-86998DE57B9C}" type="presParOf" srcId="{0F4EF596-5CD2-574F-AB5F-33057D09CF44}" destId="{3B9A1DF9-EEE8-AD4A-BB7B-446C74D29EBF}" srcOrd="0" destOrd="0" presId="urn:microsoft.com/office/officeart/2005/8/layout/list1"/>
    <dgm:cxn modelId="{C531962D-5C0E-8F48-81F6-C51CABFB2EBD}" type="presParOf" srcId="{0F4EF596-5CD2-574F-AB5F-33057D09CF44}" destId="{8C94D52C-BADD-C342-9C0A-2D078617DE44}" srcOrd="1" destOrd="0" presId="urn:microsoft.com/office/officeart/2005/8/layout/list1"/>
    <dgm:cxn modelId="{3D20EBA9-8C28-DF4D-864A-D50C35482253}" type="presParOf" srcId="{49B2CC26-D5FF-3E41-B6FB-6E87998E0403}" destId="{C8427884-BF54-8942-A89F-2239BCE3E2D3}" srcOrd="5" destOrd="0" presId="urn:microsoft.com/office/officeart/2005/8/layout/list1"/>
    <dgm:cxn modelId="{EB2DB73A-0943-5A4F-BAD7-6C14DAE76B98}" type="presParOf" srcId="{49B2CC26-D5FF-3E41-B6FB-6E87998E0403}" destId="{36340D6D-F823-AA4A-818B-F858341C7BC6}" srcOrd="6" destOrd="0" presId="urn:microsoft.com/office/officeart/2005/8/layout/list1"/>
    <dgm:cxn modelId="{7AEA4377-C2F3-E445-A640-ADF0B811701D}" type="presParOf" srcId="{49B2CC26-D5FF-3E41-B6FB-6E87998E0403}" destId="{381B9B88-4FA0-FC41-BF3A-2A9E25E0CDE6}" srcOrd="7" destOrd="0" presId="urn:microsoft.com/office/officeart/2005/8/layout/list1"/>
    <dgm:cxn modelId="{36679003-E558-584D-BE47-F75362F8300D}" type="presParOf" srcId="{49B2CC26-D5FF-3E41-B6FB-6E87998E0403}" destId="{8CBD7F23-0A16-4D4B-BFA7-9A0CC354C84B}" srcOrd="8" destOrd="0" presId="urn:microsoft.com/office/officeart/2005/8/layout/list1"/>
    <dgm:cxn modelId="{BC796CEB-9B7F-4647-A58E-15D8D4E99C60}" type="presParOf" srcId="{8CBD7F23-0A16-4D4B-BFA7-9A0CC354C84B}" destId="{1A566A02-C256-1C4D-B471-52FE0842076E}" srcOrd="0" destOrd="0" presId="urn:microsoft.com/office/officeart/2005/8/layout/list1"/>
    <dgm:cxn modelId="{048F5AC4-5C0C-5B40-8695-9F81A7313793}" type="presParOf" srcId="{8CBD7F23-0A16-4D4B-BFA7-9A0CC354C84B}" destId="{BE8F2694-4044-A342-B715-FF64A9BC368E}" srcOrd="1" destOrd="0" presId="urn:microsoft.com/office/officeart/2005/8/layout/list1"/>
    <dgm:cxn modelId="{D5E66176-6270-6842-AB03-D258A86C3703}" type="presParOf" srcId="{49B2CC26-D5FF-3E41-B6FB-6E87998E0403}" destId="{FEFCB4FD-599A-8A42-A315-666F1FD543FF}" srcOrd="9" destOrd="0" presId="urn:microsoft.com/office/officeart/2005/8/layout/list1"/>
    <dgm:cxn modelId="{70197FA9-5B71-FD48-B897-C0BE5DCC81FF}" type="presParOf" srcId="{49B2CC26-D5FF-3E41-B6FB-6E87998E0403}" destId="{D7230867-1BA2-9049-8D13-EE823ADB951C}" srcOrd="10" destOrd="0" presId="urn:microsoft.com/office/officeart/2005/8/layout/list1"/>
    <dgm:cxn modelId="{67F3302E-0835-D442-984E-C8CD6BE7221E}" type="presParOf" srcId="{49B2CC26-D5FF-3E41-B6FB-6E87998E0403}" destId="{68E0C4C6-0741-8E46-A828-AFD8E7036B3C}" srcOrd="11" destOrd="0" presId="urn:microsoft.com/office/officeart/2005/8/layout/list1"/>
    <dgm:cxn modelId="{B44B21B8-93F6-9341-AADB-AB7B674CFFEF}" type="presParOf" srcId="{49B2CC26-D5FF-3E41-B6FB-6E87998E0403}" destId="{1660BA50-CE32-D247-A48F-9FECA016BF46}" srcOrd="12" destOrd="0" presId="urn:microsoft.com/office/officeart/2005/8/layout/list1"/>
    <dgm:cxn modelId="{17220C77-9C2B-F54F-B22B-EE541B3ED2C7}" type="presParOf" srcId="{1660BA50-CE32-D247-A48F-9FECA016BF46}" destId="{BC93C440-6A90-5E43-BA56-53E4F1DD1D2A}" srcOrd="0" destOrd="0" presId="urn:microsoft.com/office/officeart/2005/8/layout/list1"/>
    <dgm:cxn modelId="{C0277162-38BA-2E40-93D0-E987397B4E73}" type="presParOf" srcId="{1660BA50-CE32-D247-A48F-9FECA016BF46}" destId="{2BEDDC32-AA0F-2E45-9234-218BDF8AEE21}" srcOrd="1" destOrd="0" presId="urn:microsoft.com/office/officeart/2005/8/layout/list1"/>
    <dgm:cxn modelId="{DF71EEB0-A439-6A49-B22A-E08BC4E18D06}" type="presParOf" srcId="{49B2CC26-D5FF-3E41-B6FB-6E87998E0403}" destId="{8FC87479-7174-E946-92DF-CEFA821E543E}" srcOrd="13" destOrd="0" presId="urn:microsoft.com/office/officeart/2005/8/layout/list1"/>
    <dgm:cxn modelId="{B32A2692-81FD-684C-997C-A87322C1B397}" type="presParOf" srcId="{49B2CC26-D5FF-3E41-B6FB-6E87998E0403}" destId="{02136AD6-AF78-8C49-BB7E-3E7B1780B0D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25B29FD-12B6-4733-A264-44131A2E390B}" type="doc">
      <dgm:prSet loTypeId="urn:microsoft.com/office/officeart/2005/8/layout/list1" loCatId="list" qsTypeId="urn:microsoft.com/office/officeart/2005/8/quickstyle/simple2#21" qsCatId="simple" csTypeId="urn:microsoft.com/office/officeart/2005/8/colors/accent1_2#56" csCatId="accent1"/>
      <dgm:spPr/>
      <dgm:t>
        <a:bodyPr/>
        <a:lstStyle/>
        <a:p>
          <a:endParaRPr lang="en-US"/>
        </a:p>
      </dgm:t>
    </dgm:pt>
    <dgm:pt modelId="{7396D2C7-E762-474D-947B-E6A0FCFF2B0A}">
      <dgm:prSet/>
      <dgm:spPr/>
      <dgm:t>
        <a:bodyPr/>
        <a:lstStyle/>
        <a:p>
          <a:r>
            <a:rPr lang="en-US" b="1" dirty="0"/>
            <a:t>Why Form Consortia?</a:t>
          </a:r>
          <a:endParaRPr lang="en-US" dirty="0"/>
        </a:p>
      </dgm:t>
    </dgm:pt>
    <dgm:pt modelId="{35813220-A4AE-4E87-8F12-9B84E34AAC03}" type="parTrans" cxnId="{C09C9550-EA39-4DC0-AA6B-FA74C4B304BC}">
      <dgm:prSet/>
      <dgm:spPr/>
      <dgm:t>
        <a:bodyPr/>
        <a:lstStyle/>
        <a:p>
          <a:endParaRPr lang="en-US"/>
        </a:p>
      </dgm:t>
    </dgm:pt>
    <dgm:pt modelId="{2ECD8B66-79EA-4A83-A1B6-38F93DC7A3FD}" type="sibTrans" cxnId="{C09C9550-EA39-4DC0-AA6B-FA74C4B304BC}">
      <dgm:prSet/>
      <dgm:spPr/>
      <dgm:t>
        <a:bodyPr/>
        <a:lstStyle/>
        <a:p>
          <a:endParaRPr lang="en-US"/>
        </a:p>
      </dgm:t>
    </dgm:pt>
    <dgm:pt modelId="{5C733EAE-40C4-4A13-BFA0-A9BFBE1832BB}">
      <dgm:prSet/>
      <dgm:spPr/>
      <dgm:t>
        <a:bodyPr/>
        <a:lstStyle/>
        <a:p>
          <a:r>
            <a:rPr lang="en-US"/>
            <a:t>Technical expertise</a:t>
          </a:r>
        </a:p>
      </dgm:t>
    </dgm:pt>
    <dgm:pt modelId="{91A496E0-B1C3-4F21-80F2-DE94C23BE411}" type="parTrans" cxnId="{240921D4-5976-47BC-BD3C-88434B8D5890}">
      <dgm:prSet/>
      <dgm:spPr/>
      <dgm:t>
        <a:bodyPr/>
        <a:lstStyle/>
        <a:p>
          <a:endParaRPr lang="en-US"/>
        </a:p>
      </dgm:t>
    </dgm:pt>
    <dgm:pt modelId="{A272D8A9-6082-4B9A-8950-50031484691E}" type="sibTrans" cxnId="{240921D4-5976-47BC-BD3C-88434B8D5890}">
      <dgm:prSet/>
      <dgm:spPr/>
      <dgm:t>
        <a:bodyPr/>
        <a:lstStyle/>
        <a:p>
          <a:endParaRPr lang="en-US"/>
        </a:p>
      </dgm:t>
    </dgm:pt>
    <dgm:pt modelId="{024C27C7-2863-4A8A-9A3C-8D5C984BBACA}">
      <dgm:prSet/>
      <dgm:spPr/>
      <dgm:t>
        <a:bodyPr/>
        <a:lstStyle/>
        <a:p>
          <a:r>
            <a:rPr lang="en-US"/>
            <a:t>Geographic reach</a:t>
          </a:r>
        </a:p>
      </dgm:t>
    </dgm:pt>
    <dgm:pt modelId="{F6CBE310-2A92-4328-A39D-4AD6D14CAFC3}" type="parTrans" cxnId="{623B66FD-50C4-4B55-903C-3F27060F6614}">
      <dgm:prSet/>
      <dgm:spPr/>
      <dgm:t>
        <a:bodyPr/>
        <a:lstStyle/>
        <a:p>
          <a:endParaRPr lang="en-US"/>
        </a:p>
      </dgm:t>
    </dgm:pt>
    <dgm:pt modelId="{9D441F7B-D44D-4819-A98D-739463692E05}" type="sibTrans" cxnId="{623B66FD-50C4-4B55-903C-3F27060F6614}">
      <dgm:prSet/>
      <dgm:spPr/>
      <dgm:t>
        <a:bodyPr/>
        <a:lstStyle/>
        <a:p>
          <a:endParaRPr lang="en-US"/>
        </a:p>
      </dgm:t>
    </dgm:pt>
    <dgm:pt modelId="{2A94D00F-BD76-4A04-9A6F-870056B4872C}">
      <dgm:prSet/>
      <dgm:spPr/>
      <dgm:t>
        <a:bodyPr/>
        <a:lstStyle/>
        <a:p>
          <a:r>
            <a:rPr lang="en-US"/>
            <a:t>Credibility</a:t>
          </a:r>
        </a:p>
      </dgm:t>
    </dgm:pt>
    <dgm:pt modelId="{6853CB9F-A290-43A1-A864-EDCD58E9023D}" type="parTrans" cxnId="{7E707536-ABC2-449E-9072-3046464FA7EF}">
      <dgm:prSet/>
      <dgm:spPr/>
      <dgm:t>
        <a:bodyPr/>
        <a:lstStyle/>
        <a:p>
          <a:endParaRPr lang="en-US"/>
        </a:p>
      </dgm:t>
    </dgm:pt>
    <dgm:pt modelId="{F67C28FE-493F-41CC-B2F1-C2BFC048EBCD}" type="sibTrans" cxnId="{7E707536-ABC2-449E-9072-3046464FA7EF}">
      <dgm:prSet/>
      <dgm:spPr/>
      <dgm:t>
        <a:bodyPr/>
        <a:lstStyle/>
        <a:p>
          <a:endParaRPr lang="en-US"/>
        </a:p>
      </dgm:t>
    </dgm:pt>
    <dgm:pt modelId="{9755A673-2252-4700-A4FE-CE11451C4B39}">
      <dgm:prSet/>
      <dgm:spPr/>
      <dgm:t>
        <a:bodyPr/>
        <a:lstStyle/>
        <a:p>
          <a:r>
            <a:rPr lang="en-US"/>
            <a:t>Shared resources</a:t>
          </a:r>
        </a:p>
      </dgm:t>
    </dgm:pt>
    <dgm:pt modelId="{2F48167F-B30C-43B2-9AD8-B947B73BDDDD}" type="parTrans" cxnId="{29150790-1390-4536-A2D6-8E0A199C997A}">
      <dgm:prSet/>
      <dgm:spPr/>
      <dgm:t>
        <a:bodyPr/>
        <a:lstStyle/>
        <a:p>
          <a:endParaRPr lang="en-US"/>
        </a:p>
      </dgm:t>
    </dgm:pt>
    <dgm:pt modelId="{D279A283-ED67-43F5-BAE3-A51098B829FC}" type="sibTrans" cxnId="{29150790-1390-4536-A2D6-8E0A199C997A}">
      <dgm:prSet/>
      <dgm:spPr/>
      <dgm:t>
        <a:bodyPr/>
        <a:lstStyle/>
        <a:p>
          <a:endParaRPr lang="en-US"/>
        </a:p>
      </dgm:t>
    </dgm:pt>
    <dgm:pt modelId="{D42327ED-2140-49C4-9671-70A270639B60}">
      <dgm:prSet/>
      <dgm:spPr/>
      <dgm:t>
        <a:bodyPr/>
        <a:lstStyle/>
        <a:p>
          <a:r>
            <a:rPr lang="en-US" b="1"/>
            <a:t>Common Members</a:t>
          </a:r>
          <a:endParaRPr lang="en-US"/>
        </a:p>
      </dgm:t>
    </dgm:pt>
    <dgm:pt modelId="{70981E40-4911-4E6F-99D1-72D4446FEDF0}" type="parTrans" cxnId="{CE0294FD-6BBC-4B21-A488-1ABB45A98A08}">
      <dgm:prSet/>
      <dgm:spPr/>
      <dgm:t>
        <a:bodyPr/>
        <a:lstStyle/>
        <a:p>
          <a:endParaRPr lang="en-US"/>
        </a:p>
      </dgm:t>
    </dgm:pt>
    <dgm:pt modelId="{9BD9EAD8-DCA7-448D-8DEF-4724DE47CC48}" type="sibTrans" cxnId="{CE0294FD-6BBC-4B21-A488-1ABB45A98A08}">
      <dgm:prSet/>
      <dgm:spPr/>
      <dgm:t>
        <a:bodyPr/>
        <a:lstStyle/>
        <a:p>
          <a:endParaRPr lang="en-US"/>
        </a:p>
      </dgm:t>
    </dgm:pt>
    <dgm:pt modelId="{FE4E674E-B7CA-4052-868D-5164F69CAACA}">
      <dgm:prSet/>
      <dgm:spPr/>
      <dgm:t>
        <a:bodyPr/>
        <a:lstStyle/>
        <a:p>
          <a:r>
            <a:rPr lang="en-US"/>
            <a:t>Universities</a:t>
          </a:r>
        </a:p>
      </dgm:t>
    </dgm:pt>
    <dgm:pt modelId="{37393E02-5301-4EE6-9AD2-A501CB2EC9D3}" type="parTrans" cxnId="{E4FC7768-A52D-4715-8B7C-E817292A4D80}">
      <dgm:prSet/>
      <dgm:spPr/>
      <dgm:t>
        <a:bodyPr/>
        <a:lstStyle/>
        <a:p>
          <a:endParaRPr lang="en-US"/>
        </a:p>
      </dgm:t>
    </dgm:pt>
    <dgm:pt modelId="{AB0FE80A-A3CB-451B-AF07-8E612413C68F}" type="sibTrans" cxnId="{E4FC7768-A52D-4715-8B7C-E817292A4D80}">
      <dgm:prSet/>
      <dgm:spPr/>
      <dgm:t>
        <a:bodyPr/>
        <a:lstStyle/>
        <a:p>
          <a:endParaRPr lang="en-US"/>
        </a:p>
      </dgm:t>
    </dgm:pt>
    <dgm:pt modelId="{9AEC748C-92CD-41C5-92EF-0AB6D12AA453}">
      <dgm:prSet/>
      <dgm:spPr/>
      <dgm:t>
        <a:bodyPr/>
        <a:lstStyle/>
        <a:p>
          <a:r>
            <a:rPr lang="en-US"/>
            <a:t>NGOs</a:t>
          </a:r>
        </a:p>
      </dgm:t>
    </dgm:pt>
    <dgm:pt modelId="{678307D1-FDF7-4BA3-A701-D968282A0E7B}" type="parTrans" cxnId="{EB70157C-428B-4184-AFEE-64E41531D161}">
      <dgm:prSet/>
      <dgm:spPr/>
      <dgm:t>
        <a:bodyPr/>
        <a:lstStyle/>
        <a:p>
          <a:endParaRPr lang="en-US"/>
        </a:p>
      </dgm:t>
    </dgm:pt>
    <dgm:pt modelId="{564007FF-53B1-4AFB-B76F-DB0B1B18C8E2}" type="sibTrans" cxnId="{EB70157C-428B-4184-AFEE-64E41531D161}">
      <dgm:prSet/>
      <dgm:spPr/>
      <dgm:t>
        <a:bodyPr/>
        <a:lstStyle/>
        <a:p>
          <a:endParaRPr lang="en-US"/>
        </a:p>
      </dgm:t>
    </dgm:pt>
    <dgm:pt modelId="{96816B06-3CFE-4023-874A-99B11F7A56D1}">
      <dgm:prSet/>
      <dgm:spPr/>
      <dgm:t>
        <a:bodyPr/>
        <a:lstStyle/>
        <a:p>
          <a:r>
            <a:rPr lang="en-US"/>
            <a:t>Government agencies</a:t>
          </a:r>
        </a:p>
      </dgm:t>
    </dgm:pt>
    <dgm:pt modelId="{A4270CFD-B43A-43DB-A842-5947AF00E950}" type="parTrans" cxnId="{7F224352-47FE-452A-A050-50A1C8753549}">
      <dgm:prSet/>
      <dgm:spPr/>
      <dgm:t>
        <a:bodyPr/>
        <a:lstStyle/>
        <a:p>
          <a:endParaRPr lang="en-US"/>
        </a:p>
      </dgm:t>
    </dgm:pt>
    <dgm:pt modelId="{AA844CA6-EB88-4662-99B5-D3150FC762A5}" type="sibTrans" cxnId="{7F224352-47FE-452A-A050-50A1C8753549}">
      <dgm:prSet/>
      <dgm:spPr/>
      <dgm:t>
        <a:bodyPr/>
        <a:lstStyle/>
        <a:p>
          <a:endParaRPr lang="en-US"/>
        </a:p>
      </dgm:t>
    </dgm:pt>
    <dgm:pt modelId="{3C207827-1B79-4933-8742-B84FE0A84CF5}">
      <dgm:prSet/>
      <dgm:spPr/>
      <dgm:t>
        <a:bodyPr/>
        <a:lstStyle/>
        <a:p>
          <a:r>
            <a:rPr lang="en-US"/>
            <a:t>International collaborators</a:t>
          </a:r>
        </a:p>
      </dgm:t>
    </dgm:pt>
    <dgm:pt modelId="{B0B9F94D-9487-4D8C-B3E9-3ED084B23C53}" type="parTrans" cxnId="{0921FD34-1A03-4551-BFEE-3AD37CB20DF3}">
      <dgm:prSet/>
      <dgm:spPr/>
      <dgm:t>
        <a:bodyPr/>
        <a:lstStyle/>
        <a:p>
          <a:endParaRPr lang="en-US"/>
        </a:p>
      </dgm:t>
    </dgm:pt>
    <dgm:pt modelId="{223EA1FE-B373-4B8F-81C5-D8C862B8DA72}" type="sibTrans" cxnId="{0921FD34-1A03-4551-BFEE-3AD37CB20DF3}">
      <dgm:prSet/>
      <dgm:spPr/>
      <dgm:t>
        <a:bodyPr/>
        <a:lstStyle/>
        <a:p>
          <a:endParaRPr lang="en-US"/>
        </a:p>
      </dgm:t>
    </dgm:pt>
    <dgm:pt modelId="{D9DEA1B5-44B6-0741-A461-A4CF7811C126}" type="pres">
      <dgm:prSet presAssocID="{925B29FD-12B6-4733-A264-44131A2E390B}" presName="linear" presStyleCnt="0">
        <dgm:presLayoutVars>
          <dgm:dir/>
          <dgm:animLvl val="lvl"/>
          <dgm:resizeHandles val="exact"/>
        </dgm:presLayoutVars>
      </dgm:prSet>
      <dgm:spPr/>
    </dgm:pt>
    <dgm:pt modelId="{4E534696-38EE-4D44-BB6E-BF530D245ECE}" type="pres">
      <dgm:prSet presAssocID="{7396D2C7-E762-474D-947B-E6A0FCFF2B0A}" presName="parentLin" presStyleCnt="0"/>
      <dgm:spPr/>
    </dgm:pt>
    <dgm:pt modelId="{D738FECE-8AFC-AD4B-A5C6-6BA2E22048CF}" type="pres">
      <dgm:prSet presAssocID="{7396D2C7-E762-474D-947B-E6A0FCFF2B0A}" presName="parentLeftMargin" presStyleLbl="node1" presStyleIdx="0" presStyleCnt="2"/>
      <dgm:spPr/>
    </dgm:pt>
    <dgm:pt modelId="{178B7A73-09D6-B64D-BC59-D022CBA67780}" type="pres">
      <dgm:prSet presAssocID="{7396D2C7-E762-474D-947B-E6A0FCFF2B0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3FEB72D-D195-5D40-9332-67C8C5039E91}" type="pres">
      <dgm:prSet presAssocID="{7396D2C7-E762-474D-947B-E6A0FCFF2B0A}" presName="negativeSpace" presStyleCnt="0"/>
      <dgm:spPr/>
    </dgm:pt>
    <dgm:pt modelId="{747AC921-FFE1-D749-AFA5-44849A5B262B}" type="pres">
      <dgm:prSet presAssocID="{7396D2C7-E762-474D-947B-E6A0FCFF2B0A}" presName="childText" presStyleLbl="conFgAcc1" presStyleIdx="0" presStyleCnt="2">
        <dgm:presLayoutVars>
          <dgm:bulletEnabled val="1"/>
        </dgm:presLayoutVars>
      </dgm:prSet>
      <dgm:spPr/>
    </dgm:pt>
    <dgm:pt modelId="{F27ABD39-68A4-6943-9A1C-E8EC5D72CAA3}" type="pres">
      <dgm:prSet presAssocID="{2ECD8B66-79EA-4A83-A1B6-38F93DC7A3FD}" presName="spaceBetweenRectangles" presStyleCnt="0"/>
      <dgm:spPr/>
    </dgm:pt>
    <dgm:pt modelId="{2A9FAB12-9DCD-AB45-9430-BCC5CAA3EAA9}" type="pres">
      <dgm:prSet presAssocID="{D42327ED-2140-49C4-9671-70A270639B60}" presName="parentLin" presStyleCnt="0"/>
      <dgm:spPr/>
    </dgm:pt>
    <dgm:pt modelId="{CE770644-C2F5-284A-94D4-4797D9C7D98D}" type="pres">
      <dgm:prSet presAssocID="{D42327ED-2140-49C4-9671-70A270639B60}" presName="parentLeftMargin" presStyleLbl="node1" presStyleIdx="0" presStyleCnt="2"/>
      <dgm:spPr/>
    </dgm:pt>
    <dgm:pt modelId="{0E3E519F-EEB3-2740-919D-A5D19B703035}" type="pres">
      <dgm:prSet presAssocID="{D42327ED-2140-49C4-9671-70A270639B6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716D9B2-02F9-8542-949E-AF8328D62824}" type="pres">
      <dgm:prSet presAssocID="{D42327ED-2140-49C4-9671-70A270639B60}" presName="negativeSpace" presStyleCnt="0"/>
      <dgm:spPr/>
    </dgm:pt>
    <dgm:pt modelId="{1EA27061-BA0A-4C43-B22F-CB065288F0E4}" type="pres">
      <dgm:prSet presAssocID="{D42327ED-2140-49C4-9671-70A270639B6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1305F914-A030-A84D-B638-5C30A6AFDB72}" type="presOf" srcId="{FE4E674E-B7CA-4052-868D-5164F69CAACA}" destId="{1EA27061-BA0A-4C43-B22F-CB065288F0E4}" srcOrd="0" destOrd="0" presId="urn:microsoft.com/office/officeart/2005/8/layout/list1"/>
    <dgm:cxn modelId="{B0BA8A24-068F-2D43-AA3B-8645AC7BD06C}" type="presOf" srcId="{5C733EAE-40C4-4A13-BFA0-A9BFBE1832BB}" destId="{747AC921-FFE1-D749-AFA5-44849A5B262B}" srcOrd="0" destOrd="0" presId="urn:microsoft.com/office/officeart/2005/8/layout/list1"/>
    <dgm:cxn modelId="{F2E7A52E-CF72-B540-8F0D-0BE7C2A9E579}" type="presOf" srcId="{7396D2C7-E762-474D-947B-E6A0FCFF2B0A}" destId="{D738FECE-8AFC-AD4B-A5C6-6BA2E22048CF}" srcOrd="0" destOrd="0" presId="urn:microsoft.com/office/officeart/2005/8/layout/list1"/>
    <dgm:cxn modelId="{0921FD34-1A03-4551-BFEE-3AD37CB20DF3}" srcId="{D42327ED-2140-49C4-9671-70A270639B60}" destId="{3C207827-1B79-4933-8742-B84FE0A84CF5}" srcOrd="3" destOrd="0" parTransId="{B0B9F94D-9487-4D8C-B3E9-3ED084B23C53}" sibTransId="{223EA1FE-B373-4B8F-81C5-D8C862B8DA72}"/>
    <dgm:cxn modelId="{7E707536-ABC2-449E-9072-3046464FA7EF}" srcId="{7396D2C7-E762-474D-947B-E6A0FCFF2B0A}" destId="{2A94D00F-BD76-4A04-9A6F-870056B4872C}" srcOrd="2" destOrd="0" parTransId="{6853CB9F-A290-43A1-A864-EDCD58E9023D}" sibTransId="{F67C28FE-493F-41CC-B2F1-C2BFC048EBCD}"/>
    <dgm:cxn modelId="{DD288D48-1A6D-B54E-923C-2111EFFBF179}" type="presOf" srcId="{D42327ED-2140-49C4-9671-70A270639B60}" destId="{0E3E519F-EEB3-2740-919D-A5D19B703035}" srcOrd="1" destOrd="0" presId="urn:microsoft.com/office/officeart/2005/8/layout/list1"/>
    <dgm:cxn modelId="{C09C9550-EA39-4DC0-AA6B-FA74C4B304BC}" srcId="{925B29FD-12B6-4733-A264-44131A2E390B}" destId="{7396D2C7-E762-474D-947B-E6A0FCFF2B0A}" srcOrd="0" destOrd="0" parTransId="{35813220-A4AE-4E87-8F12-9B84E34AAC03}" sibTransId="{2ECD8B66-79EA-4A83-A1B6-38F93DC7A3FD}"/>
    <dgm:cxn modelId="{7F224352-47FE-452A-A050-50A1C8753549}" srcId="{D42327ED-2140-49C4-9671-70A270639B60}" destId="{96816B06-3CFE-4023-874A-99B11F7A56D1}" srcOrd="2" destOrd="0" parTransId="{A4270CFD-B43A-43DB-A842-5947AF00E950}" sibTransId="{AA844CA6-EB88-4662-99B5-D3150FC762A5}"/>
    <dgm:cxn modelId="{E4FC7768-A52D-4715-8B7C-E817292A4D80}" srcId="{D42327ED-2140-49C4-9671-70A270639B60}" destId="{FE4E674E-B7CA-4052-868D-5164F69CAACA}" srcOrd="0" destOrd="0" parTransId="{37393E02-5301-4EE6-9AD2-A501CB2EC9D3}" sibTransId="{AB0FE80A-A3CB-451B-AF07-8E612413C68F}"/>
    <dgm:cxn modelId="{F7731B72-9FFC-2544-B416-FDEFB6151039}" type="presOf" srcId="{2A94D00F-BD76-4A04-9A6F-870056B4872C}" destId="{747AC921-FFE1-D749-AFA5-44849A5B262B}" srcOrd="0" destOrd="2" presId="urn:microsoft.com/office/officeart/2005/8/layout/list1"/>
    <dgm:cxn modelId="{EB70157C-428B-4184-AFEE-64E41531D161}" srcId="{D42327ED-2140-49C4-9671-70A270639B60}" destId="{9AEC748C-92CD-41C5-92EF-0AB6D12AA453}" srcOrd="1" destOrd="0" parTransId="{678307D1-FDF7-4BA3-A701-D968282A0E7B}" sibTransId="{564007FF-53B1-4AFB-B76F-DB0B1B18C8E2}"/>
    <dgm:cxn modelId="{6B160482-020E-3E4B-AC63-788C80751E1B}" type="presOf" srcId="{9AEC748C-92CD-41C5-92EF-0AB6D12AA453}" destId="{1EA27061-BA0A-4C43-B22F-CB065288F0E4}" srcOrd="0" destOrd="1" presId="urn:microsoft.com/office/officeart/2005/8/layout/list1"/>
    <dgm:cxn modelId="{29150790-1390-4536-A2D6-8E0A199C997A}" srcId="{7396D2C7-E762-474D-947B-E6A0FCFF2B0A}" destId="{9755A673-2252-4700-A4FE-CE11451C4B39}" srcOrd="3" destOrd="0" parTransId="{2F48167F-B30C-43B2-9AD8-B947B73BDDDD}" sibTransId="{D279A283-ED67-43F5-BAE3-A51098B829FC}"/>
    <dgm:cxn modelId="{D96D879D-C798-B642-98E8-CE00F8C95512}" type="presOf" srcId="{3C207827-1B79-4933-8742-B84FE0A84CF5}" destId="{1EA27061-BA0A-4C43-B22F-CB065288F0E4}" srcOrd="0" destOrd="3" presId="urn:microsoft.com/office/officeart/2005/8/layout/list1"/>
    <dgm:cxn modelId="{240921D4-5976-47BC-BD3C-88434B8D5890}" srcId="{7396D2C7-E762-474D-947B-E6A0FCFF2B0A}" destId="{5C733EAE-40C4-4A13-BFA0-A9BFBE1832BB}" srcOrd="0" destOrd="0" parTransId="{91A496E0-B1C3-4F21-80F2-DE94C23BE411}" sibTransId="{A272D8A9-6082-4B9A-8950-50031484691E}"/>
    <dgm:cxn modelId="{1EE41EDA-B2AF-6E45-84BB-C98C47A68EBC}" type="presOf" srcId="{9755A673-2252-4700-A4FE-CE11451C4B39}" destId="{747AC921-FFE1-D749-AFA5-44849A5B262B}" srcOrd="0" destOrd="3" presId="urn:microsoft.com/office/officeart/2005/8/layout/list1"/>
    <dgm:cxn modelId="{B2C845E9-CFD9-7945-9C63-1F47FF37DFA7}" type="presOf" srcId="{96816B06-3CFE-4023-874A-99B11F7A56D1}" destId="{1EA27061-BA0A-4C43-B22F-CB065288F0E4}" srcOrd="0" destOrd="2" presId="urn:microsoft.com/office/officeart/2005/8/layout/list1"/>
    <dgm:cxn modelId="{0F2E9BEA-3DE4-7D48-AD6C-DE5938605B3C}" type="presOf" srcId="{7396D2C7-E762-474D-947B-E6A0FCFF2B0A}" destId="{178B7A73-09D6-B64D-BC59-D022CBA67780}" srcOrd="1" destOrd="0" presId="urn:microsoft.com/office/officeart/2005/8/layout/list1"/>
    <dgm:cxn modelId="{ECDC9DF3-AAA7-B444-8FCC-02F7823C4E2F}" type="presOf" srcId="{925B29FD-12B6-4733-A264-44131A2E390B}" destId="{D9DEA1B5-44B6-0741-A461-A4CF7811C126}" srcOrd="0" destOrd="0" presId="urn:microsoft.com/office/officeart/2005/8/layout/list1"/>
    <dgm:cxn modelId="{324148F6-104C-D24D-B1D0-815202609E4D}" type="presOf" srcId="{D42327ED-2140-49C4-9671-70A270639B60}" destId="{CE770644-C2F5-284A-94D4-4797D9C7D98D}" srcOrd="0" destOrd="0" presId="urn:microsoft.com/office/officeart/2005/8/layout/list1"/>
    <dgm:cxn modelId="{623B66FD-50C4-4B55-903C-3F27060F6614}" srcId="{7396D2C7-E762-474D-947B-E6A0FCFF2B0A}" destId="{024C27C7-2863-4A8A-9A3C-8D5C984BBACA}" srcOrd="1" destOrd="0" parTransId="{F6CBE310-2A92-4328-A39D-4AD6D14CAFC3}" sibTransId="{9D441F7B-D44D-4819-A98D-739463692E05}"/>
    <dgm:cxn modelId="{CE0294FD-6BBC-4B21-A488-1ABB45A98A08}" srcId="{925B29FD-12B6-4733-A264-44131A2E390B}" destId="{D42327ED-2140-49C4-9671-70A270639B60}" srcOrd="1" destOrd="0" parTransId="{70981E40-4911-4E6F-99D1-72D4446FEDF0}" sibTransId="{9BD9EAD8-DCA7-448D-8DEF-4724DE47CC48}"/>
    <dgm:cxn modelId="{D6C747FF-7C03-A24F-B2E0-BFB27BD4FF8D}" type="presOf" srcId="{024C27C7-2863-4A8A-9A3C-8D5C984BBACA}" destId="{747AC921-FFE1-D749-AFA5-44849A5B262B}" srcOrd="0" destOrd="1" presId="urn:microsoft.com/office/officeart/2005/8/layout/list1"/>
    <dgm:cxn modelId="{50872599-E407-A44A-A6FD-655DDBF1304A}" type="presParOf" srcId="{D9DEA1B5-44B6-0741-A461-A4CF7811C126}" destId="{4E534696-38EE-4D44-BB6E-BF530D245ECE}" srcOrd="0" destOrd="0" presId="urn:microsoft.com/office/officeart/2005/8/layout/list1"/>
    <dgm:cxn modelId="{A03A52FB-D8E3-C14C-87EE-629EDF4539F7}" type="presParOf" srcId="{4E534696-38EE-4D44-BB6E-BF530D245ECE}" destId="{D738FECE-8AFC-AD4B-A5C6-6BA2E22048CF}" srcOrd="0" destOrd="0" presId="urn:microsoft.com/office/officeart/2005/8/layout/list1"/>
    <dgm:cxn modelId="{9083A788-B035-2341-AB33-D0D2572259C5}" type="presParOf" srcId="{4E534696-38EE-4D44-BB6E-BF530D245ECE}" destId="{178B7A73-09D6-B64D-BC59-D022CBA67780}" srcOrd="1" destOrd="0" presId="urn:microsoft.com/office/officeart/2005/8/layout/list1"/>
    <dgm:cxn modelId="{1F76F6B8-A9D8-704C-81D9-6C5F523E87DC}" type="presParOf" srcId="{D9DEA1B5-44B6-0741-A461-A4CF7811C126}" destId="{53FEB72D-D195-5D40-9332-67C8C5039E91}" srcOrd="1" destOrd="0" presId="urn:microsoft.com/office/officeart/2005/8/layout/list1"/>
    <dgm:cxn modelId="{6B871326-B026-1F45-9929-AA472AFE6906}" type="presParOf" srcId="{D9DEA1B5-44B6-0741-A461-A4CF7811C126}" destId="{747AC921-FFE1-D749-AFA5-44849A5B262B}" srcOrd="2" destOrd="0" presId="urn:microsoft.com/office/officeart/2005/8/layout/list1"/>
    <dgm:cxn modelId="{CC541E0A-197D-2E42-94AB-634DEB06C8D0}" type="presParOf" srcId="{D9DEA1B5-44B6-0741-A461-A4CF7811C126}" destId="{F27ABD39-68A4-6943-9A1C-E8EC5D72CAA3}" srcOrd="3" destOrd="0" presId="urn:microsoft.com/office/officeart/2005/8/layout/list1"/>
    <dgm:cxn modelId="{80AFAFFB-430C-E24B-A229-D61018CE7E07}" type="presParOf" srcId="{D9DEA1B5-44B6-0741-A461-A4CF7811C126}" destId="{2A9FAB12-9DCD-AB45-9430-BCC5CAA3EAA9}" srcOrd="4" destOrd="0" presId="urn:microsoft.com/office/officeart/2005/8/layout/list1"/>
    <dgm:cxn modelId="{5DF6096B-BD9A-A942-9A30-6972FDD27A61}" type="presParOf" srcId="{2A9FAB12-9DCD-AB45-9430-BCC5CAA3EAA9}" destId="{CE770644-C2F5-284A-94D4-4797D9C7D98D}" srcOrd="0" destOrd="0" presId="urn:microsoft.com/office/officeart/2005/8/layout/list1"/>
    <dgm:cxn modelId="{40F914A0-DD82-0D43-8FD2-10FF048FE648}" type="presParOf" srcId="{2A9FAB12-9DCD-AB45-9430-BCC5CAA3EAA9}" destId="{0E3E519F-EEB3-2740-919D-A5D19B703035}" srcOrd="1" destOrd="0" presId="urn:microsoft.com/office/officeart/2005/8/layout/list1"/>
    <dgm:cxn modelId="{8F1F335A-A2EC-104F-86B0-02E961A58741}" type="presParOf" srcId="{D9DEA1B5-44B6-0741-A461-A4CF7811C126}" destId="{B716D9B2-02F9-8542-949E-AF8328D62824}" srcOrd="5" destOrd="0" presId="urn:microsoft.com/office/officeart/2005/8/layout/list1"/>
    <dgm:cxn modelId="{7B8BD9FD-5308-314E-BB37-3BF3518D6D88}" type="presParOf" srcId="{D9DEA1B5-44B6-0741-A461-A4CF7811C126}" destId="{1EA27061-BA0A-4C43-B22F-CB065288F0E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5FD0AA7-16CE-48B2-ABFC-8047F6D86A33}" type="doc">
      <dgm:prSet loTypeId="urn:microsoft.com/office/officeart/2005/8/layout/vList2" loCatId="list" qsTypeId="urn:microsoft.com/office/officeart/2005/8/quickstyle/simple1#104" qsCatId="simple" csTypeId="urn:microsoft.com/office/officeart/2005/8/colors/accent1_2#60" csCatId="accent1"/>
      <dgm:spPr/>
      <dgm:t>
        <a:bodyPr/>
        <a:lstStyle/>
        <a:p>
          <a:endParaRPr lang="en-US"/>
        </a:p>
      </dgm:t>
    </dgm:pt>
    <dgm:pt modelId="{F23BDD2C-E3EA-4B5E-8EC8-EB49CDDE1A40}">
      <dgm:prSet custT="1"/>
      <dgm:spPr/>
      <dgm:t>
        <a:bodyPr/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Key elements:</a:t>
          </a:r>
        </a:p>
      </dgm:t>
    </dgm:pt>
    <dgm:pt modelId="{D7C1306C-B237-471D-9F0A-6F6A0680ED0D}" type="parTrans" cxnId="{1FE2C1F4-C2B5-4F93-8027-60B1FD885271}">
      <dgm:prSet/>
      <dgm:spPr/>
      <dgm:t>
        <a:bodyPr/>
        <a:lstStyle/>
        <a:p>
          <a:endParaRPr lang="en-US"/>
        </a:p>
      </dgm:t>
    </dgm:pt>
    <dgm:pt modelId="{197EBE2C-8BAD-4C65-A291-4D0BA1962AB6}" type="sibTrans" cxnId="{1FE2C1F4-C2B5-4F93-8027-60B1FD885271}">
      <dgm:prSet/>
      <dgm:spPr/>
      <dgm:t>
        <a:bodyPr/>
        <a:lstStyle/>
        <a:p>
          <a:endParaRPr lang="en-US"/>
        </a:p>
      </dgm:t>
    </dgm:pt>
    <dgm:pt modelId="{D8FDCA30-E1E0-4B2D-B9A1-29F374FCF7A2}">
      <dgm:prSet/>
      <dgm:spPr/>
      <dgm:t>
        <a:bodyPr/>
        <a:lstStyle/>
        <a:p>
          <a:r>
            <a:rPr lang="en-US"/>
            <a:t>Lead institution</a:t>
          </a:r>
        </a:p>
      </dgm:t>
    </dgm:pt>
    <dgm:pt modelId="{FEDBF548-722C-4513-86BE-641BEA4CF736}" type="parTrans" cxnId="{1D355CA3-A229-43DC-B543-C81D21C934E3}">
      <dgm:prSet/>
      <dgm:spPr/>
      <dgm:t>
        <a:bodyPr/>
        <a:lstStyle/>
        <a:p>
          <a:endParaRPr lang="en-US"/>
        </a:p>
      </dgm:t>
    </dgm:pt>
    <dgm:pt modelId="{376B40C0-F6C1-44B1-AF0A-94740C8FDEBF}" type="sibTrans" cxnId="{1D355CA3-A229-43DC-B543-C81D21C934E3}">
      <dgm:prSet/>
      <dgm:spPr/>
      <dgm:t>
        <a:bodyPr/>
        <a:lstStyle/>
        <a:p>
          <a:endParaRPr lang="en-US"/>
        </a:p>
      </dgm:t>
    </dgm:pt>
    <dgm:pt modelId="{89CF43D6-5AB2-4590-AE47-057EE87E76A9}">
      <dgm:prSet/>
      <dgm:spPr/>
      <dgm:t>
        <a:bodyPr/>
        <a:lstStyle/>
        <a:p>
          <a:r>
            <a:rPr lang="en-US"/>
            <a:t>Sub-awards</a:t>
          </a:r>
        </a:p>
      </dgm:t>
    </dgm:pt>
    <dgm:pt modelId="{A0AC6FF8-89D0-4305-BE7E-C67B57DF7492}" type="parTrans" cxnId="{E8E6B6B2-51AC-4B44-AF2A-CC3B33CEB6D0}">
      <dgm:prSet/>
      <dgm:spPr/>
      <dgm:t>
        <a:bodyPr/>
        <a:lstStyle/>
        <a:p>
          <a:endParaRPr lang="en-US"/>
        </a:p>
      </dgm:t>
    </dgm:pt>
    <dgm:pt modelId="{167A35D5-14A2-4FFF-96AE-6F264FB10CBF}" type="sibTrans" cxnId="{E8E6B6B2-51AC-4B44-AF2A-CC3B33CEB6D0}">
      <dgm:prSet/>
      <dgm:spPr/>
      <dgm:t>
        <a:bodyPr/>
        <a:lstStyle/>
        <a:p>
          <a:endParaRPr lang="en-US"/>
        </a:p>
      </dgm:t>
    </dgm:pt>
    <dgm:pt modelId="{70C4A514-6BDD-4FAE-BE7A-D02DDF13273D}">
      <dgm:prSet/>
      <dgm:spPr/>
      <dgm:t>
        <a:bodyPr/>
        <a:lstStyle/>
        <a:p>
          <a:r>
            <a:rPr lang="en-US"/>
            <a:t>Work package leads</a:t>
          </a:r>
        </a:p>
      </dgm:t>
    </dgm:pt>
    <dgm:pt modelId="{75FE1C71-E566-4AF1-B19E-E9605C6FA944}" type="parTrans" cxnId="{2E53D9F8-E34E-46DC-8532-D524A06616AB}">
      <dgm:prSet/>
      <dgm:spPr/>
      <dgm:t>
        <a:bodyPr/>
        <a:lstStyle/>
        <a:p>
          <a:endParaRPr lang="en-US"/>
        </a:p>
      </dgm:t>
    </dgm:pt>
    <dgm:pt modelId="{F371F15C-5C4C-4CFE-AFE9-8296C19D2121}" type="sibTrans" cxnId="{2E53D9F8-E34E-46DC-8532-D524A06616AB}">
      <dgm:prSet/>
      <dgm:spPr/>
      <dgm:t>
        <a:bodyPr/>
        <a:lstStyle/>
        <a:p>
          <a:endParaRPr lang="en-US"/>
        </a:p>
      </dgm:t>
    </dgm:pt>
    <dgm:pt modelId="{855E9812-A338-44A0-804F-988938E58E49}">
      <dgm:prSet/>
      <dgm:spPr/>
      <dgm:t>
        <a:bodyPr/>
        <a:lstStyle/>
        <a:p>
          <a:r>
            <a:rPr lang="en-US"/>
            <a:t>Communication protocols</a:t>
          </a:r>
        </a:p>
      </dgm:t>
    </dgm:pt>
    <dgm:pt modelId="{99AACA35-4241-4583-B060-0C5E5A793D56}" type="parTrans" cxnId="{89FF1B56-DF90-43AA-B05F-276D09AE2CF4}">
      <dgm:prSet/>
      <dgm:spPr/>
      <dgm:t>
        <a:bodyPr/>
        <a:lstStyle/>
        <a:p>
          <a:endParaRPr lang="en-US"/>
        </a:p>
      </dgm:t>
    </dgm:pt>
    <dgm:pt modelId="{9DBA182A-CFED-449E-AA11-61CFCF38215B}" type="sibTrans" cxnId="{89FF1B56-DF90-43AA-B05F-276D09AE2CF4}">
      <dgm:prSet/>
      <dgm:spPr/>
      <dgm:t>
        <a:bodyPr/>
        <a:lstStyle/>
        <a:p>
          <a:endParaRPr lang="en-US"/>
        </a:p>
      </dgm:t>
    </dgm:pt>
    <dgm:pt modelId="{8FEB2C35-3E08-4B24-9015-7019D188D556}">
      <dgm:prSet/>
      <dgm:spPr/>
      <dgm:t>
        <a:bodyPr/>
        <a:lstStyle/>
        <a:p>
          <a:r>
            <a:rPr lang="en-US"/>
            <a:t>Reporting responsibilities</a:t>
          </a:r>
        </a:p>
      </dgm:t>
    </dgm:pt>
    <dgm:pt modelId="{5D895D30-6294-4358-989A-15181FAB0C33}" type="parTrans" cxnId="{A08DF2BF-0599-4C56-906C-10B6B321DF75}">
      <dgm:prSet/>
      <dgm:spPr/>
      <dgm:t>
        <a:bodyPr/>
        <a:lstStyle/>
        <a:p>
          <a:endParaRPr lang="en-US"/>
        </a:p>
      </dgm:t>
    </dgm:pt>
    <dgm:pt modelId="{CA7D6E5A-6021-4650-89B3-97C3213194D1}" type="sibTrans" cxnId="{A08DF2BF-0599-4C56-906C-10B6B321DF75}">
      <dgm:prSet/>
      <dgm:spPr/>
      <dgm:t>
        <a:bodyPr/>
        <a:lstStyle/>
        <a:p>
          <a:endParaRPr lang="en-US"/>
        </a:p>
      </dgm:t>
    </dgm:pt>
    <dgm:pt modelId="{6AA68816-5A1F-45C4-9D3D-8346F55A14AA}">
      <dgm:prSet custT="1"/>
      <dgm:spPr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83820" tIns="83820" rIns="83820" bIns="83820" numCol="1" spcCol="1270" anchor="ctr" anchorCtr="0"/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Important agreements:</a:t>
          </a:r>
        </a:p>
      </dgm:t>
    </dgm:pt>
    <dgm:pt modelId="{8AED4B12-1597-4237-9869-D7C467989638}" type="parTrans" cxnId="{3161C386-50FF-440E-9129-40021A459F7A}">
      <dgm:prSet/>
      <dgm:spPr/>
      <dgm:t>
        <a:bodyPr/>
        <a:lstStyle/>
        <a:p>
          <a:endParaRPr lang="en-US"/>
        </a:p>
      </dgm:t>
    </dgm:pt>
    <dgm:pt modelId="{02E8689E-15F4-45D3-ADD5-6477F167EAA1}" type="sibTrans" cxnId="{3161C386-50FF-440E-9129-40021A459F7A}">
      <dgm:prSet/>
      <dgm:spPr/>
      <dgm:t>
        <a:bodyPr/>
        <a:lstStyle/>
        <a:p>
          <a:endParaRPr lang="en-US"/>
        </a:p>
      </dgm:t>
    </dgm:pt>
    <dgm:pt modelId="{DCF3F030-6DDB-4AB4-B2A7-5937E574856A}">
      <dgm:prSet/>
      <dgm:spPr/>
      <dgm:t>
        <a:bodyPr/>
        <a:lstStyle/>
        <a:p>
          <a:r>
            <a:rPr lang="en-US"/>
            <a:t>Roles and responsibilities</a:t>
          </a:r>
        </a:p>
      </dgm:t>
    </dgm:pt>
    <dgm:pt modelId="{EC517179-1A3A-4A7D-BEAA-790A6A4F3187}" type="parTrans" cxnId="{3C1F0101-21D5-4EB6-89B2-0A06E182E9CE}">
      <dgm:prSet/>
      <dgm:spPr/>
      <dgm:t>
        <a:bodyPr/>
        <a:lstStyle/>
        <a:p>
          <a:endParaRPr lang="en-US"/>
        </a:p>
      </dgm:t>
    </dgm:pt>
    <dgm:pt modelId="{971561C8-AACF-4F16-8A4E-E051A9BF9ED0}" type="sibTrans" cxnId="{3C1F0101-21D5-4EB6-89B2-0A06E182E9CE}">
      <dgm:prSet/>
      <dgm:spPr/>
      <dgm:t>
        <a:bodyPr/>
        <a:lstStyle/>
        <a:p>
          <a:endParaRPr lang="en-US"/>
        </a:p>
      </dgm:t>
    </dgm:pt>
    <dgm:pt modelId="{072CC21D-C38C-46A5-A561-AD25AA42C62D}">
      <dgm:prSet/>
      <dgm:spPr/>
      <dgm:t>
        <a:bodyPr/>
        <a:lstStyle/>
        <a:p>
          <a:r>
            <a:rPr lang="en-US"/>
            <a:t>Budget allocation</a:t>
          </a:r>
        </a:p>
      </dgm:t>
    </dgm:pt>
    <dgm:pt modelId="{BDADF240-766D-4B0F-A64F-F64D2EA9ED0A}" type="parTrans" cxnId="{FFB78F4E-F158-46E4-9303-515B9AC252F4}">
      <dgm:prSet/>
      <dgm:spPr/>
      <dgm:t>
        <a:bodyPr/>
        <a:lstStyle/>
        <a:p>
          <a:endParaRPr lang="en-US"/>
        </a:p>
      </dgm:t>
    </dgm:pt>
    <dgm:pt modelId="{4C72C983-34BF-44E6-AD7C-04EA83C947AB}" type="sibTrans" cxnId="{FFB78F4E-F158-46E4-9303-515B9AC252F4}">
      <dgm:prSet/>
      <dgm:spPr/>
      <dgm:t>
        <a:bodyPr/>
        <a:lstStyle/>
        <a:p>
          <a:endParaRPr lang="en-US"/>
        </a:p>
      </dgm:t>
    </dgm:pt>
    <dgm:pt modelId="{9B1B0FD8-081D-4D28-80D0-0CB22F620D01}">
      <dgm:prSet/>
      <dgm:spPr/>
      <dgm:t>
        <a:bodyPr/>
        <a:lstStyle/>
        <a:p>
          <a:r>
            <a:rPr lang="en-US"/>
            <a:t>Data ownership</a:t>
          </a:r>
        </a:p>
      </dgm:t>
    </dgm:pt>
    <dgm:pt modelId="{A250AC82-22CF-4F40-BCB1-1CA5D1A82D4D}" type="parTrans" cxnId="{FDAF1EF3-13B8-4E35-A2F0-CB45993E7BC6}">
      <dgm:prSet/>
      <dgm:spPr/>
      <dgm:t>
        <a:bodyPr/>
        <a:lstStyle/>
        <a:p>
          <a:endParaRPr lang="en-US"/>
        </a:p>
      </dgm:t>
    </dgm:pt>
    <dgm:pt modelId="{9C122D1C-2BAB-495D-84DF-E838ED88B9B2}" type="sibTrans" cxnId="{FDAF1EF3-13B8-4E35-A2F0-CB45993E7BC6}">
      <dgm:prSet/>
      <dgm:spPr/>
      <dgm:t>
        <a:bodyPr/>
        <a:lstStyle/>
        <a:p>
          <a:endParaRPr lang="en-US"/>
        </a:p>
      </dgm:t>
    </dgm:pt>
    <dgm:pt modelId="{D42C143F-B0BF-4351-85A1-C48CD8BF8C9E}">
      <dgm:prSet/>
      <dgm:spPr/>
      <dgm:t>
        <a:bodyPr/>
        <a:lstStyle/>
        <a:p>
          <a:r>
            <a:rPr lang="en-US"/>
            <a:t>Publication policy</a:t>
          </a:r>
        </a:p>
      </dgm:t>
    </dgm:pt>
    <dgm:pt modelId="{5DA2FB8F-6E71-49F5-B30A-FB0E3B7C9499}" type="parTrans" cxnId="{676F2BDA-C930-4D0A-8712-1E641CF25FE6}">
      <dgm:prSet/>
      <dgm:spPr/>
      <dgm:t>
        <a:bodyPr/>
        <a:lstStyle/>
        <a:p>
          <a:endParaRPr lang="en-US"/>
        </a:p>
      </dgm:t>
    </dgm:pt>
    <dgm:pt modelId="{B5B657F4-8F5C-43D9-8A70-2AAB30F800B6}" type="sibTrans" cxnId="{676F2BDA-C930-4D0A-8712-1E641CF25FE6}">
      <dgm:prSet/>
      <dgm:spPr/>
      <dgm:t>
        <a:bodyPr/>
        <a:lstStyle/>
        <a:p>
          <a:endParaRPr lang="en-US"/>
        </a:p>
      </dgm:t>
    </dgm:pt>
    <dgm:pt modelId="{3B67D11C-C29E-47EF-BAA7-7673D5082AF5}">
      <dgm:prSet/>
      <dgm:spPr/>
      <dgm:t>
        <a:bodyPr/>
        <a:lstStyle/>
        <a:p>
          <a:r>
            <a:rPr lang="en-US"/>
            <a:t>Conflict resolution procedures</a:t>
          </a:r>
        </a:p>
      </dgm:t>
    </dgm:pt>
    <dgm:pt modelId="{DCB60EEF-C062-41DB-BD00-FBCF39F3FE52}" type="parTrans" cxnId="{8C31FA64-1E53-4F43-99DD-096F2B433EEA}">
      <dgm:prSet/>
      <dgm:spPr/>
      <dgm:t>
        <a:bodyPr/>
        <a:lstStyle/>
        <a:p>
          <a:endParaRPr lang="en-US"/>
        </a:p>
      </dgm:t>
    </dgm:pt>
    <dgm:pt modelId="{7CA4467F-17E0-4672-8DBB-269B2DDC5629}" type="sibTrans" cxnId="{8C31FA64-1E53-4F43-99DD-096F2B433EEA}">
      <dgm:prSet/>
      <dgm:spPr/>
      <dgm:t>
        <a:bodyPr/>
        <a:lstStyle/>
        <a:p>
          <a:endParaRPr lang="en-US"/>
        </a:p>
      </dgm:t>
    </dgm:pt>
    <dgm:pt modelId="{03DB0B5A-45E0-EA46-A3D8-3BADB67C60B1}" type="pres">
      <dgm:prSet presAssocID="{85FD0AA7-16CE-48B2-ABFC-8047F6D86A33}" presName="linear" presStyleCnt="0">
        <dgm:presLayoutVars>
          <dgm:animLvl val="lvl"/>
          <dgm:resizeHandles val="exact"/>
        </dgm:presLayoutVars>
      </dgm:prSet>
      <dgm:spPr/>
    </dgm:pt>
    <dgm:pt modelId="{35511CB2-E15A-FE46-B2DD-C8C102DD3472}" type="pres">
      <dgm:prSet presAssocID="{F23BDD2C-E3EA-4B5E-8EC8-EB49CDDE1A4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D95F8D3-4550-7040-8D68-0B36E0F9BEFD}" type="pres">
      <dgm:prSet presAssocID="{F23BDD2C-E3EA-4B5E-8EC8-EB49CDDE1A40}" presName="childText" presStyleLbl="revTx" presStyleIdx="0" presStyleCnt="2">
        <dgm:presLayoutVars>
          <dgm:bulletEnabled val="1"/>
        </dgm:presLayoutVars>
      </dgm:prSet>
      <dgm:spPr/>
    </dgm:pt>
    <dgm:pt modelId="{4328B79B-394D-1841-9967-D35C7DE09BF8}" type="pres">
      <dgm:prSet presAssocID="{6AA68816-5A1F-45C4-9D3D-8346F55A14AA}" presName="parentText" presStyleLbl="node1" presStyleIdx="1" presStyleCnt="2" custLinFactNeighborX="-6662" custLinFactNeighborY="277">
        <dgm:presLayoutVars>
          <dgm:chMax val="0"/>
          <dgm:bulletEnabled val="1"/>
        </dgm:presLayoutVars>
      </dgm:prSet>
      <dgm:spPr>
        <a:xfrm>
          <a:off x="0" y="2441583"/>
          <a:ext cx="6172199" cy="632165"/>
        </a:xfrm>
        <a:prstGeom prst="roundRect">
          <a:avLst/>
        </a:prstGeom>
      </dgm:spPr>
    </dgm:pt>
    <dgm:pt modelId="{75813615-6305-F242-BD94-DE4616ADB386}" type="pres">
      <dgm:prSet presAssocID="{6AA68816-5A1F-45C4-9D3D-8346F55A14A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3C1F0101-21D5-4EB6-89B2-0A06E182E9CE}" srcId="{6AA68816-5A1F-45C4-9D3D-8346F55A14AA}" destId="{DCF3F030-6DDB-4AB4-B2A7-5937E574856A}" srcOrd="0" destOrd="0" parTransId="{EC517179-1A3A-4A7D-BEAA-790A6A4F3187}" sibTransId="{971561C8-AACF-4F16-8A4E-E051A9BF9ED0}"/>
    <dgm:cxn modelId="{D29B1605-BF98-3A42-887C-045D941DD7C5}" type="presOf" srcId="{3B67D11C-C29E-47EF-BAA7-7673D5082AF5}" destId="{75813615-6305-F242-BD94-DE4616ADB386}" srcOrd="0" destOrd="4" presId="urn:microsoft.com/office/officeart/2005/8/layout/vList2"/>
    <dgm:cxn modelId="{A19A0E24-9B51-6A45-B98F-85A134820927}" type="presOf" srcId="{F23BDD2C-E3EA-4B5E-8EC8-EB49CDDE1A40}" destId="{35511CB2-E15A-FE46-B2DD-C8C102DD3472}" srcOrd="0" destOrd="0" presId="urn:microsoft.com/office/officeart/2005/8/layout/vList2"/>
    <dgm:cxn modelId="{FFB78F4E-F158-46E4-9303-515B9AC252F4}" srcId="{6AA68816-5A1F-45C4-9D3D-8346F55A14AA}" destId="{072CC21D-C38C-46A5-A561-AD25AA42C62D}" srcOrd="1" destOrd="0" parTransId="{BDADF240-766D-4B0F-A64F-F64D2EA9ED0A}" sibTransId="{4C72C983-34BF-44E6-AD7C-04EA83C947AB}"/>
    <dgm:cxn modelId="{6B25EF4E-BC5F-AD48-A498-140F7A03572A}" type="presOf" srcId="{8FEB2C35-3E08-4B24-9015-7019D188D556}" destId="{1D95F8D3-4550-7040-8D68-0B36E0F9BEFD}" srcOrd="0" destOrd="4" presId="urn:microsoft.com/office/officeart/2005/8/layout/vList2"/>
    <dgm:cxn modelId="{89FF1B56-DF90-43AA-B05F-276D09AE2CF4}" srcId="{F23BDD2C-E3EA-4B5E-8EC8-EB49CDDE1A40}" destId="{855E9812-A338-44A0-804F-988938E58E49}" srcOrd="3" destOrd="0" parTransId="{99AACA35-4241-4583-B060-0C5E5A793D56}" sibTransId="{9DBA182A-CFED-449E-AA11-61CFCF38215B}"/>
    <dgm:cxn modelId="{72B98656-7A7A-BA48-973B-F87C76CB7D32}" type="presOf" srcId="{85FD0AA7-16CE-48B2-ABFC-8047F6D86A33}" destId="{03DB0B5A-45E0-EA46-A3D8-3BADB67C60B1}" srcOrd="0" destOrd="0" presId="urn:microsoft.com/office/officeart/2005/8/layout/vList2"/>
    <dgm:cxn modelId="{07390659-6015-9A43-884C-C64868171A0D}" type="presOf" srcId="{6AA68816-5A1F-45C4-9D3D-8346F55A14AA}" destId="{4328B79B-394D-1841-9967-D35C7DE09BF8}" srcOrd="0" destOrd="0" presId="urn:microsoft.com/office/officeart/2005/8/layout/vList2"/>
    <dgm:cxn modelId="{8C31FA64-1E53-4F43-99DD-096F2B433EEA}" srcId="{6AA68816-5A1F-45C4-9D3D-8346F55A14AA}" destId="{3B67D11C-C29E-47EF-BAA7-7673D5082AF5}" srcOrd="4" destOrd="0" parTransId="{DCB60EEF-C062-41DB-BD00-FBCF39F3FE52}" sibTransId="{7CA4467F-17E0-4672-8DBB-269B2DDC5629}"/>
    <dgm:cxn modelId="{C0378C66-9BFD-0444-B7E4-17BA66851680}" type="presOf" srcId="{9B1B0FD8-081D-4D28-80D0-0CB22F620D01}" destId="{75813615-6305-F242-BD94-DE4616ADB386}" srcOrd="0" destOrd="2" presId="urn:microsoft.com/office/officeart/2005/8/layout/vList2"/>
    <dgm:cxn modelId="{FCA17071-C685-8D42-B315-A8FCF601002A}" type="presOf" srcId="{D8FDCA30-E1E0-4B2D-B9A1-29F374FCF7A2}" destId="{1D95F8D3-4550-7040-8D68-0B36E0F9BEFD}" srcOrd="0" destOrd="0" presId="urn:microsoft.com/office/officeart/2005/8/layout/vList2"/>
    <dgm:cxn modelId="{054E2A7D-D104-5244-BC87-C63AC9EFB720}" type="presOf" srcId="{70C4A514-6BDD-4FAE-BE7A-D02DDF13273D}" destId="{1D95F8D3-4550-7040-8D68-0B36E0F9BEFD}" srcOrd="0" destOrd="2" presId="urn:microsoft.com/office/officeart/2005/8/layout/vList2"/>
    <dgm:cxn modelId="{F628417D-FBFE-F649-B7E9-CCEBD6803FBB}" type="presOf" srcId="{D42C143F-B0BF-4351-85A1-C48CD8BF8C9E}" destId="{75813615-6305-F242-BD94-DE4616ADB386}" srcOrd="0" destOrd="3" presId="urn:microsoft.com/office/officeart/2005/8/layout/vList2"/>
    <dgm:cxn modelId="{3161C386-50FF-440E-9129-40021A459F7A}" srcId="{85FD0AA7-16CE-48B2-ABFC-8047F6D86A33}" destId="{6AA68816-5A1F-45C4-9D3D-8346F55A14AA}" srcOrd="1" destOrd="0" parTransId="{8AED4B12-1597-4237-9869-D7C467989638}" sibTransId="{02E8689E-15F4-45D3-ADD5-6477F167EAA1}"/>
    <dgm:cxn modelId="{88B80498-30A2-1A44-AC33-61ED6C3764F1}" type="presOf" srcId="{855E9812-A338-44A0-804F-988938E58E49}" destId="{1D95F8D3-4550-7040-8D68-0B36E0F9BEFD}" srcOrd="0" destOrd="3" presId="urn:microsoft.com/office/officeart/2005/8/layout/vList2"/>
    <dgm:cxn modelId="{CFB12B99-8180-A94B-A519-E548859EEC14}" type="presOf" srcId="{DCF3F030-6DDB-4AB4-B2A7-5937E574856A}" destId="{75813615-6305-F242-BD94-DE4616ADB386}" srcOrd="0" destOrd="0" presId="urn:microsoft.com/office/officeart/2005/8/layout/vList2"/>
    <dgm:cxn modelId="{AA0E3099-178E-DA46-9EDA-5C3C53D8774A}" type="presOf" srcId="{89CF43D6-5AB2-4590-AE47-057EE87E76A9}" destId="{1D95F8D3-4550-7040-8D68-0B36E0F9BEFD}" srcOrd="0" destOrd="1" presId="urn:microsoft.com/office/officeart/2005/8/layout/vList2"/>
    <dgm:cxn modelId="{1D355CA3-A229-43DC-B543-C81D21C934E3}" srcId="{F23BDD2C-E3EA-4B5E-8EC8-EB49CDDE1A40}" destId="{D8FDCA30-E1E0-4B2D-B9A1-29F374FCF7A2}" srcOrd="0" destOrd="0" parTransId="{FEDBF548-722C-4513-86BE-641BEA4CF736}" sibTransId="{376B40C0-F6C1-44B1-AF0A-94740C8FDEBF}"/>
    <dgm:cxn modelId="{E8E6B6B2-51AC-4B44-AF2A-CC3B33CEB6D0}" srcId="{F23BDD2C-E3EA-4B5E-8EC8-EB49CDDE1A40}" destId="{89CF43D6-5AB2-4590-AE47-057EE87E76A9}" srcOrd="1" destOrd="0" parTransId="{A0AC6FF8-89D0-4305-BE7E-C67B57DF7492}" sibTransId="{167A35D5-14A2-4FFF-96AE-6F264FB10CBF}"/>
    <dgm:cxn modelId="{A08DF2BF-0599-4C56-906C-10B6B321DF75}" srcId="{F23BDD2C-E3EA-4B5E-8EC8-EB49CDDE1A40}" destId="{8FEB2C35-3E08-4B24-9015-7019D188D556}" srcOrd="4" destOrd="0" parTransId="{5D895D30-6294-4358-989A-15181FAB0C33}" sibTransId="{CA7D6E5A-6021-4650-89B3-97C3213194D1}"/>
    <dgm:cxn modelId="{4A870BC0-4D15-F147-90AD-60D0382836C0}" type="presOf" srcId="{072CC21D-C38C-46A5-A561-AD25AA42C62D}" destId="{75813615-6305-F242-BD94-DE4616ADB386}" srcOrd="0" destOrd="1" presId="urn:microsoft.com/office/officeart/2005/8/layout/vList2"/>
    <dgm:cxn modelId="{676F2BDA-C930-4D0A-8712-1E641CF25FE6}" srcId="{6AA68816-5A1F-45C4-9D3D-8346F55A14AA}" destId="{D42C143F-B0BF-4351-85A1-C48CD8BF8C9E}" srcOrd="3" destOrd="0" parTransId="{5DA2FB8F-6E71-49F5-B30A-FB0E3B7C9499}" sibTransId="{B5B657F4-8F5C-43D9-8A70-2AAB30F800B6}"/>
    <dgm:cxn modelId="{FDAF1EF3-13B8-4E35-A2F0-CB45993E7BC6}" srcId="{6AA68816-5A1F-45C4-9D3D-8346F55A14AA}" destId="{9B1B0FD8-081D-4D28-80D0-0CB22F620D01}" srcOrd="2" destOrd="0" parTransId="{A250AC82-22CF-4F40-BCB1-1CA5D1A82D4D}" sibTransId="{9C122D1C-2BAB-495D-84DF-E838ED88B9B2}"/>
    <dgm:cxn modelId="{1FE2C1F4-C2B5-4F93-8027-60B1FD885271}" srcId="{85FD0AA7-16CE-48B2-ABFC-8047F6D86A33}" destId="{F23BDD2C-E3EA-4B5E-8EC8-EB49CDDE1A40}" srcOrd="0" destOrd="0" parTransId="{D7C1306C-B237-471D-9F0A-6F6A0680ED0D}" sibTransId="{197EBE2C-8BAD-4C65-A291-4D0BA1962AB6}"/>
    <dgm:cxn modelId="{2E53D9F8-E34E-46DC-8532-D524A06616AB}" srcId="{F23BDD2C-E3EA-4B5E-8EC8-EB49CDDE1A40}" destId="{70C4A514-6BDD-4FAE-BE7A-D02DDF13273D}" srcOrd="2" destOrd="0" parTransId="{75FE1C71-E566-4AF1-B19E-E9605C6FA944}" sibTransId="{F371F15C-5C4C-4CFE-AFE9-8296C19D2121}"/>
    <dgm:cxn modelId="{081CBB66-226E-C94C-9CB5-689CC38A8202}" type="presParOf" srcId="{03DB0B5A-45E0-EA46-A3D8-3BADB67C60B1}" destId="{35511CB2-E15A-FE46-B2DD-C8C102DD3472}" srcOrd="0" destOrd="0" presId="urn:microsoft.com/office/officeart/2005/8/layout/vList2"/>
    <dgm:cxn modelId="{ABAD74B4-2BCC-774B-A6BC-5014BB4CEF20}" type="presParOf" srcId="{03DB0B5A-45E0-EA46-A3D8-3BADB67C60B1}" destId="{1D95F8D3-4550-7040-8D68-0B36E0F9BEFD}" srcOrd="1" destOrd="0" presId="urn:microsoft.com/office/officeart/2005/8/layout/vList2"/>
    <dgm:cxn modelId="{41899470-D7CA-DF47-B086-202D51AFEB8E}" type="presParOf" srcId="{03DB0B5A-45E0-EA46-A3D8-3BADB67C60B1}" destId="{4328B79B-394D-1841-9967-D35C7DE09BF8}" srcOrd="2" destOrd="0" presId="urn:microsoft.com/office/officeart/2005/8/layout/vList2"/>
    <dgm:cxn modelId="{F2E45B5E-C3AA-984E-AC22-90D522F79A04}" type="presParOf" srcId="{03DB0B5A-45E0-EA46-A3D8-3BADB67C60B1}" destId="{75813615-6305-F242-BD94-DE4616ADB38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128EDBC-E60A-4759-9A60-73ACE4418A6A}" type="doc">
      <dgm:prSet loTypeId="urn:microsoft.com/office/officeart/2005/8/layout/list1" loCatId="list" qsTypeId="urn:microsoft.com/office/officeart/2005/8/quickstyle/simple2#34" qsCatId="simple" csTypeId="urn:microsoft.com/office/officeart/2005/8/colors/accent2_2#41" csCatId="accent2" phldr="1"/>
      <dgm:spPr/>
      <dgm:t>
        <a:bodyPr/>
        <a:lstStyle/>
        <a:p>
          <a:endParaRPr lang="en-US"/>
        </a:p>
      </dgm:t>
    </dgm:pt>
    <dgm:pt modelId="{503D474F-D0A1-4051-8DB1-C97483DE7036}">
      <dgm:prSet/>
      <dgm:spPr/>
      <dgm:t>
        <a:bodyPr/>
        <a:lstStyle/>
        <a:p>
          <a:r>
            <a:rPr lang="en-US" b="1"/>
            <a:t>Common Sources of Conflict</a:t>
          </a:r>
          <a:endParaRPr lang="en-US"/>
        </a:p>
      </dgm:t>
    </dgm:pt>
    <dgm:pt modelId="{0D14F6AB-C709-4A33-A96D-94A008103AFF}" type="parTrans" cxnId="{E787A147-4F71-42D4-8709-C3BBBC4E911C}">
      <dgm:prSet/>
      <dgm:spPr/>
      <dgm:t>
        <a:bodyPr/>
        <a:lstStyle/>
        <a:p>
          <a:endParaRPr lang="en-US"/>
        </a:p>
      </dgm:t>
    </dgm:pt>
    <dgm:pt modelId="{2DBA5DAA-D5CD-4A71-93D2-9B2FC9100AB8}" type="sibTrans" cxnId="{E787A147-4F71-42D4-8709-C3BBBC4E911C}">
      <dgm:prSet/>
      <dgm:spPr/>
      <dgm:t>
        <a:bodyPr/>
        <a:lstStyle/>
        <a:p>
          <a:endParaRPr lang="en-US"/>
        </a:p>
      </dgm:t>
    </dgm:pt>
    <dgm:pt modelId="{A657A7FC-3568-4082-A2E7-BBE73BD711D0}">
      <dgm:prSet/>
      <dgm:spPr/>
      <dgm:t>
        <a:bodyPr/>
        <a:lstStyle/>
        <a:p>
          <a:r>
            <a:rPr lang="en-US"/>
            <a:t>Delayed deliverables</a:t>
          </a:r>
        </a:p>
      </dgm:t>
    </dgm:pt>
    <dgm:pt modelId="{A71C5151-6B1E-4CBB-B088-6B588F8983CB}" type="parTrans" cxnId="{20B9A38D-8CEE-4853-8F43-C6D659FA029F}">
      <dgm:prSet/>
      <dgm:spPr/>
      <dgm:t>
        <a:bodyPr/>
        <a:lstStyle/>
        <a:p>
          <a:endParaRPr lang="en-US"/>
        </a:p>
      </dgm:t>
    </dgm:pt>
    <dgm:pt modelId="{26A824A3-D970-4791-80D8-D74A29318F03}" type="sibTrans" cxnId="{20B9A38D-8CEE-4853-8F43-C6D659FA029F}">
      <dgm:prSet/>
      <dgm:spPr/>
      <dgm:t>
        <a:bodyPr/>
        <a:lstStyle/>
        <a:p>
          <a:endParaRPr lang="en-US"/>
        </a:p>
      </dgm:t>
    </dgm:pt>
    <dgm:pt modelId="{EEB2CBA2-769A-4A2E-A463-48A0100E9CC3}">
      <dgm:prSet/>
      <dgm:spPr/>
      <dgm:t>
        <a:bodyPr/>
        <a:lstStyle/>
        <a:p>
          <a:r>
            <a:rPr lang="en-US"/>
            <a:t>Unequal workload</a:t>
          </a:r>
        </a:p>
      </dgm:t>
    </dgm:pt>
    <dgm:pt modelId="{B4F22EF1-4DB6-45F2-AAED-BBC051FF05D6}" type="parTrans" cxnId="{12088360-1C67-4729-9FE1-529580DE540A}">
      <dgm:prSet/>
      <dgm:spPr/>
      <dgm:t>
        <a:bodyPr/>
        <a:lstStyle/>
        <a:p>
          <a:endParaRPr lang="en-US"/>
        </a:p>
      </dgm:t>
    </dgm:pt>
    <dgm:pt modelId="{C042F16B-5E6D-4486-A8CB-446ACCE5F73E}" type="sibTrans" cxnId="{12088360-1C67-4729-9FE1-529580DE540A}">
      <dgm:prSet/>
      <dgm:spPr/>
      <dgm:t>
        <a:bodyPr/>
        <a:lstStyle/>
        <a:p>
          <a:endParaRPr lang="en-US"/>
        </a:p>
      </dgm:t>
    </dgm:pt>
    <dgm:pt modelId="{0384F84E-F718-4BF5-867B-3906851ED61E}">
      <dgm:prSet/>
      <dgm:spPr/>
      <dgm:t>
        <a:bodyPr/>
        <a:lstStyle/>
        <a:p>
          <a:r>
            <a:rPr lang="en-US"/>
            <a:t>Budget disputes</a:t>
          </a:r>
        </a:p>
      </dgm:t>
    </dgm:pt>
    <dgm:pt modelId="{501361F7-3E65-4F92-8C1F-B54B04FD530A}" type="parTrans" cxnId="{B5CD7A02-696F-4654-9633-C2155CB24432}">
      <dgm:prSet/>
      <dgm:spPr/>
      <dgm:t>
        <a:bodyPr/>
        <a:lstStyle/>
        <a:p>
          <a:endParaRPr lang="en-US"/>
        </a:p>
      </dgm:t>
    </dgm:pt>
    <dgm:pt modelId="{03561163-D8A3-426D-88BB-31FAE11F9C3B}" type="sibTrans" cxnId="{B5CD7A02-696F-4654-9633-C2155CB24432}">
      <dgm:prSet/>
      <dgm:spPr/>
      <dgm:t>
        <a:bodyPr/>
        <a:lstStyle/>
        <a:p>
          <a:endParaRPr lang="en-US"/>
        </a:p>
      </dgm:t>
    </dgm:pt>
    <dgm:pt modelId="{A05B4834-2B9C-46F2-840D-A17385AB689C}">
      <dgm:prSet/>
      <dgm:spPr/>
      <dgm:t>
        <a:bodyPr/>
        <a:lstStyle/>
        <a:p>
          <a:r>
            <a:rPr lang="en-US"/>
            <a:t>Authorship issues</a:t>
          </a:r>
        </a:p>
      </dgm:t>
    </dgm:pt>
    <dgm:pt modelId="{04A0CC1E-1F06-4429-ACC5-D10959CA6517}" type="parTrans" cxnId="{2CD7D979-DD81-465C-B5FC-7A6797948A80}">
      <dgm:prSet/>
      <dgm:spPr/>
      <dgm:t>
        <a:bodyPr/>
        <a:lstStyle/>
        <a:p>
          <a:endParaRPr lang="en-US"/>
        </a:p>
      </dgm:t>
    </dgm:pt>
    <dgm:pt modelId="{6A4B8681-4F0C-4258-91CF-F359BCEA3947}" type="sibTrans" cxnId="{2CD7D979-DD81-465C-B5FC-7A6797948A80}">
      <dgm:prSet/>
      <dgm:spPr/>
      <dgm:t>
        <a:bodyPr/>
        <a:lstStyle/>
        <a:p>
          <a:endParaRPr lang="en-US"/>
        </a:p>
      </dgm:t>
    </dgm:pt>
    <dgm:pt modelId="{F4C89FE7-4731-498E-83B8-8596B5287DE8}">
      <dgm:prSet/>
      <dgm:spPr/>
      <dgm:t>
        <a:bodyPr/>
        <a:lstStyle/>
        <a:p>
          <a:r>
            <a:rPr lang="en-US"/>
            <a:t>Data ownership concerns</a:t>
          </a:r>
        </a:p>
      </dgm:t>
    </dgm:pt>
    <dgm:pt modelId="{7AE18EAE-DDC7-4120-B6B6-0D459EF844C2}" type="parTrans" cxnId="{16281A7F-BBFB-42F6-992B-1A7E1E531D12}">
      <dgm:prSet/>
      <dgm:spPr/>
      <dgm:t>
        <a:bodyPr/>
        <a:lstStyle/>
        <a:p>
          <a:endParaRPr lang="en-US"/>
        </a:p>
      </dgm:t>
    </dgm:pt>
    <dgm:pt modelId="{F398535F-4BAD-4402-A7F6-5B9E09188DD2}" type="sibTrans" cxnId="{16281A7F-BBFB-42F6-992B-1A7E1E531D12}">
      <dgm:prSet/>
      <dgm:spPr/>
      <dgm:t>
        <a:bodyPr/>
        <a:lstStyle/>
        <a:p>
          <a:endParaRPr lang="en-US"/>
        </a:p>
      </dgm:t>
    </dgm:pt>
    <dgm:pt modelId="{551C3146-DD45-419C-AE82-A79603DDE9B0}">
      <dgm:prSet/>
      <dgm:spPr/>
      <dgm:t>
        <a:bodyPr/>
        <a:lstStyle/>
        <a:p>
          <a:r>
            <a:rPr lang="en-US"/>
            <a:t>Conflict resolution model:</a:t>
          </a:r>
        </a:p>
      </dgm:t>
    </dgm:pt>
    <dgm:pt modelId="{4E3E42BA-7F03-4326-BF02-9942CD9BF3ED}" type="parTrans" cxnId="{DF97647C-D480-4EDB-A0F2-A2650C6EBAD3}">
      <dgm:prSet/>
      <dgm:spPr/>
      <dgm:t>
        <a:bodyPr/>
        <a:lstStyle/>
        <a:p>
          <a:endParaRPr lang="en-US"/>
        </a:p>
      </dgm:t>
    </dgm:pt>
    <dgm:pt modelId="{B43FCC07-1B74-426A-B47F-B666E64C60EF}" type="sibTrans" cxnId="{DF97647C-D480-4EDB-A0F2-A2650C6EBAD3}">
      <dgm:prSet/>
      <dgm:spPr/>
      <dgm:t>
        <a:bodyPr/>
        <a:lstStyle/>
        <a:p>
          <a:endParaRPr lang="en-US"/>
        </a:p>
      </dgm:t>
    </dgm:pt>
    <dgm:pt modelId="{5AE100FA-4520-446B-9EA3-19E79B95E0A2}">
      <dgm:prSet/>
      <dgm:spPr/>
      <dgm:t>
        <a:bodyPr/>
        <a:lstStyle/>
        <a:p>
          <a:r>
            <a:rPr lang="en-US"/>
            <a:t>Recognize → Understand → Discuss → Negotiate → Resolve → Document</a:t>
          </a:r>
        </a:p>
      </dgm:t>
    </dgm:pt>
    <dgm:pt modelId="{0CDB8129-1CBB-4031-9D7F-94F502384893}" type="parTrans" cxnId="{C9B6EE51-2175-46D2-81A7-C9A15BB489F7}">
      <dgm:prSet/>
      <dgm:spPr/>
      <dgm:t>
        <a:bodyPr/>
        <a:lstStyle/>
        <a:p>
          <a:endParaRPr lang="en-US"/>
        </a:p>
      </dgm:t>
    </dgm:pt>
    <dgm:pt modelId="{E3FB85D6-0D53-4F60-B1AC-B2253E966DC7}" type="sibTrans" cxnId="{C9B6EE51-2175-46D2-81A7-C9A15BB489F7}">
      <dgm:prSet/>
      <dgm:spPr/>
      <dgm:t>
        <a:bodyPr/>
        <a:lstStyle/>
        <a:p>
          <a:endParaRPr lang="en-US"/>
        </a:p>
      </dgm:t>
    </dgm:pt>
    <dgm:pt modelId="{12D16CB0-C4C5-7449-A990-01B6E31B8D77}" type="pres">
      <dgm:prSet presAssocID="{E128EDBC-E60A-4759-9A60-73ACE4418A6A}" presName="linear" presStyleCnt="0">
        <dgm:presLayoutVars>
          <dgm:dir/>
          <dgm:animLvl val="lvl"/>
          <dgm:resizeHandles val="exact"/>
        </dgm:presLayoutVars>
      </dgm:prSet>
      <dgm:spPr/>
    </dgm:pt>
    <dgm:pt modelId="{75FB96D5-5811-244A-8DCF-EFD2D1FC71EA}" type="pres">
      <dgm:prSet presAssocID="{503D474F-D0A1-4051-8DB1-C97483DE7036}" presName="parentLin" presStyleCnt="0"/>
      <dgm:spPr/>
    </dgm:pt>
    <dgm:pt modelId="{BF4BF076-7877-E54E-8366-84407F268E94}" type="pres">
      <dgm:prSet presAssocID="{503D474F-D0A1-4051-8DB1-C97483DE7036}" presName="parentLeftMargin" presStyleLbl="node1" presStyleIdx="0" presStyleCnt="2"/>
      <dgm:spPr/>
    </dgm:pt>
    <dgm:pt modelId="{27BA4DE7-EDA5-CE4B-B86A-10065F5F0507}" type="pres">
      <dgm:prSet presAssocID="{503D474F-D0A1-4051-8DB1-C97483DE703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1EE979F-8529-674B-9388-3B7CD10726A0}" type="pres">
      <dgm:prSet presAssocID="{503D474F-D0A1-4051-8DB1-C97483DE7036}" presName="negativeSpace" presStyleCnt="0"/>
      <dgm:spPr/>
    </dgm:pt>
    <dgm:pt modelId="{B080750D-ACC0-8648-BC90-A6EAC25839BB}" type="pres">
      <dgm:prSet presAssocID="{503D474F-D0A1-4051-8DB1-C97483DE7036}" presName="childText" presStyleLbl="conFgAcc1" presStyleIdx="0" presStyleCnt="2">
        <dgm:presLayoutVars>
          <dgm:bulletEnabled val="1"/>
        </dgm:presLayoutVars>
      </dgm:prSet>
      <dgm:spPr/>
    </dgm:pt>
    <dgm:pt modelId="{7C0EE207-D016-4048-B671-D4F8CC28C02B}" type="pres">
      <dgm:prSet presAssocID="{2DBA5DAA-D5CD-4A71-93D2-9B2FC9100AB8}" presName="spaceBetweenRectangles" presStyleCnt="0"/>
      <dgm:spPr/>
    </dgm:pt>
    <dgm:pt modelId="{E61E327F-1691-624C-B201-27EF9EC0A1E3}" type="pres">
      <dgm:prSet presAssocID="{551C3146-DD45-419C-AE82-A79603DDE9B0}" presName="parentLin" presStyleCnt="0"/>
      <dgm:spPr/>
    </dgm:pt>
    <dgm:pt modelId="{98751CF4-C7DD-004C-8E0A-CFDADA2EA229}" type="pres">
      <dgm:prSet presAssocID="{551C3146-DD45-419C-AE82-A79603DDE9B0}" presName="parentLeftMargin" presStyleLbl="node1" presStyleIdx="0" presStyleCnt="2"/>
      <dgm:spPr/>
    </dgm:pt>
    <dgm:pt modelId="{57F2A212-54E8-B744-9BDE-51AE712458EB}" type="pres">
      <dgm:prSet presAssocID="{551C3146-DD45-419C-AE82-A79603DDE9B0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7B0F9D5-7E32-D348-B443-F1A851D4AB89}" type="pres">
      <dgm:prSet presAssocID="{551C3146-DD45-419C-AE82-A79603DDE9B0}" presName="negativeSpace" presStyleCnt="0"/>
      <dgm:spPr/>
    </dgm:pt>
    <dgm:pt modelId="{45B3020A-FF52-E443-985A-702636B75FC4}" type="pres">
      <dgm:prSet presAssocID="{551C3146-DD45-419C-AE82-A79603DDE9B0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5CD7A02-696F-4654-9633-C2155CB24432}" srcId="{503D474F-D0A1-4051-8DB1-C97483DE7036}" destId="{0384F84E-F718-4BF5-867B-3906851ED61E}" srcOrd="2" destOrd="0" parTransId="{501361F7-3E65-4F92-8C1F-B54B04FD530A}" sibTransId="{03561163-D8A3-426D-88BB-31FAE11F9C3B}"/>
    <dgm:cxn modelId="{1869DE36-A1F2-0F4A-91A7-1B3D56DA45CE}" type="presOf" srcId="{551C3146-DD45-419C-AE82-A79603DDE9B0}" destId="{57F2A212-54E8-B744-9BDE-51AE712458EB}" srcOrd="1" destOrd="0" presId="urn:microsoft.com/office/officeart/2005/8/layout/list1"/>
    <dgm:cxn modelId="{E787A147-4F71-42D4-8709-C3BBBC4E911C}" srcId="{E128EDBC-E60A-4759-9A60-73ACE4418A6A}" destId="{503D474F-D0A1-4051-8DB1-C97483DE7036}" srcOrd="0" destOrd="0" parTransId="{0D14F6AB-C709-4A33-A96D-94A008103AFF}" sibTransId="{2DBA5DAA-D5CD-4A71-93D2-9B2FC9100AB8}"/>
    <dgm:cxn modelId="{192B0848-4B5F-CF49-8E22-31EABB0F7FE2}" type="presOf" srcId="{5AE100FA-4520-446B-9EA3-19E79B95E0A2}" destId="{45B3020A-FF52-E443-985A-702636B75FC4}" srcOrd="0" destOrd="0" presId="urn:microsoft.com/office/officeart/2005/8/layout/list1"/>
    <dgm:cxn modelId="{C9B6EE51-2175-46D2-81A7-C9A15BB489F7}" srcId="{551C3146-DD45-419C-AE82-A79603DDE9B0}" destId="{5AE100FA-4520-446B-9EA3-19E79B95E0A2}" srcOrd="0" destOrd="0" parTransId="{0CDB8129-1CBB-4031-9D7F-94F502384893}" sibTransId="{E3FB85D6-0D53-4F60-B1AC-B2253E966DC7}"/>
    <dgm:cxn modelId="{12088360-1C67-4729-9FE1-529580DE540A}" srcId="{503D474F-D0A1-4051-8DB1-C97483DE7036}" destId="{EEB2CBA2-769A-4A2E-A463-48A0100E9CC3}" srcOrd="1" destOrd="0" parTransId="{B4F22EF1-4DB6-45F2-AAED-BBC051FF05D6}" sibTransId="{C042F16B-5E6D-4486-A8CB-446ACCE5F73E}"/>
    <dgm:cxn modelId="{D1B74E66-9FB0-0F4B-B237-FF8E4E1F3C2D}" type="presOf" srcId="{A657A7FC-3568-4082-A2E7-BBE73BD711D0}" destId="{B080750D-ACC0-8648-BC90-A6EAC25839BB}" srcOrd="0" destOrd="0" presId="urn:microsoft.com/office/officeart/2005/8/layout/list1"/>
    <dgm:cxn modelId="{F9C6E269-54DB-104D-92C2-ADAFB2CB439C}" type="presOf" srcId="{551C3146-DD45-419C-AE82-A79603DDE9B0}" destId="{98751CF4-C7DD-004C-8E0A-CFDADA2EA229}" srcOrd="0" destOrd="0" presId="urn:microsoft.com/office/officeart/2005/8/layout/list1"/>
    <dgm:cxn modelId="{66ED696E-5C0C-214C-B325-228EDC17F728}" type="presOf" srcId="{0384F84E-F718-4BF5-867B-3906851ED61E}" destId="{B080750D-ACC0-8648-BC90-A6EAC25839BB}" srcOrd="0" destOrd="2" presId="urn:microsoft.com/office/officeart/2005/8/layout/list1"/>
    <dgm:cxn modelId="{2CD7D979-DD81-465C-B5FC-7A6797948A80}" srcId="{503D474F-D0A1-4051-8DB1-C97483DE7036}" destId="{A05B4834-2B9C-46F2-840D-A17385AB689C}" srcOrd="3" destOrd="0" parTransId="{04A0CC1E-1F06-4429-ACC5-D10959CA6517}" sibTransId="{6A4B8681-4F0C-4258-91CF-F359BCEA3947}"/>
    <dgm:cxn modelId="{DF97647C-D480-4EDB-A0F2-A2650C6EBAD3}" srcId="{E128EDBC-E60A-4759-9A60-73ACE4418A6A}" destId="{551C3146-DD45-419C-AE82-A79603DDE9B0}" srcOrd="1" destOrd="0" parTransId="{4E3E42BA-7F03-4326-BF02-9942CD9BF3ED}" sibTransId="{B43FCC07-1B74-426A-B47F-B666E64C60EF}"/>
    <dgm:cxn modelId="{078B287E-3C2A-6841-8C25-94D40BF7BB3E}" type="presOf" srcId="{503D474F-D0A1-4051-8DB1-C97483DE7036}" destId="{BF4BF076-7877-E54E-8366-84407F268E94}" srcOrd="0" destOrd="0" presId="urn:microsoft.com/office/officeart/2005/8/layout/list1"/>
    <dgm:cxn modelId="{16281A7F-BBFB-42F6-992B-1A7E1E531D12}" srcId="{503D474F-D0A1-4051-8DB1-C97483DE7036}" destId="{F4C89FE7-4731-498E-83B8-8596B5287DE8}" srcOrd="4" destOrd="0" parTransId="{7AE18EAE-DDC7-4120-B6B6-0D459EF844C2}" sibTransId="{F398535F-4BAD-4402-A7F6-5B9E09188DD2}"/>
    <dgm:cxn modelId="{20B9A38D-8CEE-4853-8F43-C6D659FA029F}" srcId="{503D474F-D0A1-4051-8DB1-C97483DE7036}" destId="{A657A7FC-3568-4082-A2E7-BBE73BD711D0}" srcOrd="0" destOrd="0" parTransId="{A71C5151-6B1E-4CBB-B088-6B588F8983CB}" sibTransId="{26A824A3-D970-4791-80D8-D74A29318F03}"/>
    <dgm:cxn modelId="{F9E58DA8-FCD2-2249-8883-21B45A3AE562}" type="presOf" srcId="{EEB2CBA2-769A-4A2E-A463-48A0100E9CC3}" destId="{B080750D-ACC0-8648-BC90-A6EAC25839BB}" srcOrd="0" destOrd="1" presId="urn:microsoft.com/office/officeart/2005/8/layout/list1"/>
    <dgm:cxn modelId="{27C35ABB-A6A4-FE4B-8B33-6DCA2F11361E}" type="presOf" srcId="{F4C89FE7-4731-498E-83B8-8596B5287DE8}" destId="{B080750D-ACC0-8648-BC90-A6EAC25839BB}" srcOrd="0" destOrd="4" presId="urn:microsoft.com/office/officeart/2005/8/layout/list1"/>
    <dgm:cxn modelId="{1BC668E9-401B-0F4E-828B-71E3EAF2934D}" type="presOf" srcId="{503D474F-D0A1-4051-8DB1-C97483DE7036}" destId="{27BA4DE7-EDA5-CE4B-B86A-10065F5F0507}" srcOrd="1" destOrd="0" presId="urn:microsoft.com/office/officeart/2005/8/layout/list1"/>
    <dgm:cxn modelId="{03C98FEA-DA13-ED4D-BBF7-03BE615ABCEC}" type="presOf" srcId="{A05B4834-2B9C-46F2-840D-A17385AB689C}" destId="{B080750D-ACC0-8648-BC90-A6EAC25839BB}" srcOrd="0" destOrd="3" presId="urn:microsoft.com/office/officeart/2005/8/layout/list1"/>
    <dgm:cxn modelId="{A046BBF1-8382-B143-927A-47C2CEAAE3D2}" type="presOf" srcId="{E128EDBC-E60A-4759-9A60-73ACE4418A6A}" destId="{12D16CB0-C4C5-7449-A990-01B6E31B8D77}" srcOrd="0" destOrd="0" presId="urn:microsoft.com/office/officeart/2005/8/layout/list1"/>
    <dgm:cxn modelId="{A746965C-3F7F-9345-9782-9B27B5BFC286}" type="presParOf" srcId="{12D16CB0-C4C5-7449-A990-01B6E31B8D77}" destId="{75FB96D5-5811-244A-8DCF-EFD2D1FC71EA}" srcOrd="0" destOrd="0" presId="urn:microsoft.com/office/officeart/2005/8/layout/list1"/>
    <dgm:cxn modelId="{A9CF4E89-1704-B44A-BC1E-6216E88AB85D}" type="presParOf" srcId="{75FB96D5-5811-244A-8DCF-EFD2D1FC71EA}" destId="{BF4BF076-7877-E54E-8366-84407F268E94}" srcOrd="0" destOrd="0" presId="urn:microsoft.com/office/officeart/2005/8/layout/list1"/>
    <dgm:cxn modelId="{3E42A778-5BE2-3045-98B2-376963CC91BF}" type="presParOf" srcId="{75FB96D5-5811-244A-8DCF-EFD2D1FC71EA}" destId="{27BA4DE7-EDA5-CE4B-B86A-10065F5F0507}" srcOrd="1" destOrd="0" presId="urn:microsoft.com/office/officeart/2005/8/layout/list1"/>
    <dgm:cxn modelId="{B134B059-009A-174D-8667-64466A571315}" type="presParOf" srcId="{12D16CB0-C4C5-7449-A990-01B6E31B8D77}" destId="{B1EE979F-8529-674B-9388-3B7CD10726A0}" srcOrd="1" destOrd="0" presId="urn:microsoft.com/office/officeart/2005/8/layout/list1"/>
    <dgm:cxn modelId="{9376FE90-81A4-F84F-B5CB-A5A6DB44768E}" type="presParOf" srcId="{12D16CB0-C4C5-7449-A990-01B6E31B8D77}" destId="{B080750D-ACC0-8648-BC90-A6EAC25839BB}" srcOrd="2" destOrd="0" presId="urn:microsoft.com/office/officeart/2005/8/layout/list1"/>
    <dgm:cxn modelId="{2E6D8AFC-531B-BA4C-A9F6-FB937286235B}" type="presParOf" srcId="{12D16CB0-C4C5-7449-A990-01B6E31B8D77}" destId="{7C0EE207-D016-4048-B671-D4F8CC28C02B}" srcOrd="3" destOrd="0" presId="urn:microsoft.com/office/officeart/2005/8/layout/list1"/>
    <dgm:cxn modelId="{1908E10C-919D-684D-9817-70D5D75C3B26}" type="presParOf" srcId="{12D16CB0-C4C5-7449-A990-01B6E31B8D77}" destId="{E61E327F-1691-624C-B201-27EF9EC0A1E3}" srcOrd="4" destOrd="0" presId="urn:microsoft.com/office/officeart/2005/8/layout/list1"/>
    <dgm:cxn modelId="{74E65386-20EE-A447-B9E3-FC4C4D5E435E}" type="presParOf" srcId="{E61E327F-1691-624C-B201-27EF9EC0A1E3}" destId="{98751CF4-C7DD-004C-8E0A-CFDADA2EA229}" srcOrd="0" destOrd="0" presId="urn:microsoft.com/office/officeart/2005/8/layout/list1"/>
    <dgm:cxn modelId="{C0647F0E-361F-D34E-8875-57043115B4CD}" type="presParOf" srcId="{E61E327F-1691-624C-B201-27EF9EC0A1E3}" destId="{57F2A212-54E8-B744-9BDE-51AE712458EB}" srcOrd="1" destOrd="0" presId="urn:microsoft.com/office/officeart/2005/8/layout/list1"/>
    <dgm:cxn modelId="{0B297148-B5BD-6845-9FF1-4B257149952E}" type="presParOf" srcId="{12D16CB0-C4C5-7449-A990-01B6E31B8D77}" destId="{F7B0F9D5-7E32-D348-B443-F1A851D4AB89}" srcOrd="5" destOrd="0" presId="urn:microsoft.com/office/officeart/2005/8/layout/list1"/>
    <dgm:cxn modelId="{42B443F2-DE7F-B742-80BF-DCE3EFEFB1E4}" type="presParOf" srcId="{12D16CB0-C4C5-7449-A990-01B6E31B8D77}" destId="{45B3020A-FF52-E443-985A-702636B75FC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CC50B4F-5F05-42A1-A1FA-C6F21AC9A60C}" type="doc">
      <dgm:prSet loTypeId="urn:microsoft.com/office/officeart/2005/8/layout/hList1" loCatId="list" qsTypeId="urn:microsoft.com/office/officeart/2005/8/quickstyle/simple4#25" qsCatId="simple" csTypeId="urn:microsoft.com/office/officeart/2005/8/colors/accent2_2#44" csCatId="accent2" phldr="1"/>
      <dgm:spPr/>
      <dgm:t>
        <a:bodyPr/>
        <a:lstStyle/>
        <a:p>
          <a:endParaRPr lang="en-US"/>
        </a:p>
      </dgm:t>
    </dgm:pt>
    <dgm:pt modelId="{473B7545-67D6-4530-9D96-2EDC963BACC1}">
      <dgm:prSet custT="1"/>
      <dgm:spPr/>
      <dgm:t>
        <a:bodyPr/>
        <a:lstStyle/>
        <a:p>
          <a:r>
            <a:rPr lang="en-US" sz="2800" b="1" dirty="0"/>
            <a:t>Possible sources of risk</a:t>
          </a:r>
        </a:p>
      </dgm:t>
    </dgm:pt>
    <dgm:pt modelId="{1DEAC748-950C-454A-A9A1-93A525E8DD9C}" type="parTrans" cxnId="{03100FDF-7492-4DCE-AA36-D971CC8C4D79}">
      <dgm:prSet/>
      <dgm:spPr/>
      <dgm:t>
        <a:bodyPr/>
        <a:lstStyle/>
        <a:p>
          <a:endParaRPr lang="en-US"/>
        </a:p>
      </dgm:t>
    </dgm:pt>
    <dgm:pt modelId="{ED1181A5-30CF-400B-A019-7437C57C4C2C}" type="sibTrans" cxnId="{03100FDF-7492-4DCE-AA36-D971CC8C4D79}">
      <dgm:prSet/>
      <dgm:spPr/>
      <dgm:t>
        <a:bodyPr/>
        <a:lstStyle/>
        <a:p>
          <a:endParaRPr lang="en-US"/>
        </a:p>
      </dgm:t>
    </dgm:pt>
    <dgm:pt modelId="{4E96F36D-79E2-4617-9EEF-296B53E49DCD}">
      <dgm:prSet custT="1"/>
      <dgm:spPr/>
      <dgm:t>
        <a:bodyPr/>
        <a:lstStyle/>
        <a:p>
          <a:r>
            <a:rPr lang="en-US" sz="2800" dirty="0"/>
            <a:t>Staff turnover</a:t>
          </a:r>
        </a:p>
      </dgm:t>
    </dgm:pt>
    <dgm:pt modelId="{62D7B221-18E3-4720-A44D-BD8F19729EB6}" type="parTrans" cxnId="{3D86B18F-FA0F-4370-9748-26AE5F282052}">
      <dgm:prSet/>
      <dgm:spPr/>
      <dgm:t>
        <a:bodyPr/>
        <a:lstStyle/>
        <a:p>
          <a:endParaRPr lang="en-US"/>
        </a:p>
      </dgm:t>
    </dgm:pt>
    <dgm:pt modelId="{60E4C7C2-7954-4CB6-B28A-1B0DE088C2BF}" type="sibTrans" cxnId="{3D86B18F-FA0F-4370-9748-26AE5F282052}">
      <dgm:prSet/>
      <dgm:spPr/>
      <dgm:t>
        <a:bodyPr/>
        <a:lstStyle/>
        <a:p>
          <a:endParaRPr lang="en-US"/>
        </a:p>
      </dgm:t>
    </dgm:pt>
    <dgm:pt modelId="{34F1CF09-C8F5-40A6-9A1A-ED9443A2A8BE}">
      <dgm:prSet custT="1"/>
      <dgm:spPr/>
      <dgm:t>
        <a:bodyPr/>
        <a:lstStyle/>
        <a:p>
          <a:r>
            <a:rPr lang="en-US" sz="2800" dirty="0"/>
            <a:t>Procurement delays</a:t>
          </a:r>
        </a:p>
      </dgm:t>
    </dgm:pt>
    <dgm:pt modelId="{914D9FA1-4FE9-4A81-9FA6-F3AACD0220B7}" type="parTrans" cxnId="{0B4F3D48-3AB8-4661-B57D-4555AB6D96EA}">
      <dgm:prSet/>
      <dgm:spPr/>
      <dgm:t>
        <a:bodyPr/>
        <a:lstStyle/>
        <a:p>
          <a:endParaRPr lang="en-US"/>
        </a:p>
      </dgm:t>
    </dgm:pt>
    <dgm:pt modelId="{7F877F16-9762-4F06-9FFF-7143FC9E537E}" type="sibTrans" cxnId="{0B4F3D48-3AB8-4661-B57D-4555AB6D96EA}">
      <dgm:prSet/>
      <dgm:spPr/>
      <dgm:t>
        <a:bodyPr/>
        <a:lstStyle/>
        <a:p>
          <a:endParaRPr lang="en-US"/>
        </a:p>
      </dgm:t>
    </dgm:pt>
    <dgm:pt modelId="{44B53667-AD61-4B8A-87ED-162BF856C55C}">
      <dgm:prSet custT="1"/>
      <dgm:spPr/>
      <dgm:t>
        <a:bodyPr/>
        <a:lstStyle/>
        <a:p>
          <a:r>
            <a:rPr lang="en-US" sz="2800" dirty="0"/>
            <a:t>Political instability</a:t>
          </a:r>
        </a:p>
      </dgm:t>
    </dgm:pt>
    <dgm:pt modelId="{688019DB-D621-4C66-AE7A-6FBDCB7ADCB5}" type="parTrans" cxnId="{76F643B1-008F-4684-903C-44F2F50968B6}">
      <dgm:prSet/>
      <dgm:spPr/>
      <dgm:t>
        <a:bodyPr/>
        <a:lstStyle/>
        <a:p>
          <a:endParaRPr lang="en-US"/>
        </a:p>
      </dgm:t>
    </dgm:pt>
    <dgm:pt modelId="{BE7B24A9-6B48-40C9-A92D-733DC094EEE8}" type="sibTrans" cxnId="{76F643B1-008F-4684-903C-44F2F50968B6}">
      <dgm:prSet/>
      <dgm:spPr/>
      <dgm:t>
        <a:bodyPr/>
        <a:lstStyle/>
        <a:p>
          <a:endParaRPr lang="en-US"/>
        </a:p>
      </dgm:t>
    </dgm:pt>
    <dgm:pt modelId="{591B3733-BC37-4D96-B354-419627E3066A}">
      <dgm:prSet custT="1"/>
      <dgm:spPr/>
      <dgm:t>
        <a:bodyPr/>
        <a:lstStyle/>
        <a:p>
          <a:r>
            <a:rPr lang="en-US" sz="2800" dirty="0"/>
            <a:t>Data quality issues</a:t>
          </a:r>
        </a:p>
      </dgm:t>
    </dgm:pt>
    <dgm:pt modelId="{4AB10F39-A53F-4435-9070-8DF14CE5C696}" type="parTrans" cxnId="{389DF897-F1A9-496D-BA4C-9E9552ED4FEA}">
      <dgm:prSet/>
      <dgm:spPr/>
      <dgm:t>
        <a:bodyPr/>
        <a:lstStyle/>
        <a:p>
          <a:endParaRPr lang="en-US"/>
        </a:p>
      </dgm:t>
    </dgm:pt>
    <dgm:pt modelId="{996E58F0-0135-4433-9D1D-C92704604279}" type="sibTrans" cxnId="{389DF897-F1A9-496D-BA4C-9E9552ED4FEA}">
      <dgm:prSet/>
      <dgm:spPr/>
      <dgm:t>
        <a:bodyPr/>
        <a:lstStyle/>
        <a:p>
          <a:endParaRPr lang="en-US"/>
        </a:p>
      </dgm:t>
    </dgm:pt>
    <dgm:pt modelId="{4C5F68FF-1054-498E-8949-0D0ECE7D110B}">
      <dgm:prSet custT="1"/>
      <dgm:spPr/>
      <dgm:t>
        <a:bodyPr/>
        <a:lstStyle/>
        <a:p>
          <a:r>
            <a:rPr lang="en-US" sz="2800" dirty="0"/>
            <a:t>Currency fluctuations</a:t>
          </a:r>
        </a:p>
      </dgm:t>
    </dgm:pt>
    <dgm:pt modelId="{7E49CDD5-F9EF-4AA1-8254-79189C417241}" type="parTrans" cxnId="{72EBEABE-9912-43B3-A3E4-8F57B41627BA}">
      <dgm:prSet/>
      <dgm:spPr/>
      <dgm:t>
        <a:bodyPr/>
        <a:lstStyle/>
        <a:p>
          <a:endParaRPr lang="en-US"/>
        </a:p>
      </dgm:t>
    </dgm:pt>
    <dgm:pt modelId="{4E1686B2-C343-4071-A368-37C4DF8DA11A}" type="sibTrans" cxnId="{72EBEABE-9912-43B3-A3E4-8F57B41627BA}">
      <dgm:prSet/>
      <dgm:spPr/>
      <dgm:t>
        <a:bodyPr/>
        <a:lstStyle/>
        <a:p>
          <a:endParaRPr lang="en-US"/>
        </a:p>
      </dgm:t>
    </dgm:pt>
    <dgm:pt modelId="{0E218BB3-EF75-42C6-BB0E-C7E0AD055865}">
      <dgm:prSet custT="1"/>
      <dgm:spPr/>
      <dgm:t>
        <a:bodyPr/>
        <a:lstStyle/>
        <a:p>
          <a:r>
            <a:rPr lang="en-US" sz="2800" b="1" dirty="0"/>
            <a:t>Identify</a:t>
          </a:r>
          <a:r>
            <a:rPr lang="en-US" sz="5900" dirty="0"/>
            <a:t> </a:t>
          </a:r>
        </a:p>
      </dgm:t>
    </dgm:pt>
    <dgm:pt modelId="{7EED70F5-D6EC-497F-86EF-4D1702B1B9DE}" type="parTrans" cxnId="{212923C3-D06C-4B16-9F55-489AD499C8A0}">
      <dgm:prSet/>
      <dgm:spPr/>
      <dgm:t>
        <a:bodyPr/>
        <a:lstStyle/>
        <a:p>
          <a:endParaRPr lang="en-US"/>
        </a:p>
      </dgm:t>
    </dgm:pt>
    <dgm:pt modelId="{331F9323-8EDF-4914-BE66-A32B22E8000C}" type="sibTrans" cxnId="{212923C3-D06C-4B16-9F55-489AD499C8A0}">
      <dgm:prSet/>
      <dgm:spPr/>
      <dgm:t>
        <a:bodyPr/>
        <a:lstStyle/>
        <a:p>
          <a:endParaRPr lang="en-US"/>
        </a:p>
      </dgm:t>
    </dgm:pt>
    <dgm:pt modelId="{0C3A69E9-594A-4234-AB50-BBE52E004780}">
      <dgm:prSet custT="1"/>
      <dgm:spPr/>
      <dgm:t>
        <a:bodyPr/>
        <a:lstStyle/>
        <a:p>
          <a:r>
            <a:rPr lang="en-US" sz="2800" dirty="0"/>
            <a:t>Risk </a:t>
          </a:r>
        </a:p>
      </dgm:t>
    </dgm:pt>
    <dgm:pt modelId="{287B255D-D74C-4B5B-80C9-155912EC3FBE}" type="parTrans" cxnId="{E95841A3-8CB1-4E94-B11D-F881025FF3E1}">
      <dgm:prSet/>
      <dgm:spPr/>
      <dgm:t>
        <a:bodyPr/>
        <a:lstStyle/>
        <a:p>
          <a:endParaRPr lang="en-US"/>
        </a:p>
      </dgm:t>
    </dgm:pt>
    <dgm:pt modelId="{9D3A0DC1-E534-424B-AD7C-8DB7888E5FD0}" type="sibTrans" cxnId="{E95841A3-8CB1-4E94-B11D-F881025FF3E1}">
      <dgm:prSet/>
      <dgm:spPr/>
      <dgm:t>
        <a:bodyPr/>
        <a:lstStyle/>
        <a:p>
          <a:endParaRPr lang="en-US"/>
        </a:p>
      </dgm:t>
    </dgm:pt>
    <dgm:pt modelId="{B83FFA05-2678-CA4C-A5AB-D1EF0821A310}">
      <dgm:prSet custT="1"/>
      <dgm:spPr/>
      <dgm:t>
        <a:bodyPr/>
        <a:lstStyle/>
        <a:p>
          <a:r>
            <a:rPr lang="en-US" sz="2800" dirty="0"/>
            <a:t>Likelihood </a:t>
          </a:r>
        </a:p>
      </dgm:t>
    </dgm:pt>
    <dgm:pt modelId="{5B89257B-CCD7-6E41-962C-0C622C6EE2C6}" type="parTrans" cxnId="{1A36E20A-C4E9-534E-83ED-BF3578ED1275}">
      <dgm:prSet/>
      <dgm:spPr/>
      <dgm:t>
        <a:bodyPr/>
        <a:lstStyle/>
        <a:p>
          <a:endParaRPr lang="en-US"/>
        </a:p>
      </dgm:t>
    </dgm:pt>
    <dgm:pt modelId="{B9AB0CB2-DF80-4B4A-9823-09FD60D80658}" type="sibTrans" cxnId="{1A36E20A-C4E9-534E-83ED-BF3578ED1275}">
      <dgm:prSet/>
      <dgm:spPr/>
      <dgm:t>
        <a:bodyPr/>
        <a:lstStyle/>
        <a:p>
          <a:endParaRPr lang="en-US"/>
        </a:p>
      </dgm:t>
    </dgm:pt>
    <dgm:pt modelId="{800E1965-00F5-7242-8A18-78BE201CCD74}">
      <dgm:prSet custT="1"/>
      <dgm:spPr/>
      <dgm:t>
        <a:bodyPr/>
        <a:lstStyle/>
        <a:p>
          <a:r>
            <a:rPr lang="en-US" sz="2800" dirty="0"/>
            <a:t>Impact </a:t>
          </a:r>
        </a:p>
      </dgm:t>
    </dgm:pt>
    <dgm:pt modelId="{7CD4FF3F-2B81-6E45-A932-7076F871D95F}" type="parTrans" cxnId="{8EB08298-ABB0-4548-9E92-5DA1B4D0E5DC}">
      <dgm:prSet/>
      <dgm:spPr/>
      <dgm:t>
        <a:bodyPr/>
        <a:lstStyle/>
        <a:p>
          <a:endParaRPr lang="en-US"/>
        </a:p>
      </dgm:t>
    </dgm:pt>
    <dgm:pt modelId="{DD471E6E-9118-DD4B-B738-69E326177828}" type="sibTrans" cxnId="{8EB08298-ABB0-4548-9E92-5DA1B4D0E5DC}">
      <dgm:prSet/>
      <dgm:spPr/>
      <dgm:t>
        <a:bodyPr/>
        <a:lstStyle/>
        <a:p>
          <a:endParaRPr lang="en-US"/>
        </a:p>
      </dgm:t>
    </dgm:pt>
    <dgm:pt modelId="{239BDBAC-83E0-DE47-964E-F077261EF924}">
      <dgm:prSet custT="1"/>
      <dgm:spPr/>
      <dgm:t>
        <a:bodyPr/>
        <a:lstStyle/>
        <a:p>
          <a:r>
            <a:rPr lang="en-US" sz="2800" dirty="0"/>
            <a:t>Mitigation</a:t>
          </a:r>
        </a:p>
      </dgm:t>
    </dgm:pt>
    <dgm:pt modelId="{92E61C1D-D1D7-2848-A8F2-B9AA60F861BA}" type="parTrans" cxnId="{8D9ED124-9D28-EF4C-B327-1FB15B34217E}">
      <dgm:prSet/>
      <dgm:spPr/>
      <dgm:t>
        <a:bodyPr/>
        <a:lstStyle/>
        <a:p>
          <a:endParaRPr lang="en-US"/>
        </a:p>
      </dgm:t>
    </dgm:pt>
    <dgm:pt modelId="{33600C31-F4D2-1941-BA1A-1B08B379DE12}" type="sibTrans" cxnId="{8D9ED124-9D28-EF4C-B327-1FB15B34217E}">
      <dgm:prSet/>
      <dgm:spPr/>
      <dgm:t>
        <a:bodyPr/>
        <a:lstStyle/>
        <a:p>
          <a:endParaRPr lang="en-US"/>
        </a:p>
      </dgm:t>
    </dgm:pt>
    <dgm:pt modelId="{96AF4BFE-BAE3-F949-A54B-3F652F54456A}" type="pres">
      <dgm:prSet presAssocID="{1CC50B4F-5F05-42A1-A1FA-C6F21AC9A60C}" presName="Name0" presStyleCnt="0">
        <dgm:presLayoutVars>
          <dgm:dir/>
          <dgm:animLvl val="lvl"/>
          <dgm:resizeHandles val="exact"/>
        </dgm:presLayoutVars>
      </dgm:prSet>
      <dgm:spPr/>
    </dgm:pt>
    <dgm:pt modelId="{67D6FA3B-4B1D-4F46-839B-CBDD2F5F4CD8}" type="pres">
      <dgm:prSet presAssocID="{473B7545-67D6-4530-9D96-2EDC963BACC1}" presName="composite" presStyleCnt="0"/>
      <dgm:spPr/>
    </dgm:pt>
    <dgm:pt modelId="{C8497C6D-0930-8047-BE80-D5C03F091B3A}" type="pres">
      <dgm:prSet presAssocID="{473B7545-67D6-4530-9D96-2EDC963BACC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ACC1B37-8779-8348-BB46-8C86AD0C41B7}" type="pres">
      <dgm:prSet presAssocID="{473B7545-67D6-4530-9D96-2EDC963BACC1}" presName="desTx" presStyleLbl="alignAccFollowNode1" presStyleIdx="0" presStyleCnt="2">
        <dgm:presLayoutVars>
          <dgm:bulletEnabled val="1"/>
        </dgm:presLayoutVars>
      </dgm:prSet>
      <dgm:spPr/>
    </dgm:pt>
    <dgm:pt modelId="{BAF6FCF9-F0E9-3945-BF38-4575054EDC80}" type="pres">
      <dgm:prSet presAssocID="{ED1181A5-30CF-400B-A019-7437C57C4C2C}" presName="space" presStyleCnt="0"/>
      <dgm:spPr/>
    </dgm:pt>
    <dgm:pt modelId="{72AAE92A-5737-A64A-8959-745157B4355B}" type="pres">
      <dgm:prSet presAssocID="{0E218BB3-EF75-42C6-BB0E-C7E0AD055865}" presName="composite" presStyleCnt="0"/>
      <dgm:spPr/>
    </dgm:pt>
    <dgm:pt modelId="{EB0948B5-8E02-D44B-B92E-C2F0A140807C}" type="pres">
      <dgm:prSet presAssocID="{0E218BB3-EF75-42C6-BB0E-C7E0AD05586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7F63A7B8-3C6F-5F4B-BFF5-EAAAF6003E31}" type="pres">
      <dgm:prSet presAssocID="{0E218BB3-EF75-42C6-BB0E-C7E0AD05586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A36E20A-C4E9-534E-83ED-BF3578ED1275}" srcId="{0E218BB3-EF75-42C6-BB0E-C7E0AD055865}" destId="{B83FFA05-2678-CA4C-A5AB-D1EF0821A310}" srcOrd="1" destOrd="0" parTransId="{5B89257B-CCD7-6E41-962C-0C622C6EE2C6}" sibTransId="{B9AB0CB2-DF80-4B4A-9823-09FD60D80658}"/>
    <dgm:cxn modelId="{25787B16-C62B-FF4E-8BE0-2790FCF181F3}" type="presOf" srcId="{4E96F36D-79E2-4617-9EEF-296B53E49DCD}" destId="{FACC1B37-8779-8348-BB46-8C86AD0C41B7}" srcOrd="0" destOrd="0" presId="urn:microsoft.com/office/officeart/2005/8/layout/hList1"/>
    <dgm:cxn modelId="{086CF421-2D37-6542-B9CE-D8D2E175F977}" type="presOf" srcId="{34F1CF09-C8F5-40A6-9A1A-ED9443A2A8BE}" destId="{FACC1B37-8779-8348-BB46-8C86AD0C41B7}" srcOrd="0" destOrd="1" presId="urn:microsoft.com/office/officeart/2005/8/layout/hList1"/>
    <dgm:cxn modelId="{8D9ED124-9D28-EF4C-B327-1FB15B34217E}" srcId="{0E218BB3-EF75-42C6-BB0E-C7E0AD055865}" destId="{239BDBAC-83E0-DE47-964E-F077261EF924}" srcOrd="3" destOrd="0" parTransId="{92E61C1D-D1D7-2848-A8F2-B9AA60F861BA}" sibTransId="{33600C31-F4D2-1941-BA1A-1B08B379DE12}"/>
    <dgm:cxn modelId="{9514E62C-DA3D-2B4C-9731-760BA648F59C}" type="presOf" srcId="{1CC50B4F-5F05-42A1-A1FA-C6F21AC9A60C}" destId="{96AF4BFE-BAE3-F949-A54B-3F652F54456A}" srcOrd="0" destOrd="0" presId="urn:microsoft.com/office/officeart/2005/8/layout/hList1"/>
    <dgm:cxn modelId="{9D7A4343-F608-E248-9123-2F310888A493}" type="presOf" srcId="{4C5F68FF-1054-498E-8949-0D0ECE7D110B}" destId="{FACC1B37-8779-8348-BB46-8C86AD0C41B7}" srcOrd="0" destOrd="4" presId="urn:microsoft.com/office/officeart/2005/8/layout/hList1"/>
    <dgm:cxn modelId="{638DA847-AB96-E647-A58F-ED8164B95283}" type="presOf" srcId="{591B3733-BC37-4D96-B354-419627E3066A}" destId="{FACC1B37-8779-8348-BB46-8C86AD0C41B7}" srcOrd="0" destOrd="3" presId="urn:microsoft.com/office/officeart/2005/8/layout/hList1"/>
    <dgm:cxn modelId="{0B4F3D48-3AB8-4661-B57D-4555AB6D96EA}" srcId="{473B7545-67D6-4530-9D96-2EDC963BACC1}" destId="{34F1CF09-C8F5-40A6-9A1A-ED9443A2A8BE}" srcOrd="1" destOrd="0" parTransId="{914D9FA1-4FE9-4A81-9FA6-F3AACD0220B7}" sibTransId="{7F877F16-9762-4F06-9FFF-7143FC9E537E}"/>
    <dgm:cxn modelId="{CDF9F261-1788-014C-849B-D11C69E5769D}" type="presOf" srcId="{B83FFA05-2678-CA4C-A5AB-D1EF0821A310}" destId="{7F63A7B8-3C6F-5F4B-BFF5-EAAAF6003E31}" srcOrd="0" destOrd="1" presId="urn:microsoft.com/office/officeart/2005/8/layout/hList1"/>
    <dgm:cxn modelId="{5D799A79-27F4-5345-A700-353AC26474B9}" type="presOf" srcId="{473B7545-67D6-4530-9D96-2EDC963BACC1}" destId="{C8497C6D-0930-8047-BE80-D5C03F091B3A}" srcOrd="0" destOrd="0" presId="urn:microsoft.com/office/officeart/2005/8/layout/hList1"/>
    <dgm:cxn modelId="{3D86B18F-FA0F-4370-9748-26AE5F282052}" srcId="{473B7545-67D6-4530-9D96-2EDC963BACC1}" destId="{4E96F36D-79E2-4617-9EEF-296B53E49DCD}" srcOrd="0" destOrd="0" parTransId="{62D7B221-18E3-4720-A44D-BD8F19729EB6}" sibTransId="{60E4C7C2-7954-4CB6-B28A-1B0DE088C2BF}"/>
    <dgm:cxn modelId="{7C954A93-B302-0A44-91E8-C935A45F7121}" type="presOf" srcId="{0C3A69E9-594A-4234-AB50-BBE52E004780}" destId="{7F63A7B8-3C6F-5F4B-BFF5-EAAAF6003E31}" srcOrd="0" destOrd="0" presId="urn:microsoft.com/office/officeart/2005/8/layout/hList1"/>
    <dgm:cxn modelId="{5C962295-48AA-2646-BDEF-CCCAD8416C6F}" type="presOf" srcId="{800E1965-00F5-7242-8A18-78BE201CCD74}" destId="{7F63A7B8-3C6F-5F4B-BFF5-EAAAF6003E31}" srcOrd="0" destOrd="2" presId="urn:microsoft.com/office/officeart/2005/8/layout/hList1"/>
    <dgm:cxn modelId="{389DF897-F1A9-496D-BA4C-9E9552ED4FEA}" srcId="{473B7545-67D6-4530-9D96-2EDC963BACC1}" destId="{591B3733-BC37-4D96-B354-419627E3066A}" srcOrd="3" destOrd="0" parTransId="{4AB10F39-A53F-4435-9070-8DF14CE5C696}" sibTransId="{996E58F0-0135-4433-9D1D-C92704604279}"/>
    <dgm:cxn modelId="{8EB08298-ABB0-4548-9E92-5DA1B4D0E5DC}" srcId="{0E218BB3-EF75-42C6-BB0E-C7E0AD055865}" destId="{800E1965-00F5-7242-8A18-78BE201CCD74}" srcOrd="2" destOrd="0" parTransId="{7CD4FF3F-2B81-6E45-A932-7076F871D95F}" sibTransId="{DD471E6E-9118-DD4B-B738-69E326177828}"/>
    <dgm:cxn modelId="{E95841A3-8CB1-4E94-B11D-F881025FF3E1}" srcId="{0E218BB3-EF75-42C6-BB0E-C7E0AD055865}" destId="{0C3A69E9-594A-4234-AB50-BBE52E004780}" srcOrd="0" destOrd="0" parTransId="{287B255D-D74C-4B5B-80C9-155912EC3FBE}" sibTransId="{9D3A0DC1-E534-424B-AD7C-8DB7888E5FD0}"/>
    <dgm:cxn modelId="{76F643B1-008F-4684-903C-44F2F50968B6}" srcId="{473B7545-67D6-4530-9D96-2EDC963BACC1}" destId="{44B53667-AD61-4B8A-87ED-162BF856C55C}" srcOrd="2" destOrd="0" parTransId="{688019DB-D621-4C66-AE7A-6FBDCB7ADCB5}" sibTransId="{BE7B24A9-6B48-40C9-A92D-733DC094EEE8}"/>
    <dgm:cxn modelId="{72EBEABE-9912-43B3-A3E4-8F57B41627BA}" srcId="{473B7545-67D6-4530-9D96-2EDC963BACC1}" destId="{4C5F68FF-1054-498E-8949-0D0ECE7D110B}" srcOrd="4" destOrd="0" parTransId="{7E49CDD5-F9EF-4AA1-8254-79189C417241}" sibTransId="{4E1686B2-C343-4071-A368-37C4DF8DA11A}"/>
    <dgm:cxn modelId="{212923C3-D06C-4B16-9F55-489AD499C8A0}" srcId="{1CC50B4F-5F05-42A1-A1FA-C6F21AC9A60C}" destId="{0E218BB3-EF75-42C6-BB0E-C7E0AD055865}" srcOrd="1" destOrd="0" parTransId="{7EED70F5-D6EC-497F-86EF-4D1702B1B9DE}" sibTransId="{331F9323-8EDF-4914-BE66-A32B22E8000C}"/>
    <dgm:cxn modelId="{03100FDF-7492-4DCE-AA36-D971CC8C4D79}" srcId="{1CC50B4F-5F05-42A1-A1FA-C6F21AC9A60C}" destId="{473B7545-67D6-4530-9D96-2EDC963BACC1}" srcOrd="0" destOrd="0" parTransId="{1DEAC748-950C-454A-A9A1-93A525E8DD9C}" sibTransId="{ED1181A5-30CF-400B-A019-7437C57C4C2C}"/>
    <dgm:cxn modelId="{974C04E6-888B-BD4C-B5A2-771C2A993BED}" type="presOf" srcId="{44B53667-AD61-4B8A-87ED-162BF856C55C}" destId="{FACC1B37-8779-8348-BB46-8C86AD0C41B7}" srcOrd="0" destOrd="2" presId="urn:microsoft.com/office/officeart/2005/8/layout/hList1"/>
    <dgm:cxn modelId="{FB3E4EF4-B378-FE49-A6DE-73D8588756B9}" type="presOf" srcId="{0E218BB3-EF75-42C6-BB0E-C7E0AD055865}" destId="{EB0948B5-8E02-D44B-B92E-C2F0A140807C}" srcOrd="0" destOrd="0" presId="urn:microsoft.com/office/officeart/2005/8/layout/hList1"/>
    <dgm:cxn modelId="{8FA369F8-5830-484F-8C78-F83999781720}" type="presOf" srcId="{239BDBAC-83E0-DE47-964E-F077261EF924}" destId="{7F63A7B8-3C6F-5F4B-BFF5-EAAAF6003E31}" srcOrd="0" destOrd="3" presId="urn:microsoft.com/office/officeart/2005/8/layout/hList1"/>
    <dgm:cxn modelId="{F26CCCB9-6587-2844-9F76-29D1324C28FC}" type="presParOf" srcId="{96AF4BFE-BAE3-F949-A54B-3F652F54456A}" destId="{67D6FA3B-4B1D-4F46-839B-CBDD2F5F4CD8}" srcOrd="0" destOrd="0" presId="urn:microsoft.com/office/officeart/2005/8/layout/hList1"/>
    <dgm:cxn modelId="{E0A382D6-FDC4-DB46-9710-F462E6EE0F8F}" type="presParOf" srcId="{67D6FA3B-4B1D-4F46-839B-CBDD2F5F4CD8}" destId="{C8497C6D-0930-8047-BE80-D5C03F091B3A}" srcOrd="0" destOrd="0" presId="urn:microsoft.com/office/officeart/2005/8/layout/hList1"/>
    <dgm:cxn modelId="{87012463-B380-7245-8D23-DDFEEFC2ED1B}" type="presParOf" srcId="{67D6FA3B-4B1D-4F46-839B-CBDD2F5F4CD8}" destId="{FACC1B37-8779-8348-BB46-8C86AD0C41B7}" srcOrd="1" destOrd="0" presId="urn:microsoft.com/office/officeart/2005/8/layout/hList1"/>
    <dgm:cxn modelId="{C7597C30-B4CB-B942-9545-146306F76B73}" type="presParOf" srcId="{96AF4BFE-BAE3-F949-A54B-3F652F54456A}" destId="{BAF6FCF9-F0E9-3945-BF38-4575054EDC80}" srcOrd="1" destOrd="0" presId="urn:microsoft.com/office/officeart/2005/8/layout/hList1"/>
    <dgm:cxn modelId="{38A82318-9FC1-5E49-8DC5-01361ABA2274}" type="presParOf" srcId="{96AF4BFE-BAE3-F949-A54B-3F652F54456A}" destId="{72AAE92A-5737-A64A-8959-745157B4355B}" srcOrd="2" destOrd="0" presId="urn:microsoft.com/office/officeart/2005/8/layout/hList1"/>
    <dgm:cxn modelId="{8FB935C9-A44C-3541-BC2D-C550BF1CC5D2}" type="presParOf" srcId="{72AAE92A-5737-A64A-8959-745157B4355B}" destId="{EB0948B5-8E02-D44B-B92E-C2F0A140807C}" srcOrd="0" destOrd="0" presId="urn:microsoft.com/office/officeart/2005/8/layout/hList1"/>
    <dgm:cxn modelId="{314D0923-310C-4149-9248-A0F3CBCD10D5}" type="presParOf" srcId="{72AAE92A-5737-A64A-8959-745157B4355B}" destId="{7F63A7B8-3C6F-5F4B-BFF5-EAAAF6003E3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54139AD-1E15-4BEE-9CAC-EE44697F1C8A}" type="doc">
      <dgm:prSet loTypeId="urn:microsoft.com/office/officeart/2008/layout/LinedList" loCatId="list" qsTypeId="urn:microsoft.com/office/officeart/2005/8/quickstyle/simple1#122" qsCatId="simple" csTypeId="urn:microsoft.com/office/officeart/2005/8/colors/accent1_2#77" csCatId="accent1"/>
      <dgm:spPr/>
      <dgm:t>
        <a:bodyPr/>
        <a:lstStyle/>
        <a:p>
          <a:endParaRPr lang="en-US"/>
        </a:p>
      </dgm:t>
    </dgm:pt>
    <dgm:pt modelId="{6A369AB5-B1BF-4EB3-92ED-746EEA1B38FB}">
      <dgm:prSet/>
      <dgm:spPr/>
      <dgm:t>
        <a:bodyPr/>
        <a:lstStyle/>
        <a:p>
          <a:r>
            <a:rPr lang="en-US"/>
            <a:t>Strong leadership</a:t>
          </a:r>
        </a:p>
      </dgm:t>
    </dgm:pt>
    <dgm:pt modelId="{570F997F-722E-475F-8B15-400A0C047243}" type="parTrans" cxnId="{9B05CC1F-03D3-4E4C-80A0-2BE32B65741F}">
      <dgm:prSet/>
      <dgm:spPr/>
      <dgm:t>
        <a:bodyPr/>
        <a:lstStyle/>
        <a:p>
          <a:endParaRPr lang="en-US"/>
        </a:p>
      </dgm:t>
    </dgm:pt>
    <dgm:pt modelId="{648F59D4-A6AD-48B6-A235-D5BB384B3961}" type="sibTrans" cxnId="{9B05CC1F-03D3-4E4C-80A0-2BE32B65741F}">
      <dgm:prSet/>
      <dgm:spPr/>
      <dgm:t>
        <a:bodyPr/>
        <a:lstStyle/>
        <a:p>
          <a:endParaRPr lang="en-US"/>
        </a:p>
      </dgm:t>
    </dgm:pt>
    <dgm:pt modelId="{D6A3454F-A32B-4870-B76A-628D410CEA15}">
      <dgm:prSet/>
      <dgm:spPr/>
      <dgm:t>
        <a:bodyPr/>
        <a:lstStyle/>
        <a:p>
          <a:r>
            <a:rPr lang="en-US"/>
            <a:t>Clear governance</a:t>
          </a:r>
        </a:p>
      </dgm:t>
    </dgm:pt>
    <dgm:pt modelId="{53D20FC9-545B-4EE7-89D1-2F23D6C70A1F}" type="parTrans" cxnId="{D1CAF87A-2868-413C-A01D-4F1D4F2BF61D}">
      <dgm:prSet/>
      <dgm:spPr/>
      <dgm:t>
        <a:bodyPr/>
        <a:lstStyle/>
        <a:p>
          <a:endParaRPr lang="en-US"/>
        </a:p>
      </dgm:t>
    </dgm:pt>
    <dgm:pt modelId="{9B26D597-220F-4B0D-9F07-50F6147D1DDC}" type="sibTrans" cxnId="{D1CAF87A-2868-413C-A01D-4F1D4F2BF61D}">
      <dgm:prSet/>
      <dgm:spPr/>
      <dgm:t>
        <a:bodyPr/>
        <a:lstStyle/>
        <a:p>
          <a:endParaRPr lang="en-US"/>
        </a:p>
      </dgm:t>
    </dgm:pt>
    <dgm:pt modelId="{8C966E4C-4F96-42DE-83BF-3C1B8A79D5F1}">
      <dgm:prSet/>
      <dgm:spPr/>
      <dgm:t>
        <a:bodyPr/>
        <a:lstStyle/>
        <a:p>
          <a:r>
            <a:rPr lang="en-US"/>
            <a:t>Early M&amp;E setup</a:t>
          </a:r>
        </a:p>
      </dgm:t>
    </dgm:pt>
    <dgm:pt modelId="{25E64CF1-413A-48A7-AC97-656BBF48FFC1}" type="parTrans" cxnId="{B7AD4D5D-B22D-4AF9-B3B7-BA4479283854}">
      <dgm:prSet/>
      <dgm:spPr/>
      <dgm:t>
        <a:bodyPr/>
        <a:lstStyle/>
        <a:p>
          <a:endParaRPr lang="en-US"/>
        </a:p>
      </dgm:t>
    </dgm:pt>
    <dgm:pt modelId="{7AB01748-9C84-46B2-90AA-8405B6A6F7E0}" type="sibTrans" cxnId="{B7AD4D5D-B22D-4AF9-B3B7-BA4479283854}">
      <dgm:prSet/>
      <dgm:spPr/>
      <dgm:t>
        <a:bodyPr/>
        <a:lstStyle/>
        <a:p>
          <a:endParaRPr lang="en-US"/>
        </a:p>
      </dgm:t>
    </dgm:pt>
    <dgm:pt modelId="{8E9E52FA-2BD2-40CE-9413-355207F3371F}">
      <dgm:prSet/>
      <dgm:spPr/>
      <dgm:t>
        <a:bodyPr/>
        <a:lstStyle/>
        <a:p>
          <a:r>
            <a:rPr lang="en-US"/>
            <a:t>Transparent donor communication</a:t>
          </a:r>
        </a:p>
      </dgm:t>
    </dgm:pt>
    <dgm:pt modelId="{7CD344C4-3C53-4397-9E2E-0147D7D80BD2}" type="parTrans" cxnId="{B1128F5C-58B8-4621-8069-944F4091A907}">
      <dgm:prSet/>
      <dgm:spPr/>
      <dgm:t>
        <a:bodyPr/>
        <a:lstStyle/>
        <a:p>
          <a:endParaRPr lang="en-US"/>
        </a:p>
      </dgm:t>
    </dgm:pt>
    <dgm:pt modelId="{0D90F0EC-A483-45A7-9DC2-81E9255BBE69}" type="sibTrans" cxnId="{B1128F5C-58B8-4621-8069-944F4091A907}">
      <dgm:prSet/>
      <dgm:spPr/>
      <dgm:t>
        <a:bodyPr/>
        <a:lstStyle/>
        <a:p>
          <a:endParaRPr lang="en-US"/>
        </a:p>
      </dgm:t>
    </dgm:pt>
    <dgm:pt modelId="{19F7CAB8-1307-49AA-9C65-0D88F19C5232}">
      <dgm:prSet/>
      <dgm:spPr/>
      <dgm:t>
        <a:bodyPr/>
        <a:lstStyle/>
        <a:p>
          <a:r>
            <a:rPr lang="en-US"/>
            <a:t>Effective consortium management</a:t>
          </a:r>
        </a:p>
      </dgm:t>
    </dgm:pt>
    <dgm:pt modelId="{B00145A3-873D-45EA-B1CF-AFDBA471BEF7}" type="parTrans" cxnId="{8A6E02FF-8ABB-4C4C-A1CE-056A846119D2}">
      <dgm:prSet/>
      <dgm:spPr/>
      <dgm:t>
        <a:bodyPr/>
        <a:lstStyle/>
        <a:p>
          <a:endParaRPr lang="en-US"/>
        </a:p>
      </dgm:t>
    </dgm:pt>
    <dgm:pt modelId="{729134AE-BEAB-4C1A-9965-D27379797A66}" type="sibTrans" cxnId="{8A6E02FF-8ABB-4C4C-A1CE-056A846119D2}">
      <dgm:prSet/>
      <dgm:spPr/>
      <dgm:t>
        <a:bodyPr/>
        <a:lstStyle/>
        <a:p>
          <a:endParaRPr lang="en-US"/>
        </a:p>
      </dgm:t>
    </dgm:pt>
    <dgm:pt modelId="{7229F343-8501-4EC7-ACEB-E4B302AEB2C6}">
      <dgm:prSet/>
      <dgm:spPr/>
      <dgm:t>
        <a:bodyPr/>
        <a:lstStyle/>
        <a:p>
          <a:r>
            <a:rPr lang="en-US"/>
            <a:t>Strong negotiation skills</a:t>
          </a:r>
        </a:p>
      </dgm:t>
    </dgm:pt>
    <dgm:pt modelId="{1729A31D-5B43-4132-9C6D-109D2E5D9F15}" type="parTrans" cxnId="{E95AE621-7446-4A3F-B00A-1FBF7A381CF6}">
      <dgm:prSet/>
      <dgm:spPr/>
      <dgm:t>
        <a:bodyPr/>
        <a:lstStyle/>
        <a:p>
          <a:endParaRPr lang="en-US"/>
        </a:p>
      </dgm:t>
    </dgm:pt>
    <dgm:pt modelId="{0F00CEDC-C365-449D-B9AB-6CC3AE3FAEAB}" type="sibTrans" cxnId="{E95AE621-7446-4A3F-B00A-1FBF7A381CF6}">
      <dgm:prSet/>
      <dgm:spPr/>
      <dgm:t>
        <a:bodyPr/>
        <a:lstStyle/>
        <a:p>
          <a:endParaRPr lang="en-US"/>
        </a:p>
      </dgm:t>
    </dgm:pt>
    <dgm:pt modelId="{6D22EE24-D87E-4E66-AFD8-5AC0C5DD5D37}">
      <dgm:prSet/>
      <dgm:spPr/>
      <dgm:t>
        <a:bodyPr/>
        <a:lstStyle/>
        <a:p>
          <a:r>
            <a:rPr lang="en-US"/>
            <a:t>Proactive risk management</a:t>
          </a:r>
        </a:p>
      </dgm:t>
    </dgm:pt>
    <dgm:pt modelId="{DBE37B5B-F49F-4CEF-85FA-C41E5482DF9B}" type="parTrans" cxnId="{9CA9BD90-AF66-4D10-A855-3E9A525D0FBF}">
      <dgm:prSet/>
      <dgm:spPr/>
      <dgm:t>
        <a:bodyPr/>
        <a:lstStyle/>
        <a:p>
          <a:endParaRPr lang="en-US"/>
        </a:p>
      </dgm:t>
    </dgm:pt>
    <dgm:pt modelId="{253B7BB7-0498-4156-B84D-F5E72D64C1FB}" type="sibTrans" cxnId="{9CA9BD90-AF66-4D10-A855-3E9A525D0FBF}">
      <dgm:prSet/>
      <dgm:spPr/>
      <dgm:t>
        <a:bodyPr/>
        <a:lstStyle/>
        <a:p>
          <a:endParaRPr lang="en-US"/>
        </a:p>
      </dgm:t>
    </dgm:pt>
    <dgm:pt modelId="{DCBEF591-35D0-C44A-AAF3-578EB5ADA831}" type="pres">
      <dgm:prSet presAssocID="{054139AD-1E15-4BEE-9CAC-EE44697F1C8A}" presName="vert0" presStyleCnt="0">
        <dgm:presLayoutVars>
          <dgm:dir/>
          <dgm:animOne val="branch"/>
          <dgm:animLvl val="lvl"/>
        </dgm:presLayoutVars>
      </dgm:prSet>
      <dgm:spPr/>
    </dgm:pt>
    <dgm:pt modelId="{99596C8D-F00C-BB45-BC09-04028AAEA41A}" type="pres">
      <dgm:prSet presAssocID="{6A369AB5-B1BF-4EB3-92ED-746EEA1B38FB}" presName="thickLine" presStyleLbl="alignNode1" presStyleIdx="0" presStyleCnt="7"/>
      <dgm:spPr/>
    </dgm:pt>
    <dgm:pt modelId="{0E66B818-BC93-D942-9DAC-2DD92E74885B}" type="pres">
      <dgm:prSet presAssocID="{6A369AB5-B1BF-4EB3-92ED-746EEA1B38FB}" presName="horz1" presStyleCnt="0"/>
      <dgm:spPr/>
    </dgm:pt>
    <dgm:pt modelId="{33644A16-0450-4648-BB7A-13445B02D2E8}" type="pres">
      <dgm:prSet presAssocID="{6A369AB5-B1BF-4EB3-92ED-746EEA1B38FB}" presName="tx1" presStyleLbl="revTx" presStyleIdx="0" presStyleCnt="7"/>
      <dgm:spPr/>
    </dgm:pt>
    <dgm:pt modelId="{CC0C5EE0-96B6-FB43-A4E5-7A67FAEBFC14}" type="pres">
      <dgm:prSet presAssocID="{6A369AB5-B1BF-4EB3-92ED-746EEA1B38FB}" presName="vert1" presStyleCnt="0"/>
      <dgm:spPr/>
    </dgm:pt>
    <dgm:pt modelId="{59F92099-17B3-284C-B008-E10B6AC7EF0E}" type="pres">
      <dgm:prSet presAssocID="{D6A3454F-A32B-4870-B76A-628D410CEA15}" presName="thickLine" presStyleLbl="alignNode1" presStyleIdx="1" presStyleCnt="7"/>
      <dgm:spPr/>
    </dgm:pt>
    <dgm:pt modelId="{A885853A-5B64-1644-BE53-D8385866A51C}" type="pres">
      <dgm:prSet presAssocID="{D6A3454F-A32B-4870-B76A-628D410CEA15}" presName="horz1" presStyleCnt="0"/>
      <dgm:spPr/>
    </dgm:pt>
    <dgm:pt modelId="{EBC96E93-02E1-6B4F-AF0F-F1F283DB2E1B}" type="pres">
      <dgm:prSet presAssocID="{D6A3454F-A32B-4870-B76A-628D410CEA15}" presName="tx1" presStyleLbl="revTx" presStyleIdx="1" presStyleCnt="7"/>
      <dgm:spPr/>
    </dgm:pt>
    <dgm:pt modelId="{CD595C61-0ABA-B74F-9695-A706DBBE2693}" type="pres">
      <dgm:prSet presAssocID="{D6A3454F-A32B-4870-B76A-628D410CEA15}" presName="vert1" presStyleCnt="0"/>
      <dgm:spPr/>
    </dgm:pt>
    <dgm:pt modelId="{B4E79819-42A5-D546-9832-2729F0AEC172}" type="pres">
      <dgm:prSet presAssocID="{8C966E4C-4F96-42DE-83BF-3C1B8A79D5F1}" presName="thickLine" presStyleLbl="alignNode1" presStyleIdx="2" presStyleCnt="7"/>
      <dgm:spPr/>
    </dgm:pt>
    <dgm:pt modelId="{B6A690E2-D2FE-E843-A14F-A7D85863F689}" type="pres">
      <dgm:prSet presAssocID="{8C966E4C-4F96-42DE-83BF-3C1B8A79D5F1}" presName="horz1" presStyleCnt="0"/>
      <dgm:spPr/>
    </dgm:pt>
    <dgm:pt modelId="{82953705-BA0A-B246-9503-0F5EEB2D3462}" type="pres">
      <dgm:prSet presAssocID="{8C966E4C-4F96-42DE-83BF-3C1B8A79D5F1}" presName="tx1" presStyleLbl="revTx" presStyleIdx="2" presStyleCnt="7"/>
      <dgm:spPr/>
    </dgm:pt>
    <dgm:pt modelId="{041718FE-56DE-8146-9BFB-762C8206F062}" type="pres">
      <dgm:prSet presAssocID="{8C966E4C-4F96-42DE-83BF-3C1B8A79D5F1}" presName="vert1" presStyleCnt="0"/>
      <dgm:spPr/>
    </dgm:pt>
    <dgm:pt modelId="{ACCDA65B-AA7A-2549-9FFC-AE34C9C59712}" type="pres">
      <dgm:prSet presAssocID="{8E9E52FA-2BD2-40CE-9413-355207F3371F}" presName="thickLine" presStyleLbl="alignNode1" presStyleIdx="3" presStyleCnt="7"/>
      <dgm:spPr/>
    </dgm:pt>
    <dgm:pt modelId="{16198FAA-9000-B645-BD90-E853571A6B39}" type="pres">
      <dgm:prSet presAssocID="{8E9E52FA-2BD2-40CE-9413-355207F3371F}" presName="horz1" presStyleCnt="0"/>
      <dgm:spPr/>
    </dgm:pt>
    <dgm:pt modelId="{B06F8FBF-A721-8046-8B48-4FB0EA8B8312}" type="pres">
      <dgm:prSet presAssocID="{8E9E52FA-2BD2-40CE-9413-355207F3371F}" presName="tx1" presStyleLbl="revTx" presStyleIdx="3" presStyleCnt="7"/>
      <dgm:spPr/>
    </dgm:pt>
    <dgm:pt modelId="{17976CED-FD49-9D48-A435-CC02F3B272F4}" type="pres">
      <dgm:prSet presAssocID="{8E9E52FA-2BD2-40CE-9413-355207F3371F}" presName="vert1" presStyleCnt="0"/>
      <dgm:spPr/>
    </dgm:pt>
    <dgm:pt modelId="{93B22AA3-0BA3-CF46-BEC0-2BC5804991A5}" type="pres">
      <dgm:prSet presAssocID="{19F7CAB8-1307-49AA-9C65-0D88F19C5232}" presName="thickLine" presStyleLbl="alignNode1" presStyleIdx="4" presStyleCnt="7"/>
      <dgm:spPr/>
    </dgm:pt>
    <dgm:pt modelId="{2443B536-3E76-F944-9E2F-63D4A0D76DC7}" type="pres">
      <dgm:prSet presAssocID="{19F7CAB8-1307-49AA-9C65-0D88F19C5232}" presName="horz1" presStyleCnt="0"/>
      <dgm:spPr/>
    </dgm:pt>
    <dgm:pt modelId="{4C2FC62A-135C-4C45-8DD3-BF28E8B768D0}" type="pres">
      <dgm:prSet presAssocID="{19F7CAB8-1307-49AA-9C65-0D88F19C5232}" presName="tx1" presStyleLbl="revTx" presStyleIdx="4" presStyleCnt="7"/>
      <dgm:spPr/>
    </dgm:pt>
    <dgm:pt modelId="{C035C255-EDA0-C34C-AF7F-37A13EFE7796}" type="pres">
      <dgm:prSet presAssocID="{19F7CAB8-1307-49AA-9C65-0D88F19C5232}" presName="vert1" presStyleCnt="0"/>
      <dgm:spPr/>
    </dgm:pt>
    <dgm:pt modelId="{E07A478A-59E6-F04E-9B27-BCCDCA178087}" type="pres">
      <dgm:prSet presAssocID="{7229F343-8501-4EC7-ACEB-E4B302AEB2C6}" presName="thickLine" presStyleLbl="alignNode1" presStyleIdx="5" presStyleCnt="7"/>
      <dgm:spPr/>
    </dgm:pt>
    <dgm:pt modelId="{75562B26-C446-8F47-8D6C-C7A6E46F67D1}" type="pres">
      <dgm:prSet presAssocID="{7229F343-8501-4EC7-ACEB-E4B302AEB2C6}" presName="horz1" presStyleCnt="0"/>
      <dgm:spPr/>
    </dgm:pt>
    <dgm:pt modelId="{861E5E87-F8A7-F74C-9E11-E86CB81DAA10}" type="pres">
      <dgm:prSet presAssocID="{7229F343-8501-4EC7-ACEB-E4B302AEB2C6}" presName="tx1" presStyleLbl="revTx" presStyleIdx="5" presStyleCnt="7"/>
      <dgm:spPr/>
    </dgm:pt>
    <dgm:pt modelId="{D53263DC-ACCD-C44D-BA46-613976754251}" type="pres">
      <dgm:prSet presAssocID="{7229F343-8501-4EC7-ACEB-E4B302AEB2C6}" presName="vert1" presStyleCnt="0"/>
      <dgm:spPr/>
    </dgm:pt>
    <dgm:pt modelId="{8A916052-B36F-344A-B313-E16CB03D0C9B}" type="pres">
      <dgm:prSet presAssocID="{6D22EE24-D87E-4E66-AFD8-5AC0C5DD5D37}" presName="thickLine" presStyleLbl="alignNode1" presStyleIdx="6" presStyleCnt="7"/>
      <dgm:spPr/>
    </dgm:pt>
    <dgm:pt modelId="{C60CE9BC-2B89-D244-8256-DEEF9FB24D48}" type="pres">
      <dgm:prSet presAssocID="{6D22EE24-D87E-4E66-AFD8-5AC0C5DD5D37}" presName="horz1" presStyleCnt="0"/>
      <dgm:spPr/>
    </dgm:pt>
    <dgm:pt modelId="{0B72553A-DDDE-9243-B154-A28A5CD08BA5}" type="pres">
      <dgm:prSet presAssocID="{6D22EE24-D87E-4E66-AFD8-5AC0C5DD5D37}" presName="tx1" presStyleLbl="revTx" presStyleIdx="6" presStyleCnt="7"/>
      <dgm:spPr/>
    </dgm:pt>
    <dgm:pt modelId="{7ECB91C7-C7C7-F64B-AF5F-4D9B14174ACF}" type="pres">
      <dgm:prSet presAssocID="{6D22EE24-D87E-4E66-AFD8-5AC0C5DD5D37}" presName="vert1" presStyleCnt="0"/>
      <dgm:spPr/>
    </dgm:pt>
  </dgm:ptLst>
  <dgm:cxnLst>
    <dgm:cxn modelId="{0123AA02-09AC-FD40-95B7-AA2CB2BD683E}" type="presOf" srcId="{8C966E4C-4F96-42DE-83BF-3C1B8A79D5F1}" destId="{82953705-BA0A-B246-9503-0F5EEB2D3462}" srcOrd="0" destOrd="0" presId="urn:microsoft.com/office/officeart/2008/layout/LinedList"/>
    <dgm:cxn modelId="{9B05CC1F-03D3-4E4C-80A0-2BE32B65741F}" srcId="{054139AD-1E15-4BEE-9CAC-EE44697F1C8A}" destId="{6A369AB5-B1BF-4EB3-92ED-746EEA1B38FB}" srcOrd="0" destOrd="0" parTransId="{570F997F-722E-475F-8B15-400A0C047243}" sibTransId="{648F59D4-A6AD-48B6-A235-D5BB384B3961}"/>
    <dgm:cxn modelId="{E95AE621-7446-4A3F-B00A-1FBF7A381CF6}" srcId="{054139AD-1E15-4BEE-9CAC-EE44697F1C8A}" destId="{7229F343-8501-4EC7-ACEB-E4B302AEB2C6}" srcOrd="5" destOrd="0" parTransId="{1729A31D-5B43-4132-9C6D-109D2E5D9F15}" sibTransId="{0F00CEDC-C365-449D-B9AB-6CC3AE3FAEAB}"/>
    <dgm:cxn modelId="{9369482F-314F-2B4F-9A38-1EB076937285}" type="presOf" srcId="{6D22EE24-D87E-4E66-AFD8-5AC0C5DD5D37}" destId="{0B72553A-DDDE-9243-B154-A28A5CD08BA5}" srcOrd="0" destOrd="0" presId="urn:microsoft.com/office/officeart/2008/layout/LinedList"/>
    <dgm:cxn modelId="{B1128F5C-58B8-4621-8069-944F4091A907}" srcId="{054139AD-1E15-4BEE-9CAC-EE44697F1C8A}" destId="{8E9E52FA-2BD2-40CE-9413-355207F3371F}" srcOrd="3" destOrd="0" parTransId="{7CD344C4-3C53-4397-9E2E-0147D7D80BD2}" sibTransId="{0D90F0EC-A483-45A7-9DC2-81E9255BBE69}"/>
    <dgm:cxn modelId="{B7AD4D5D-B22D-4AF9-B3B7-BA4479283854}" srcId="{054139AD-1E15-4BEE-9CAC-EE44697F1C8A}" destId="{8C966E4C-4F96-42DE-83BF-3C1B8A79D5F1}" srcOrd="2" destOrd="0" parTransId="{25E64CF1-413A-48A7-AC97-656BBF48FFC1}" sibTransId="{7AB01748-9C84-46B2-90AA-8405B6A6F7E0}"/>
    <dgm:cxn modelId="{97B52470-41DD-814D-8591-66F6A0C3E160}" type="presOf" srcId="{6A369AB5-B1BF-4EB3-92ED-746EEA1B38FB}" destId="{33644A16-0450-4648-BB7A-13445B02D2E8}" srcOrd="0" destOrd="0" presId="urn:microsoft.com/office/officeart/2008/layout/LinedList"/>
    <dgm:cxn modelId="{D1CAF87A-2868-413C-A01D-4F1D4F2BF61D}" srcId="{054139AD-1E15-4BEE-9CAC-EE44697F1C8A}" destId="{D6A3454F-A32B-4870-B76A-628D410CEA15}" srcOrd="1" destOrd="0" parTransId="{53D20FC9-545B-4EE7-89D1-2F23D6C70A1F}" sibTransId="{9B26D597-220F-4B0D-9F07-50F6147D1DDC}"/>
    <dgm:cxn modelId="{54E88B83-7128-E545-8B8D-4D0CF104A8BE}" type="presOf" srcId="{7229F343-8501-4EC7-ACEB-E4B302AEB2C6}" destId="{861E5E87-F8A7-F74C-9E11-E86CB81DAA10}" srcOrd="0" destOrd="0" presId="urn:microsoft.com/office/officeart/2008/layout/LinedList"/>
    <dgm:cxn modelId="{53D6918E-D55A-9B4E-8DFC-0B22A964012F}" type="presOf" srcId="{8E9E52FA-2BD2-40CE-9413-355207F3371F}" destId="{B06F8FBF-A721-8046-8B48-4FB0EA8B8312}" srcOrd="0" destOrd="0" presId="urn:microsoft.com/office/officeart/2008/layout/LinedList"/>
    <dgm:cxn modelId="{9CA9BD90-AF66-4D10-A855-3E9A525D0FBF}" srcId="{054139AD-1E15-4BEE-9CAC-EE44697F1C8A}" destId="{6D22EE24-D87E-4E66-AFD8-5AC0C5DD5D37}" srcOrd="6" destOrd="0" parTransId="{DBE37B5B-F49F-4CEF-85FA-C41E5482DF9B}" sibTransId="{253B7BB7-0498-4156-B84D-F5E72D64C1FB}"/>
    <dgm:cxn modelId="{24509B9E-99D8-BC40-84C2-0189A72E6431}" type="presOf" srcId="{D6A3454F-A32B-4870-B76A-628D410CEA15}" destId="{EBC96E93-02E1-6B4F-AF0F-F1F283DB2E1B}" srcOrd="0" destOrd="0" presId="urn:microsoft.com/office/officeart/2008/layout/LinedList"/>
    <dgm:cxn modelId="{95229DB8-273A-1D40-BA9C-89E8004DB16F}" type="presOf" srcId="{19F7CAB8-1307-49AA-9C65-0D88F19C5232}" destId="{4C2FC62A-135C-4C45-8DD3-BF28E8B768D0}" srcOrd="0" destOrd="0" presId="urn:microsoft.com/office/officeart/2008/layout/LinedList"/>
    <dgm:cxn modelId="{380C71CC-0219-9E49-A9ED-9518DAC7D54F}" type="presOf" srcId="{054139AD-1E15-4BEE-9CAC-EE44697F1C8A}" destId="{DCBEF591-35D0-C44A-AAF3-578EB5ADA831}" srcOrd="0" destOrd="0" presId="urn:microsoft.com/office/officeart/2008/layout/LinedList"/>
    <dgm:cxn modelId="{8A6E02FF-8ABB-4C4C-A1CE-056A846119D2}" srcId="{054139AD-1E15-4BEE-9CAC-EE44697F1C8A}" destId="{19F7CAB8-1307-49AA-9C65-0D88F19C5232}" srcOrd="4" destOrd="0" parTransId="{B00145A3-873D-45EA-B1CF-AFDBA471BEF7}" sibTransId="{729134AE-BEAB-4C1A-9965-D27379797A66}"/>
    <dgm:cxn modelId="{4CC4791F-F091-8148-B58B-FB65D0AFE1FB}" type="presParOf" srcId="{DCBEF591-35D0-C44A-AAF3-578EB5ADA831}" destId="{99596C8D-F00C-BB45-BC09-04028AAEA41A}" srcOrd="0" destOrd="0" presId="urn:microsoft.com/office/officeart/2008/layout/LinedList"/>
    <dgm:cxn modelId="{F840A73E-1A64-304F-AE36-33B81BAAB19A}" type="presParOf" srcId="{DCBEF591-35D0-C44A-AAF3-578EB5ADA831}" destId="{0E66B818-BC93-D942-9DAC-2DD92E74885B}" srcOrd="1" destOrd="0" presId="urn:microsoft.com/office/officeart/2008/layout/LinedList"/>
    <dgm:cxn modelId="{45443EDD-A764-5F44-A430-2E01E49AF7AF}" type="presParOf" srcId="{0E66B818-BC93-D942-9DAC-2DD92E74885B}" destId="{33644A16-0450-4648-BB7A-13445B02D2E8}" srcOrd="0" destOrd="0" presId="urn:microsoft.com/office/officeart/2008/layout/LinedList"/>
    <dgm:cxn modelId="{5BB085CB-D55E-9A44-9404-10DADCF9BE7A}" type="presParOf" srcId="{0E66B818-BC93-D942-9DAC-2DD92E74885B}" destId="{CC0C5EE0-96B6-FB43-A4E5-7A67FAEBFC14}" srcOrd="1" destOrd="0" presId="urn:microsoft.com/office/officeart/2008/layout/LinedList"/>
    <dgm:cxn modelId="{2C6D66A5-406F-4B4A-BB9B-7D4D58A03D00}" type="presParOf" srcId="{DCBEF591-35D0-C44A-AAF3-578EB5ADA831}" destId="{59F92099-17B3-284C-B008-E10B6AC7EF0E}" srcOrd="2" destOrd="0" presId="urn:microsoft.com/office/officeart/2008/layout/LinedList"/>
    <dgm:cxn modelId="{C75541FA-EB7E-FB41-A0E6-A535D4E6A9A4}" type="presParOf" srcId="{DCBEF591-35D0-C44A-AAF3-578EB5ADA831}" destId="{A885853A-5B64-1644-BE53-D8385866A51C}" srcOrd="3" destOrd="0" presId="urn:microsoft.com/office/officeart/2008/layout/LinedList"/>
    <dgm:cxn modelId="{F7277038-8E18-C345-B92B-1DD2B445D277}" type="presParOf" srcId="{A885853A-5B64-1644-BE53-D8385866A51C}" destId="{EBC96E93-02E1-6B4F-AF0F-F1F283DB2E1B}" srcOrd="0" destOrd="0" presId="urn:microsoft.com/office/officeart/2008/layout/LinedList"/>
    <dgm:cxn modelId="{6E0F8D51-CF01-184F-B1EC-58CF5030252D}" type="presParOf" srcId="{A885853A-5B64-1644-BE53-D8385866A51C}" destId="{CD595C61-0ABA-B74F-9695-A706DBBE2693}" srcOrd="1" destOrd="0" presId="urn:microsoft.com/office/officeart/2008/layout/LinedList"/>
    <dgm:cxn modelId="{04E68B2A-D858-F240-8DE0-38C96C7455A7}" type="presParOf" srcId="{DCBEF591-35D0-C44A-AAF3-578EB5ADA831}" destId="{B4E79819-42A5-D546-9832-2729F0AEC172}" srcOrd="4" destOrd="0" presId="urn:microsoft.com/office/officeart/2008/layout/LinedList"/>
    <dgm:cxn modelId="{AE3A354E-0248-6645-A8F7-E128513C0C21}" type="presParOf" srcId="{DCBEF591-35D0-C44A-AAF3-578EB5ADA831}" destId="{B6A690E2-D2FE-E843-A14F-A7D85863F689}" srcOrd="5" destOrd="0" presId="urn:microsoft.com/office/officeart/2008/layout/LinedList"/>
    <dgm:cxn modelId="{CD393560-A866-EA42-83C9-6A8D15201092}" type="presParOf" srcId="{B6A690E2-D2FE-E843-A14F-A7D85863F689}" destId="{82953705-BA0A-B246-9503-0F5EEB2D3462}" srcOrd="0" destOrd="0" presId="urn:microsoft.com/office/officeart/2008/layout/LinedList"/>
    <dgm:cxn modelId="{6F5EFB11-CADD-3C4D-AAD2-E324255F3634}" type="presParOf" srcId="{B6A690E2-D2FE-E843-A14F-A7D85863F689}" destId="{041718FE-56DE-8146-9BFB-762C8206F062}" srcOrd="1" destOrd="0" presId="urn:microsoft.com/office/officeart/2008/layout/LinedList"/>
    <dgm:cxn modelId="{02A64DF2-8250-AF44-94BA-A1219AF25BB6}" type="presParOf" srcId="{DCBEF591-35D0-C44A-AAF3-578EB5ADA831}" destId="{ACCDA65B-AA7A-2549-9FFC-AE34C9C59712}" srcOrd="6" destOrd="0" presId="urn:microsoft.com/office/officeart/2008/layout/LinedList"/>
    <dgm:cxn modelId="{810BF528-167D-0D43-92B8-35DEFDC061DC}" type="presParOf" srcId="{DCBEF591-35D0-C44A-AAF3-578EB5ADA831}" destId="{16198FAA-9000-B645-BD90-E853571A6B39}" srcOrd="7" destOrd="0" presId="urn:microsoft.com/office/officeart/2008/layout/LinedList"/>
    <dgm:cxn modelId="{A62DA8F9-481F-7340-86E7-5B8C6B426EC6}" type="presParOf" srcId="{16198FAA-9000-B645-BD90-E853571A6B39}" destId="{B06F8FBF-A721-8046-8B48-4FB0EA8B8312}" srcOrd="0" destOrd="0" presId="urn:microsoft.com/office/officeart/2008/layout/LinedList"/>
    <dgm:cxn modelId="{100827D5-66F3-7E4B-81BF-2210C1BED93D}" type="presParOf" srcId="{16198FAA-9000-B645-BD90-E853571A6B39}" destId="{17976CED-FD49-9D48-A435-CC02F3B272F4}" srcOrd="1" destOrd="0" presId="urn:microsoft.com/office/officeart/2008/layout/LinedList"/>
    <dgm:cxn modelId="{68E47C51-E9EA-A34F-B596-93D1CDE91705}" type="presParOf" srcId="{DCBEF591-35D0-C44A-AAF3-578EB5ADA831}" destId="{93B22AA3-0BA3-CF46-BEC0-2BC5804991A5}" srcOrd="8" destOrd="0" presId="urn:microsoft.com/office/officeart/2008/layout/LinedList"/>
    <dgm:cxn modelId="{803B5B79-C8F5-7246-B8E9-BB63278D1B1D}" type="presParOf" srcId="{DCBEF591-35D0-C44A-AAF3-578EB5ADA831}" destId="{2443B536-3E76-F944-9E2F-63D4A0D76DC7}" srcOrd="9" destOrd="0" presId="urn:microsoft.com/office/officeart/2008/layout/LinedList"/>
    <dgm:cxn modelId="{13FA708B-35E5-CE4E-88A9-B64385B8092E}" type="presParOf" srcId="{2443B536-3E76-F944-9E2F-63D4A0D76DC7}" destId="{4C2FC62A-135C-4C45-8DD3-BF28E8B768D0}" srcOrd="0" destOrd="0" presId="urn:microsoft.com/office/officeart/2008/layout/LinedList"/>
    <dgm:cxn modelId="{CECCE79A-DF07-9C41-83A7-598B46ABC50C}" type="presParOf" srcId="{2443B536-3E76-F944-9E2F-63D4A0D76DC7}" destId="{C035C255-EDA0-C34C-AF7F-37A13EFE7796}" srcOrd="1" destOrd="0" presId="urn:microsoft.com/office/officeart/2008/layout/LinedList"/>
    <dgm:cxn modelId="{B66E1427-9689-0448-A0AF-181A80CA279A}" type="presParOf" srcId="{DCBEF591-35D0-C44A-AAF3-578EB5ADA831}" destId="{E07A478A-59E6-F04E-9B27-BCCDCA178087}" srcOrd="10" destOrd="0" presId="urn:microsoft.com/office/officeart/2008/layout/LinedList"/>
    <dgm:cxn modelId="{CE36FC56-F9C8-8B4D-A530-3EEE3E7B8313}" type="presParOf" srcId="{DCBEF591-35D0-C44A-AAF3-578EB5ADA831}" destId="{75562B26-C446-8F47-8D6C-C7A6E46F67D1}" srcOrd="11" destOrd="0" presId="urn:microsoft.com/office/officeart/2008/layout/LinedList"/>
    <dgm:cxn modelId="{3CC08B16-CFC4-FF43-BF9F-39ADFFCB55C9}" type="presParOf" srcId="{75562B26-C446-8F47-8D6C-C7A6E46F67D1}" destId="{861E5E87-F8A7-F74C-9E11-E86CB81DAA10}" srcOrd="0" destOrd="0" presId="urn:microsoft.com/office/officeart/2008/layout/LinedList"/>
    <dgm:cxn modelId="{9314DC97-D7B4-954B-A1B0-924FA4FCF4E4}" type="presParOf" srcId="{75562B26-C446-8F47-8D6C-C7A6E46F67D1}" destId="{D53263DC-ACCD-C44D-BA46-613976754251}" srcOrd="1" destOrd="0" presId="urn:microsoft.com/office/officeart/2008/layout/LinedList"/>
    <dgm:cxn modelId="{CC4BF1A8-FB06-7146-84BC-969E11E1ECC6}" type="presParOf" srcId="{DCBEF591-35D0-C44A-AAF3-578EB5ADA831}" destId="{8A916052-B36F-344A-B313-E16CB03D0C9B}" srcOrd="12" destOrd="0" presId="urn:microsoft.com/office/officeart/2008/layout/LinedList"/>
    <dgm:cxn modelId="{F74DCAD1-E2A9-344A-9D43-83CE96337CD2}" type="presParOf" srcId="{DCBEF591-35D0-C44A-AAF3-578EB5ADA831}" destId="{C60CE9BC-2B89-D244-8256-DEEF9FB24D48}" srcOrd="13" destOrd="0" presId="urn:microsoft.com/office/officeart/2008/layout/LinedList"/>
    <dgm:cxn modelId="{D73AFC72-F94A-1444-8E78-64967EA61E23}" type="presParOf" srcId="{C60CE9BC-2B89-D244-8256-DEEF9FB24D48}" destId="{0B72553A-DDDE-9243-B154-A28A5CD08BA5}" srcOrd="0" destOrd="0" presId="urn:microsoft.com/office/officeart/2008/layout/LinedList"/>
    <dgm:cxn modelId="{6328D582-95CA-F24E-8197-1DF1D92925FC}" type="presParOf" srcId="{C60CE9BC-2B89-D244-8256-DEEF9FB24D48}" destId="{7ECB91C7-C7C7-F64B-AF5F-4D9B14174AC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59CA24-BAFB-2A4C-8954-B189551DE828}">
      <dsp:nvSpPr>
        <dsp:cNvPr id="0" name=""/>
        <dsp:cNvSpPr/>
      </dsp:nvSpPr>
      <dsp:spPr>
        <a:xfrm>
          <a:off x="3243197" y="784453"/>
          <a:ext cx="6035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3570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29128" y="827002"/>
        <a:ext cx="31708" cy="6341"/>
      </dsp:txXfrm>
    </dsp:sp>
    <dsp:sp modelId="{16EE7372-42DD-FF43-9F8B-600BA5D98168}">
      <dsp:nvSpPr>
        <dsp:cNvPr id="0" name=""/>
        <dsp:cNvSpPr/>
      </dsp:nvSpPr>
      <dsp:spPr>
        <a:xfrm>
          <a:off x="487732" y="2994"/>
          <a:ext cx="2757264" cy="16543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08" tIns="141820" rIns="135108" bIns="1418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counts as the 'full cost' of a study/a program</a:t>
          </a:r>
        </a:p>
      </dsp:txBody>
      <dsp:txXfrm>
        <a:off x="487732" y="2994"/>
        <a:ext cx="2757264" cy="1654358"/>
      </dsp:txXfrm>
    </dsp:sp>
    <dsp:sp modelId="{2E6CA7A6-809F-E243-9FDA-41F8FCFFF41E}">
      <dsp:nvSpPr>
        <dsp:cNvPr id="0" name=""/>
        <dsp:cNvSpPr/>
      </dsp:nvSpPr>
      <dsp:spPr>
        <a:xfrm>
          <a:off x="6634632" y="784453"/>
          <a:ext cx="6035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3570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20563" y="827002"/>
        <a:ext cx="31708" cy="6341"/>
      </dsp:txXfrm>
    </dsp:sp>
    <dsp:sp modelId="{2B9AF97E-CF73-9F4B-9399-205EEEE07DF7}">
      <dsp:nvSpPr>
        <dsp:cNvPr id="0" name=""/>
        <dsp:cNvSpPr/>
      </dsp:nvSpPr>
      <dsp:spPr>
        <a:xfrm>
          <a:off x="3879167" y="2994"/>
          <a:ext cx="2757264" cy="165435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08" tIns="141820" rIns="135108" bIns="1418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Direct costs: definitions and examples</a:t>
          </a:r>
        </a:p>
      </dsp:txBody>
      <dsp:txXfrm>
        <a:off x="3879167" y="2994"/>
        <a:ext cx="2757264" cy="1654358"/>
      </dsp:txXfrm>
    </dsp:sp>
    <dsp:sp modelId="{0C41B03B-65C5-D24E-B7E6-BA02A2D3269C}">
      <dsp:nvSpPr>
        <dsp:cNvPr id="0" name=""/>
        <dsp:cNvSpPr/>
      </dsp:nvSpPr>
      <dsp:spPr>
        <a:xfrm>
          <a:off x="1866364" y="1655552"/>
          <a:ext cx="6782870" cy="603570"/>
        </a:xfrm>
        <a:custGeom>
          <a:avLst/>
          <a:gdLst/>
          <a:ahLst/>
          <a:cxnLst/>
          <a:rect l="0" t="0" r="0" b="0"/>
          <a:pathLst>
            <a:path>
              <a:moveTo>
                <a:pt x="6782870" y="0"/>
              </a:moveTo>
              <a:lnTo>
                <a:pt x="6782870" y="318885"/>
              </a:lnTo>
              <a:lnTo>
                <a:pt x="0" y="318885"/>
              </a:lnTo>
              <a:lnTo>
                <a:pt x="0" y="60357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7488" y="1954167"/>
        <a:ext cx="340622" cy="6341"/>
      </dsp:txXfrm>
    </dsp:sp>
    <dsp:sp modelId="{BF6971B3-9E1C-1C4D-90F7-0A9594D9388E}">
      <dsp:nvSpPr>
        <dsp:cNvPr id="0" name=""/>
        <dsp:cNvSpPr/>
      </dsp:nvSpPr>
      <dsp:spPr>
        <a:xfrm>
          <a:off x="7270602" y="2994"/>
          <a:ext cx="2757264" cy="165435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08" tIns="141820" rIns="135108" bIns="1418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Indirect costs and cost-rate agreements</a:t>
          </a:r>
        </a:p>
      </dsp:txBody>
      <dsp:txXfrm>
        <a:off x="7270602" y="2994"/>
        <a:ext cx="2757264" cy="1654358"/>
      </dsp:txXfrm>
    </dsp:sp>
    <dsp:sp modelId="{AC29B675-9061-0E45-A704-65EBC9F440B4}">
      <dsp:nvSpPr>
        <dsp:cNvPr id="0" name=""/>
        <dsp:cNvSpPr/>
      </dsp:nvSpPr>
      <dsp:spPr>
        <a:xfrm>
          <a:off x="3243197" y="3072982"/>
          <a:ext cx="6035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3570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29128" y="3115531"/>
        <a:ext cx="31708" cy="6341"/>
      </dsp:txXfrm>
    </dsp:sp>
    <dsp:sp modelId="{C012F13A-1999-3E43-90DE-92E16BEBD744}">
      <dsp:nvSpPr>
        <dsp:cNvPr id="0" name=""/>
        <dsp:cNvSpPr/>
      </dsp:nvSpPr>
      <dsp:spPr>
        <a:xfrm>
          <a:off x="487732" y="2291523"/>
          <a:ext cx="2757264" cy="165435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08" tIns="141820" rIns="135108" bIns="1418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Cost-sharing: cash vs. in-kind, and its risks</a:t>
          </a:r>
        </a:p>
      </dsp:txBody>
      <dsp:txXfrm>
        <a:off x="487732" y="2291523"/>
        <a:ext cx="2757264" cy="1654358"/>
      </dsp:txXfrm>
    </dsp:sp>
    <dsp:sp modelId="{42ED51CE-6F6E-884F-9DFE-9228EC970A3F}">
      <dsp:nvSpPr>
        <dsp:cNvPr id="0" name=""/>
        <dsp:cNvSpPr/>
      </dsp:nvSpPr>
      <dsp:spPr>
        <a:xfrm>
          <a:off x="6634632" y="3072982"/>
          <a:ext cx="6035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3570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20563" y="3115531"/>
        <a:ext cx="31708" cy="6341"/>
      </dsp:txXfrm>
    </dsp:sp>
    <dsp:sp modelId="{BD5A156A-150A-C844-81C4-916B528EBAD7}">
      <dsp:nvSpPr>
        <dsp:cNvPr id="0" name=""/>
        <dsp:cNvSpPr/>
      </dsp:nvSpPr>
      <dsp:spPr>
        <a:xfrm>
          <a:off x="3879167" y="2291523"/>
          <a:ext cx="2757264" cy="165435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08" tIns="141820" rIns="135108" bIns="1418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The 100% alignment rule — activities to budget lines</a:t>
          </a:r>
        </a:p>
      </dsp:txBody>
      <dsp:txXfrm>
        <a:off x="3879167" y="2291523"/>
        <a:ext cx="2757264" cy="1654358"/>
      </dsp:txXfrm>
    </dsp:sp>
    <dsp:sp modelId="{F59DC07C-F33E-0247-85A7-75E5CC2B4043}">
      <dsp:nvSpPr>
        <dsp:cNvPr id="0" name=""/>
        <dsp:cNvSpPr/>
      </dsp:nvSpPr>
      <dsp:spPr>
        <a:xfrm>
          <a:off x="7270602" y="2291523"/>
          <a:ext cx="2757264" cy="16543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08" tIns="141820" rIns="135108" bIns="1418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Practical demonstration: building a budget from a workplan</a:t>
          </a:r>
        </a:p>
      </dsp:txBody>
      <dsp:txXfrm>
        <a:off x="7270602" y="2291523"/>
        <a:ext cx="2757264" cy="16543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5057F-DF89-6C42-96CC-CE7C5CA60A5A}">
      <dsp:nvSpPr>
        <dsp:cNvPr id="0" name=""/>
        <dsp:cNvSpPr/>
      </dsp:nvSpPr>
      <dsp:spPr>
        <a:xfrm>
          <a:off x="3953" y="720168"/>
          <a:ext cx="2377306" cy="8697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Facilities</a:t>
          </a:r>
          <a:endParaRPr lang="en-US" sz="2400" kern="1200"/>
        </a:p>
      </dsp:txBody>
      <dsp:txXfrm>
        <a:off x="3953" y="720168"/>
        <a:ext cx="2377306" cy="869759"/>
      </dsp:txXfrm>
    </dsp:sp>
    <dsp:sp modelId="{2C0DAF04-3CE3-0C49-BD8C-72C88F9D63BB}">
      <dsp:nvSpPr>
        <dsp:cNvPr id="0" name=""/>
        <dsp:cNvSpPr/>
      </dsp:nvSpPr>
      <dsp:spPr>
        <a:xfrm>
          <a:off x="3953" y="1589928"/>
          <a:ext cx="2377306" cy="204742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Lab &amp; office space, utilities, maintenance</a:t>
          </a:r>
        </a:p>
      </dsp:txBody>
      <dsp:txXfrm>
        <a:off x="3953" y="1589928"/>
        <a:ext cx="2377306" cy="2047426"/>
      </dsp:txXfrm>
    </dsp:sp>
    <dsp:sp modelId="{99671991-C5F8-6C45-909C-EE8AE7D953F5}">
      <dsp:nvSpPr>
        <dsp:cNvPr id="0" name=""/>
        <dsp:cNvSpPr/>
      </dsp:nvSpPr>
      <dsp:spPr>
        <a:xfrm>
          <a:off x="2714082" y="720168"/>
          <a:ext cx="2377306" cy="869759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Shared systems</a:t>
          </a:r>
          <a:endParaRPr lang="en-US" sz="2400" kern="1200"/>
        </a:p>
      </dsp:txBody>
      <dsp:txXfrm>
        <a:off x="2714082" y="720168"/>
        <a:ext cx="2377306" cy="869759"/>
      </dsp:txXfrm>
    </dsp:sp>
    <dsp:sp modelId="{CEEE7EB8-6876-5B45-BC6E-D48B04DA0389}">
      <dsp:nvSpPr>
        <dsp:cNvPr id="0" name=""/>
        <dsp:cNvSpPr/>
      </dsp:nvSpPr>
      <dsp:spPr>
        <a:xfrm>
          <a:off x="2714082" y="1589928"/>
          <a:ext cx="2377306" cy="2047426"/>
        </a:xfrm>
        <a:prstGeom prst="rect">
          <a:avLst/>
        </a:prstGeom>
        <a:solidFill>
          <a:schemeClr val="accent2">
            <a:tint val="40000"/>
            <a:alpha val="90000"/>
            <a:hueOff val="2244908"/>
            <a:satOff val="-20744"/>
            <a:lumOff val="-233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244908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IT, data security, research software licenses</a:t>
          </a:r>
        </a:p>
      </dsp:txBody>
      <dsp:txXfrm>
        <a:off x="2714082" y="1589928"/>
        <a:ext cx="2377306" cy="2047426"/>
      </dsp:txXfrm>
    </dsp:sp>
    <dsp:sp modelId="{DB1703FA-3F6F-7D43-9E74-8E66B183018D}">
      <dsp:nvSpPr>
        <dsp:cNvPr id="0" name=""/>
        <dsp:cNvSpPr/>
      </dsp:nvSpPr>
      <dsp:spPr>
        <a:xfrm>
          <a:off x="5424211" y="720168"/>
          <a:ext cx="2377306" cy="869759"/>
        </a:xfrm>
        <a:prstGeom prst="rect">
          <a:avLst/>
        </a:prstGeom>
        <a:solidFill>
          <a:schemeClr val="accent2">
            <a:hueOff val="4295742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2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Research administration</a:t>
          </a:r>
          <a:endParaRPr lang="en-US" sz="2400" kern="1200"/>
        </a:p>
      </dsp:txBody>
      <dsp:txXfrm>
        <a:off x="5424211" y="720168"/>
        <a:ext cx="2377306" cy="869759"/>
      </dsp:txXfrm>
    </dsp:sp>
    <dsp:sp modelId="{EA542253-6FA4-1846-9CBE-568F6AED849D}">
      <dsp:nvSpPr>
        <dsp:cNvPr id="0" name=""/>
        <dsp:cNvSpPr/>
      </dsp:nvSpPr>
      <dsp:spPr>
        <a:xfrm>
          <a:off x="5424211" y="1589928"/>
          <a:ext cx="2377306" cy="2047426"/>
        </a:xfrm>
        <a:prstGeom prst="rect">
          <a:avLst/>
        </a:prstGeom>
        <a:solidFill>
          <a:schemeClr val="accent2">
            <a:tint val="40000"/>
            <a:alpha val="90000"/>
            <a:hueOff val="4489816"/>
            <a:satOff val="-41488"/>
            <a:lumOff val="-467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489816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Grant management, finance, HR support</a:t>
          </a:r>
        </a:p>
      </dsp:txBody>
      <dsp:txXfrm>
        <a:off x="5424211" y="1589928"/>
        <a:ext cx="2377306" cy="2047426"/>
      </dsp:txXfrm>
    </dsp:sp>
    <dsp:sp modelId="{9A7488F0-016B-8F47-B1F2-07E407657DFA}">
      <dsp:nvSpPr>
        <dsp:cNvPr id="0" name=""/>
        <dsp:cNvSpPr/>
      </dsp:nvSpPr>
      <dsp:spPr>
        <a:xfrm>
          <a:off x="8134340" y="720168"/>
          <a:ext cx="2377306" cy="869759"/>
        </a:xfrm>
        <a:prstGeom prst="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Governance</a:t>
          </a:r>
          <a:endParaRPr lang="en-US" sz="2400" kern="1200"/>
        </a:p>
      </dsp:txBody>
      <dsp:txXfrm>
        <a:off x="8134340" y="720168"/>
        <a:ext cx="2377306" cy="869759"/>
      </dsp:txXfrm>
    </dsp:sp>
    <dsp:sp modelId="{802799FA-BD01-3C49-8BDC-E2C55C380AF3}">
      <dsp:nvSpPr>
        <dsp:cNvPr id="0" name=""/>
        <dsp:cNvSpPr/>
      </dsp:nvSpPr>
      <dsp:spPr>
        <a:xfrm>
          <a:off x="8134340" y="1589928"/>
          <a:ext cx="2377306" cy="2047426"/>
        </a:xfrm>
        <a:prstGeom prst="rect">
          <a:avLst/>
        </a:prstGeom>
        <a:solidFill>
          <a:schemeClr val="accent2">
            <a:tint val="40000"/>
            <a:alpha val="90000"/>
            <a:hueOff val="6734724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24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IRB oversight, institutional leadership</a:t>
          </a:r>
        </a:p>
      </dsp:txBody>
      <dsp:txXfrm>
        <a:off x="8134340" y="1589928"/>
        <a:ext cx="2377306" cy="20474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2C019-B3A5-4226-B162-D038E9392031}">
      <dsp:nvSpPr>
        <dsp:cNvPr id="0" name=""/>
        <dsp:cNvSpPr/>
      </dsp:nvSpPr>
      <dsp:spPr>
        <a:xfrm>
          <a:off x="1963800" y="164258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4BB60-7EB1-4867-9678-DBB6250DB199}">
      <dsp:nvSpPr>
        <dsp:cNvPr id="0" name=""/>
        <dsp:cNvSpPr/>
      </dsp:nvSpPr>
      <dsp:spPr>
        <a:xfrm>
          <a:off x="559800" y="1849505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Reviewing funder rules </a:t>
          </a:r>
        </a:p>
      </dsp:txBody>
      <dsp:txXfrm>
        <a:off x="559800" y="1849505"/>
        <a:ext cx="4320000" cy="648000"/>
      </dsp:txXfrm>
    </dsp:sp>
    <dsp:sp modelId="{8DE8F6C0-F355-4BDD-9F25-17CE0C99A0FC}">
      <dsp:nvSpPr>
        <dsp:cNvPr id="0" name=""/>
        <dsp:cNvSpPr/>
      </dsp:nvSpPr>
      <dsp:spPr>
        <a:xfrm>
          <a:off x="559800" y="2578085"/>
          <a:ext cx="4320000" cy="1615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Check the grant guidelines for a strict maximum rate limit.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Look for rules that ban certain costs from being charged as indirect.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See if the funder requires a specific cost allocation plan. </a:t>
          </a:r>
        </a:p>
      </dsp:txBody>
      <dsp:txXfrm>
        <a:off x="559800" y="2578085"/>
        <a:ext cx="4320000" cy="1615180"/>
      </dsp:txXfrm>
    </dsp:sp>
    <dsp:sp modelId="{23917E16-5D61-4769-9D4F-3E32D4EA102A}">
      <dsp:nvSpPr>
        <dsp:cNvPr id="0" name=""/>
        <dsp:cNvSpPr/>
      </dsp:nvSpPr>
      <dsp:spPr>
        <a:xfrm>
          <a:off x="7039800" y="164258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05FA7F-3235-4464-86D5-C0E0B13D2316}">
      <dsp:nvSpPr>
        <dsp:cNvPr id="0" name=""/>
        <dsp:cNvSpPr/>
      </dsp:nvSpPr>
      <dsp:spPr>
        <a:xfrm>
          <a:off x="5635800" y="1849505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Calculating your actual overhead rate</a:t>
          </a:r>
        </a:p>
      </dsp:txBody>
      <dsp:txXfrm>
        <a:off x="5635800" y="1849505"/>
        <a:ext cx="4320000" cy="648000"/>
      </dsp:txXfrm>
    </dsp:sp>
    <dsp:sp modelId="{52D1540D-1D3D-48F4-8E94-D1C5F5E3642F}">
      <dsp:nvSpPr>
        <dsp:cNvPr id="0" name=""/>
        <dsp:cNvSpPr/>
      </dsp:nvSpPr>
      <dsp:spPr>
        <a:xfrm>
          <a:off x="5635800" y="2578085"/>
          <a:ext cx="4320000" cy="1615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52588-5695-4498-A754-A2FAAB229544}">
      <dsp:nvSpPr>
        <dsp:cNvPr id="0" name=""/>
        <dsp:cNvSpPr/>
      </dsp:nvSpPr>
      <dsp:spPr>
        <a:xfrm>
          <a:off x="0" y="4250"/>
          <a:ext cx="6830568" cy="905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AA387-6C74-43A7-B105-D3551561B990}">
      <dsp:nvSpPr>
        <dsp:cNvPr id="0" name=""/>
        <dsp:cNvSpPr/>
      </dsp:nvSpPr>
      <dsp:spPr>
        <a:xfrm>
          <a:off x="273872" y="207957"/>
          <a:ext cx="497949" cy="4979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51ADC-EDE1-467F-B3A9-764FEBA626A5}">
      <dsp:nvSpPr>
        <dsp:cNvPr id="0" name=""/>
        <dsp:cNvSpPr/>
      </dsp:nvSpPr>
      <dsp:spPr>
        <a:xfrm>
          <a:off x="1045694" y="4250"/>
          <a:ext cx="5784873" cy="905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8" tIns="95818" rIns="95818" bIns="958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State the cost driver: unit, quantity, and rate for every line</a:t>
          </a:r>
        </a:p>
      </dsp:txBody>
      <dsp:txXfrm>
        <a:off x="1045694" y="4250"/>
        <a:ext cx="5784873" cy="905363"/>
      </dsp:txXfrm>
    </dsp:sp>
    <dsp:sp modelId="{FD6D0173-54F8-4279-B69E-FD0020F1403C}">
      <dsp:nvSpPr>
        <dsp:cNvPr id="0" name=""/>
        <dsp:cNvSpPr/>
      </dsp:nvSpPr>
      <dsp:spPr>
        <a:xfrm>
          <a:off x="0" y="1135954"/>
          <a:ext cx="6830568" cy="905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E1F7B-7C92-4A6A-82BB-E167558CD6F3}">
      <dsp:nvSpPr>
        <dsp:cNvPr id="0" name=""/>
        <dsp:cNvSpPr/>
      </dsp:nvSpPr>
      <dsp:spPr>
        <a:xfrm>
          <a:off x="273872" y="1339661"/>
          <a:ext cx="497949" cy="4979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D31859-9AAB-4B62-A47C-31376D701AA0}">
      <dsp:nvSpPr>
        <dsp:cNvPr id="0" name=""/>
        <dsp:cNvSpPr/>
      </dsp:nvSpPr>
      <dsp:spPr>
        <a:xfrm>
          <a:off x="1045694" y="1135954"/>
          <a:ext cx="5784873" cy="905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8" tIns="95818" rIns="95818" bIns="958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Link explicitly to the activity and work plan reference number</a:t>
          </a:r>
        </a:p>
      </dsp:txBody>
      <dsp:txXfrm>
        <a:off x="1045694" y="1135954"/>
        <a:ext cx="5784873" cy="905363"/>
      </dsp:txXfrm>
    </dsp:sp>
    <dsp:sp modelId="{D15935A6-4F5D-4DBE-8434-224AFC37DE9B}">
      <dsp:nvSpPr>
        <dsp:cNvPr id="0" name=""/>
        <dsp:cNvSpPr/>
      </dsp:nvSpPr>
      <dsp:spPr>
        <a:xfrm>
          <a:off x="0" y="2267658"/>
          <a:ext cx="6830568" cy="905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6DDC1-9912-4925-B6F5-7C60CBA33D2F}">
      <dsp:nvSpPr>
        <dsp:cNvPr id="0" name=""/>
        <dsp:cNvSpPr/>
      </dsp:nvSpPr>
      <dsp:spPr>
        <a:xfrm>
          <a:off x="273872" y="2471365"/>
          <a:ext cx="497949" cy="4979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43306-FA27-4DDC-A4C8-0FFFF68C708B}">
      <dsp:nvSpPr>
        <dsp:cNvPr id="0" name=""/>
        <dsp:cNvSpPr/>
      </dsp:nvSpPr>
      <dsp:spPr>
        <a:xfrm>
          <a:off x="1045694" y="2267658"/>
          <a:ext cx="5784873" cy="905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8" tIns="95818" rIns="95818" bIns="958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Use realistic, sourced assumptions — not round-number guesses</a:t>
          </a:r>
        </a:p>
      </dsp:txBody>
      <dsp:txXfrm>
        <a:off x="1045694" y="2267658"/>
        <a:ext cx="5784873" cy="905363"/>
      </dsp:txXfrm>
    </dsp:sp>
    <dsp:sp modelId="{EFA7041C-852D-42B5-BE0A-985FE56CD629}">
      <dsp:nvSpPr>
        <dsp:cNvPr id="0" name=""/>
        <dsp:cNvSpPr/>
      </dsp:nvSpPr>
      <dsp:spPr>
        <a:xfrm>
          <a:off x="0" y="3399362"/>
          <a:ext cx="6830568" cy="905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28613-C958-47BE-B24A-27033B4F438F}">
      <dsp:nvSpPr>
        <dsp:cNvPr id="0" name=""/>
        <dsp:cNvSpPr/>
      </dsp:nvSpPr>
      <dsp:spPr>
        <a:xfrm>
          <a:off x="273872" y="3603069"/>
          <a:ext cx="497949" cy="4979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4F1E3-2C4A-46B9-8C0D-35439D9B6A5D}">
      <dsp:nvSpPr>
        <dsp:cNvPr id="0" name=""/>
        <dsp:cNvSpPr/>
      </dsp:nvSpPr>
      <dsp:spPr>
        <a:xfrm>
          <a:off x="1045694" y="3399362"/>
          <a:ext cx="5784873" cy="905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8" tIns="95818" rIns="95818" bIns="958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Show the math: quantity × unit cost = line total, every time</a:t>
          </a:r>
        </a:p>
      </dsp:txBody>
      <dsp:txXfrm>
        <a:off x="1045694" y="3399362"/>
        <a:ext cx="5784873" cy="905363"/>
      </dsp:txXfrm>
    </dsp:sp>
    <dsp:sp modelId="{34690083-4A8C-44DD-85F2-0D7FF69C0838}">
      <dsp:nvSpPr>
        <dsp:cNvPr id="0" name=""/>
        <dsp:cNvSpPr/>
      </dsp:nvSpPr>
      <dsp:spPr>
        <a:xfrm>
          <a:off x="0" y="4531066"/>
          <a:ext cx="6830568" cy="9053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6AD2D-7B50-4D8D-BBCD-FBE3711E0CB4}">
      <dsp:nvSpPr>
        <dsp:cNvPr id="0" name=""/>
        <dsp:cNvSpPr/>
      </dsp:nvSpPr>
      <dsp:spPr>
        <a:xfrm>
          <a:off x="273872" y="4734773"/>
          <a:ext cx="497949" cy="4979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82742A-D05E-48D4-9903-BAD2E2921564}">
      <dsp:nvSpPr>
        <dsp:cNvPr id="0" name=""/>
        <dsp:cNvSpPr/>
      </dsp:nvSpPr>
      <dsp:spPr>
        <a:xfrm>
          <a:off x="1045694" y="4531066"/>
          <a:ext cx="5784873" cy="905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18" tIns="95818" rIns="95818" bIns="958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Flag any cost-share, in-kind value, or shared/indirect basis used</a:t>
          </a:r>
        </a:p>
      </dsp:txBody>
      <dsp:txXfrm>
        <a:off x="1045694" y="4531066"/>
        <a:ext cx="5784873" cy="9053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A4DFE-1268-9148-9234-FA73E3E299AD}">
      <dsp:nvSpPr>
        <dsp:cNvPr id="0" name=""/>
        <dsp:cNvSpPr/>
      </dsp:nvSpPr>
      <dsp:spPr>
        <a:xfrm>
          <a:off x="0" y="0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E5E763-D8FF-E441-BB27-568932300440}">
      <dsp:nvSpPr>
        <dsp:cNvPr id="0" name=""/>
        <dsp:cNvSpPr/>
      </dsp:nvSpPr>
      <dsp:spPr>
        <a:xfrm>
          <a:off x="0" y="0"/>
          <a:ext cx="1234440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People</a:t>
          </a:r>
          <a:endParaRPr lang="en-US" sz="1400" kern="1200"/>
        </a:p>
      </dsp:txBody>
      <dsp:txXfrm>
        <a:off x="0" y="0"/>
        <a:ext cx="1234440" cy="1218406"/>
      </dsp:txXfrm>
    </dsp:sp>
    <dsp:sp modelId="{4CE9ED6C-1587-7444-A1F3-F26C28EAD076}">
      <dsp:nvSpPr>
        <dsp:cNvPr id="0" name=""/>
        <dsp:cNvSpPr/>
      </dsp:nvSpPr>
      <dsp:spPr>
        <a:xfrm>
          <a:off x="1327023" y="19037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Recruit key staff</a:t>
          </a:r>
        </a:p>
      </dsp:txBody>
      <dsp:txXfrm>
        <a:off x="1327023" y="19037"/>
        <a:ext cx="4845176" cy="380751"/>
      </dsp:txXfrm>
    </dsp:sp>
    <dsp:sp modelId="{35E2617F-99A9-7843-8ABB-0CC2007B46D1}">
      <dsp:nvSpPr>
        <dsp:cNvPr id="0" name=""/>
        <dsp:cNvSpPr/>
      </dsp:nvSpPr>
      <dsp:spPr>
        <a:xfrm>
          <a:off x="1234440" y="399789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54F92C0C-FF30-E14D-8D7C-CD5C99FF252A}">
      <dsp:nvSpPr>
        <dsp:cNvPr id="0" name=""/>
        <dsp:cNvSpPr/>
      </dsp:nvSpPr>
      <dsp:spPr>
        <a:xfrm>
          <a:off x="1327023" y="418827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Assign project roles</a:t>
          </a:r>
        </a:p>
      </dsp:txBody>
      <dsp:txXfrm>
        <a:off x="1327023" y="418827"/>
        <a:ext cx="4845176" cy="380751"/>
      </dsp:txXfrm>
    </dsp:sp>
    <dsp:sp modelId="{D01B3132-FAB9-C64C-94B4-34367755E4EC}">
      <dsp:nvSpPr>
        <dsp:cNvPr id="0" name=""/>
        <dsp:cNvSpPr/>
      </dsp:nvSpPr>
      <dsp:spPr>
        <a:xfrm>
          <a:off x="1234440" y="799579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36B82305-E295-4A4F-B41C-E7A246F5A180}">
      <dsp:nvSpPr>
        <dsp:cNvPr id="0" name=""/>
        <dsp:cNvSpPr/>
      </dsp:nvSpPr>
      <dsp:spPr>
        <a:xfrm>
          <a:off x="1327023" y="818616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Clarify decision-making authority</a:t>
          </a:r>
        </a:p>
      </dsp:txBody>
      <dsp:txXfrm>
        <a:off x="1327023" y="818616"/>
        <a:ext cx="4845176" cy="380751"/>
      </dsp:txXfrm>
    </dsp:sp>
    <dsp:sp modelId="{28287DCF-76DA-C644-BF08-D435FAAEB97C}">
      <dsp:nvSpPr>
        <dsp:cNvPr id="0" name=""/>
        <dsp:cNvSpPr/>
      </dsp:nvSpPr>
      <dsp:spPr>
        <a:xfrm>
          <a:off x="1234440" y="1199368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DC8AD78-5D9B-AF49-8A92-9B161A93AD5F}">
      <dsp:nvSpPr>
        <dsp:cNvPr id="0" name=""/>
        <dsp:cNvSpPr/>
      </dsp:nvSpPr>
      <dsp:spPr>
        <a:xfrm>
          <a:off x="0" y="1218406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0CE5AA2-2493-B544-BEF4-42A170A19D6F}">
      <dsp:nvSpPr>
        <dsp:cNvPr id="0" name=""/>
        <dsp:cNvSpPr/>
      </dsp:nvSpPr>
      <dsp:spPr>
        <a:xfrm>
          <a:off x="0" y="1218406"/>
          <a:ext cx="1234440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Systems</a:t>
          </a:r>
          <a:endParaRPr lang="en-US" sz="1400" kern="1200"/>
        </a:p>
      </dsp:txBody>
      <dsp:txXfrm>
        <a:off x="0" y="1218406"/>
        <a:ext cx="1234440" cy="1218406"/>
      </dsp:txXfrm>
    </dsp:sp>
    <dsp:sp modelId="{B9AE5800-D942-A043-A898-EEC323718299}">
      <dsp:nvSpPr>
        <dsp:cNvPr id="0" name=""/>
        <dsp:cNvSpPr/>
      </dsp:nvSpPr>
      <dsp:spPr>
        <a:xfrm>
          <a:off x="1327023" y="1237443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Financial tracking system</a:t>
          </a:r>
        </a:p>
      </dsp:txBody>
      <dsp:txXfrm>
        <a:off x="1327023" y="1237443"/>
        <a:ext cx="4845176" cy="380751"/>
      </dsp:txXfrm>
    </dsp:sp>
    <dsp:sp modelId="{81B86762-9E28-994D-BDCD-958674B7AE88}">
      <dsp:nvSpPr>
        <dsp:cNvPr id="0" name=""/>
        <dsp:cNvSpPr/>
      </dsp:nvSpPr>
      <dsp:spPr>
        <a:xfrm>
          <a:off x="1234440" y="1618195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3581CA53-3BEB-AA47-B956-6A38E3372133}">
      <dsp:nvSpPr>
        <dsp:cNvPr id="0" name=""/>
        <dsp:cNvSpPr/>
      </dsp:nvSpPr>
      <dsp:spPr>
        <a:xfrm>
          <a:off x="1327023" y="1637233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Procurement processes</a:t>
          </a:r>
        </a:p>
      </dsp:txBody>
      <dsp:txXfrm>
        <a:off x="1327023" y="1637233"/>
        <a:ext cx="4845176" cy="380751"/>
      </dsp:txXfrm>
    </dsp:sp>
    <dsp:sp modelId="{9078C7C1-CDEA-4540-89CC-5B3D60502AD8}">
      <dsp:nvSpPr>
        <dsp:cNvPr id="0" name=""/>
        <dsp:cNvSpPr/>
      </dsp:nvSpPr>
      <dsp:spPr>
        <a:xfrm>
          <a:off x="1234440" y="2017985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71110B9-2445-B441-A6A9-D3008E77E9E9}">
      <dsp:nvSpPr>
        <dsp:cNvPr id="0" name=""/>
        <dsp:cNvSpPr/>
      </dsp:nvSpPr>
      <dsp:spPr>
        <a:xfrm>
          <a:off x="1327023" y="2037022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Reporting calendar</a:t>
          </a:r>
        </a:p>
      </dsp:txBody>
      <dsp:txXfrm>
        <a:off x="1327023" y="2037022"/>
        <a:ext cx="4845176" cy="380751"/>
      </dsp:txXfrm>
    </dsp:sp>
    <dsp:sp modelId="{FE449CAA-4073-BE49-9C48-040913168B12}">
      <dsp:nvSpPr>
        <dsp:cNvPr id="0" name=""/>
        <dsp:cNvSpPr/>
      </dsp:nvSpPr>
      <dsp:spPr>
        <a:xfrm>
          <a:off x="1234440" y="2417774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0E5E5C08-8DF0-784D-953B-6DD105134521}">
      <dsp:nvSpPr>
        <dsp:cNvPr id="0" name=""/>
        <dsp:cNvSpPr/>
      </dsp:nvSpPr>
      <dsp:spPr>
        <a:xfrm>
          <a:off x="0" y="2436812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ACC2A76-7277-014A-B63C-4C55757B9652}">
      <dsp:nvSpPr>
        <dsp:cNvPr id="0" name=""/>
        <dsp:cNvSpPr/>
      </dsp:nvSpPr>
      <dsp:spPr>
        <a:xfrm>
          <a:off x="0" y="2436812"/>
          <a:ext cx="1234440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Stakeholders</a:t>
          </a:r>
          <a:endParaRPr lang="en-US" sz="1400" kern="1200"/>
        </a:p>
      </dsp:txBody>
      <dsp:txXfrm>
        <a:off x="0" y="2436812"/>
        <a:ext cx="1234440" cy="1218406"/>
      </dsp:txXfrm>
    </dsp:sp>
    <dsp:sp modelId="{BA122B74-3629-C046-8C1D-2EC66C798B72}">
      <dsp:nvSpPr>
        <dsp:cNvPr id="0" name=""/>
        <dsp:cNvSpPr/>
      </dsp:nvSpPr>
      <dsp:spPr>
        <a:xfrm>
          <a:off x="1327023" y="2455850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Donor briefing</a:t>
          </a:r>
        </a:p>
      </dsp:txBody>
      <dsp:txXfrm>
        <a:off x="1327023" y="2455850"/>
        <a:ext cx="4845176" cy="380751"/>
      </dsp:txXfrm>
    </dsp:sp>
    <dsp:sp modelId="{6391AF61-4663-5E44-8B1E-D0FBB825C683}">
      <dsp:nvSpPr>
        <dsp:cNvPr id="0" name=""/>
        <dsp:cNvSpPr/>
      </dsp:nvSpPr>
      <dsp:spPr>
        <a:xfrm>
          <a:off x="1234440" y="2836602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234A0C95-2975-8D49-B0F9-308C65F050BB}">
      <dsp:nvSpPr>
        <dsp:cNvPr id="0" name=""/>
        <dsp:cNvSpPr/>
      </dsp:nvSpPr>
      <dsp:spPr>
        <a:xfrm>
          <a:off x="1327023" y="2855639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Government engagement</a:t>
          </a:r>
        </a:p>
      </dsp:txBody>
      <dsp:txXfrm>
        <a:off x="1327023" y="2855639"/>
        <a:ext cx="4845176" cy="380751"/>
      </dsp:txXfrm>
    </dsp:sp>
    <dsp:sp modelId="{75CA0BA5-5A18-2344-AA1C-D1A32B5CF041}">
      <dsp:nvSpPr>
        <dsp:cNvPr id="0" name=""/>
        <dsp:cNvSpPr/>
      </dsp:nvSpPr>
      <dsp:spPr>
        <a:xfrm>
          <a:off x="1234440" y="3236391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83769D8-62CB-C54C-B849-DBB61E6527F9}">
      <dsp:nvSpPr>
        <dsp:cNvPr id="0" name=""/>
        <dsp:cNvSpPr/>
      </dsp:nvSpPr>
      <dsp:spPr>
        <a:xfrm>
          <a:off x="1327023" y="3255429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Partner kick-off meeting</a:t>
          </a:r>
        </a:p>
      </dsp:txBody>
      <dsp:txXfrm>
        <a:off x="1327023" y="3255429"/>
        <a:ext cx="4845176" cy="380751"/>
      </dsp:txXfrm>
    </dsp:sp>
    <dsp:sp modelId="{067BE692-266F-164B-AF84-3882A95B56FE}">
      <dsp:nvSpPr>
        <dsp:cNvPr id="0" name=""/>
        <dsp:cNvSpPr/>
      </dsp:nvSpPr>
      <dsp:spPr>
        <a:xfrm>
          <a:off x="1234440" y="3636181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58E6C224-E430-7C48-B15C-B3BD23052988}">
      <dsp:nvSpPr>
        <dsp:cNvPr id="0" name=""/>
        <dsp:cNvSpPr/>
      </dsp:nvSpPr>
      <dsp:spPr>
        <a:xfrm>
          <a:off x="0" y="3655218"/>
          <a:ext cx="617219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480E09-D16D-ED4E-AA0E-F7C5D363BBF6}">
      <dsp:nvSpPr>
        <dsp:cNvPr id="0" name=""/>
        <dsp:cNvSpPr/>
      </dsp:nvSpPr>
      <dsp:spPr>
        <a:xfrm>
          <a:off x="0" y="3655218"/>
          <a:ext cx="1234440" cy="1218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Monitoring</a:t>
          </a:r>
          <a:endParaRPr lang="en-US" sz="1400" kern="1200"/>
        </a:p>
      </dsp:txBody>
      <dsp:txXfrm>
        <a:off x="0" y="3655218"/>
        <a:ext cx="1234440" cy="1218406"/>
      </dsp:txXfrm>
    </dsp:sp>
    <dsp:sp modelId="{29912818-FD5D-6446-99C6-DDBBB6AD41D3}">
      <dsp:nvSpPr>
        <dsp:cNvPr id="0" name=""/>
        <dsp:cNvSpPr/>
      </dsp:nvSpPr>
      <dsp:spPr>
        <a:xfrm>
          <a:off x="1327023" y="3674256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Baseline assessment</a:t>
          </a:r>
        </a:p>
      </dsp:txBody>
      <dsp:txXfrm>
        <a:off x="1327023" y="3674256"/>
        <a:ext cx="4845176" cy="380751"/>
      </dsp:txXfrm>
    </dsp:sp>
    <dsp:sp modelId="{D94FFA67-032D-5D45-A3C0-CE499381D3CF}">
      <dsp:nvSpPr>
        <dsp:cNvPr id="0" name=""/>
        <dsp:cNvSpPr/>
      </dsp:nvSpPr>
      <dsp:spPr>
        <a:xfrm>
          <a:off x="1234440" y="4055008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4523BB33-FDA7-0146-B4CE-7D60F062B879}">
      <dsp:nvSpPr>
        <dsp:cNvPr id="0" name=""/>
        <dsp:cNvSpPr/>
      </dsp:nvSpPr>
      <dsp:spPr>
        <a:xfrm>
          <a:off x="1327023" y="4074045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Indicator definitions</a:t>
          </a:r>
        </a:p>
      </dsp:txBody>
      <dsp:txXfrm>
        <a:off x="1327023" y="4074045"/>
        <a:ext cx="4845176" cy="380751"/>
      </dsp:txXfrm>
    </dsp:sp>
    <dsp:sp modelId="{6C4D578D-7116-354B-88DC-BE36F6A3D66B}">
      <dsp:nvSpPr>
        <dsp:cNvPr id="0" name=""/>
        <dsp:cNvSpPr/>
      </dsp:nvSpPr>
      <dsp:spPr>
        <a:xfrm>
          <a:off x="1234440" y="4454797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8BA4798B-CB7F-F243-B464-A94D30FBACC0}">
      <dsp:nvSpPr>
        <dsp:cNvPr id="0" name=""/>
        <dsp:cNvSpPr/>
      </dsp:nvSpPr>
      <dsp:spPr>
        <a:xfrm>
          <a:off x="1327023" y="4473835"/>
          <a:ext cx="4845176" cy="38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Data collection tools</a:t>
          </a:r>
        </a:p>
      </dsp:txBody>
      <dsp:txXfrm>
        <a:off x="1327023" y="4473835"/>
        <a:ext cx="4845176" cy="380751"/>
      </dsp:txXfrm>
    </dsp:sp>
    <dsp:sp modelId="{B1A9E2FB-3085-9240-A024-ACE43B670621}">
      <dsp:nvSpPr>
        <dsp:cNvPr id="0" name=""/>
        <dsp:cNvSpPr/>
      </dsp:nvSpPr>
      <dsp:spPr>
        <a:xfrm>
          <a:off x="1234440" y="4854587"/>
          <a:ext cx="4937760" cy="0"/>
        </a:xfrm>
        <a:prstGeom prst="line">
          <a:avLst/>
        </a:prstGeom>
        <a:noFill/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C3947-DB6A-F444-AA1C-A6179F17305E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8A4F1C-64E0-CB49-B575-849C012C682C}">
      <dsp:nvSpPr>
        <dsp:cNvPr id="0" name=""/>
        <dsp:cNvSpPr/>
      </dsp:nvSpPr>
      <dsp:spPr>
        <a:xfrm>
          <a:off x="0" y="0"/>
          <a:ext cx="2103120" cy="4351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0"/>
        <a:ext cx="2103120" cy="4351338"/>
      </dsp:txXfrm>
    </dsp:sp>
    <dsp:sp modelId="{F65CD0EB-FAC3-1E4D-9A42-330E1E4F65C0}">
      <dsp:nvSpPr>
        <dsp:cNvPr id="0" name=""/>
        <dsp:cNvSpPr/>
      </dsp:nvSpPr>
      <dsp:spPr>
        <a:xfrm>
          <a:off x="2260854" y="29373"/>
          <a:ext cx="8254746" cy="587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Theory of change (</a:t>
          </a:r>
          <a:r>
            <a:rPr lang="en-US" sz="2700" kern="1200" dirty="0" err="1"/>
            <a:t>ToC</a:t>
          </a:r>
          <a:r>
            <a:rPr lang="en-US" sz="2700" kern="1200" dirty="0"/>
            <a:t>)</a:t>
          </a:r>
        </a:p>
      </dsp:txBody>
      <dsp:txXfrm>
        <a:off x="2260854" y="29373"/>
        <a:ext cx="8254746" cy="587473"/>
      </dsp:txXfrm>
    </dsp:sp>
    <dsp:sp modelId="{5EE28CA2-91B6-CC4B-B894-EC5A7FBE0C1A}">
      <dsp:nvSpPr>
        <dsp:cNvPr id="0" name=""/>
        <dsp:cNvSpPr/>
      </dsp:nvSpPr>
      <dsp:spPr>
        <a:xfrm>
          <a:off x="2103120" y="616846"/>
          <a:ext cx="84124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FB46DA-750F-D249-A84E-35D28D489E2A}">
      <dsp:nvSpPr>
        <dsp:cNvPr id="0" name=""/>
        <dsp:cNvSpPr/>
      </dsp:nvSpPr>
      <dsp:spPr>
        <a:xfrm>
          <a:off x="2260854" y="646220"/>
          <a:ext cx="8254746" cy="587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Indicators</a:t>
          </a:r>
        </a:p>
      </dsp:txBody>
      <dsp:txXfrm>
        <a:off x="2260854" y="646220"/>
        <a:ext cx="8254746" cy="587473"/>
      </dsp:txXfrm>
    </dsp:sp>
    <dsp:sp modelId="{40CA6842-2437-1E49-B8A6-849E9BC7B88B}">
      <dsp:nvSpPr>
        <dsp:cNvPr id="0" name=""/>
        <dsp:cNvSpPr/>
      </dsp:nvSpPr>
      <dsp:spPr>
        <a:xfrm>
          <a:off x="2103120" y="1233693"/>
          <a:ext cx="84124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E5A7306-3959-EC44-870F-04642A84991D}">
      <dsp:nvSpPr>
        <dsp:cNvPr id="0" name=""/>
        <dsp:cNvSpPr/>
      </dsp:nvSpPr>
      <dsp:spPr>
        <a:xfrm>
          <a:off x="2260854" y="1263067"/>
          <a:ext cx="8254746" cy="587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Targets</a:t>
          </a:r>
        </a:p>
      </dsp:txBody>
      <dsp:txXfrm>
        <a:off x="2260854" y="1263067"/>
        <a:ext cx="8254746" cy="587473"/>
      </dsp:txXfrm>
    </dsp:sp>
    <dsp:sp modelId="{9EEABB9C-C75D-A247-B142-AF28E31A27ED}">
      <dsp:nvSpPr>
        <dsp:cNvPr id="0" name=""/>
        <dsp:cNvSpPr/>
      </dsp:nvSpPr>
      <dsp:spPr>
        <a:xfrm>
          <a:off x="2103120" y="1850540"/>
          <a:ext cx="84124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2A284B-2F4A-5D4C-9601-07AF89599F3A}">
      <dsp:nvSpPr>
        <dsp:cNvPr id="0" name=""/>
        <dsp:cNvSpPr/>
      </dsp:nvSpPr>
      <dsp:spPr>
        <a:xfrm>
          <a:off x="2260854" y="1879913"/>
          <a:ext cx="8254746" cy="587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Data collection tools</a:t>
          </a:r>
        </a:p>
      </dsp:txBody>
      <dsp:txXfrm>
        <a:off x="2260854" y="1879913"/>
        <a:ext cx="8254746" cy="587473"/>
      </dsp:txXfrm>
    </dsp:sp>
    <dsp:sp modelId="{1B06F272-E089-B948-A4A1-F8958D979454}">
      <dsp:nvSpPr>
        <dsp:cNvPr id="0" name=""/>
        <dsp:cNvSpPr/>
      </dsp:nvSpPr>
      <dsp:spPr>
        <a:xfrm>
          <a:off x="2103120" y="2467387"/>
          <a:ext cx="84124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C5ED82A-C7A9-EF4E-925C-44D71BC2B965}">
      <dsp:nvSpPr>
        <dsp:cNvPr id="0" name=""/>
        <dsp:cNvSpPr/>
      </dsp:nvSpPr>
      <dsp:spPr>
        <a:xfrm>
          <a:off x="2260854" y="2496760"/>
          <a:ext cx="8254746" cy="587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Reporting templates</a:t>
          </a:r>
        </a:p>
      </dsp:txBody>
      <dsp:txXfrm>
        <a:off x="2260854" y="2496760"/>
        <a:ext cx="8254746" cy="587473"/>
      </dsp:txXfrm>
    </dsp:sp>
    <dsp:sp modelId="{1183C996-FC04-B341-BED1-E96EBE34A0D5}">
      <dsp:nvSpPr>
        <dsp:cNvPr id="0" name=""/>
        <dsp:cNvSpPr/>
      </dsp:nvSpPr>
      <dsp:spPr>
        <a:xfrm>
          <a:off x="2103120" y="3084233"/>
          <a:ext cx="84124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8633613-49D1-6647-94E8-9319B82B8DFA}">
      <dsp:nvSpPr>
        <dsp:cNvPr id="0" name=""/>
        <dsp:cNvSpPr/>
      </dsp:nvSpPr>
      <dsp:spPr>
        <a:xfrm>
          <a:off x="2260854" y="3113607"/>
          <a:ext cx="8254746" cy="587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Roles and responsibilities</a:t>
          </a:r>
        </a:p>
      </dsp:txBody>
      <dsp:txXfrm>
        <a:off x="2260854" y="3113607"/>
        <a:ext cx="8254746" cy="587473"/>
      </dsp:txXfrm>
    </dsp:sp>
    <dsp:sp modelId="{6DBE0632-9021-7A4F-8BBE-C188B83F1C55}">
      <dsp:nvSpPr>
        <dsp:cNvPr id="0" name=""/>
        <dsp:cNvSpPr/>
      </dsp:nvSpPr>
      <dsp:spPr>
        <a:xfrm>
          <a:off x="2103120" y="3701080"/>
          <a:ext cx="84124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5E049CC-F34B-4B4A-BB25-6A89F36D8A1F}">
      <dsp:nvSpPr>
        <dsp:cNvPr id="0" name=""/>
        <dsp:cNvSpPr/>
      </dsp:nvSpPr>
      <dsp:spPr>
        <a:xfrm>
          <a:off x="2260854" y="3730454"/>
          <a:ext cx="8254746" cy="5874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Learning agenda</a:t>
          </a:r>
        </a:p>
      </dsp:txBody>
      <dsp:txXfrm>
        <a:off x="2260854" y="3730454"/>
        <a:ext cx="8254746" cy="587473"/>
      </dsp:txXfrm>
    </dsp:sp>
    <dsp:sp modelId="{AB573BBE-BACE-4B45-BD49-859E9BA7EAF6}">
      <dsp:nvSpPr>
        <dsp:cNvPr id="0" name=""/>
        <dsp:cNvSpPr/>
      </dsp:nvSpPr>
      <dsp:spPr>
        <a:xfrm>
          <a:off x="2103120" y="4317927"/>
          <a:ext cx="84124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6797A-C597-5649-B03B-8A5EBD527E21}">
      <dsp:nvSpPr>
        <dsp:cNvPr id="0" name=""/>
        <dsp:cNvSpPr/>
      </dsp:nvSpPr>
      <dsp:spPr>
        <a:xfrm rot="5400000">
          <a:off x="5410072" y="-1189323"/>
          <a:ext cx="3481070" cy="672998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/>
            <a:t>Inception report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/>
            <a:t>Progress reports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/>
            <a:t>Financial reports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/>
            <a:t>Annual reports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/>
            <a:t>Final reports</a:t>
          </a:r>
        </a:p>
      </dsp:txBody>
      <dsp:txXfrm rot="-5400000">
        <a:off x="3785615" y="605066"/>
        <a:ext cx="6560052" cy="3141206"/>
      </dsp:txXfrm>
    </dsp:sp>
    <dsp:sp modelId="{40130561-2AED-5D49-B5CC-87C84C718A07}">
      <dsp:nvSpPr>
        <dsp:cNvPr id="0" name=""/>
        <dsp:cNvSpPr/>
      </dsp:nvSpPr>
      <dsp:spPr>
        <a:xfrm>
          <a:off x="0" y="0"/>
          <a:ext cx="3785616" cy="435133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Typical reporting requirements:</a:t>
          </a:r>
        </a:p>
      </dsp:txBody>
      <dsp:txXfrm>
        <a:off x="184799" y="184799"/>
        <a:ext cx="3416018" cy="39817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569F21-7F71-4FAD-86B3-8158939E3DEE}">
      <dsp:nvSpPr>
        <dsp:cNvPr id="0" name=""/>
        <dsp:cNvSpPr/>
      </dsp:nvSpPr>
      <dsp:spPr>
        <a:xfrm>
          <a:off x="0" y="3399"/>
          <a:ext cx="10515600" cy="72408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B87A3-6DF8-4BAA-AC27-26EDEB004351}">
      <dsp:nvSpPr>
        <dsp:cNvPr id="0" name=""/>
        <dsp:cNvSpPr/>
      </dsp:nvSpPr>
      <dsp:spPr>
        <a:xfrm>
          <a:off x="219037" y="166319"/>
          <a:ext cx="398249" cy="3982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373EA-FA20-40E5-9FB6-8EA8EEE0302D}">
      <dsp:nvSpPr>
        <dsp:cNvPr id="0" name=""/>
        <dsp:cNvSpPr/>
      </dsp:nvSpPr>
      <dsp:spPr>
        <a:xfrm>
          <a:off x="836323" y="3399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Flag problems as soon as they're identified — not at the next scheduled report</a:t>
          </a:r>
        </a:p>
      </dsp:txBody>
      <dsp:txXfrm>
        <a:off x="836323" y="3399"/>
        <a:ext cx="9679276" cy="724089"/>
      </dsp:txXfrm>
    </dsp:sp>
    <dsp:sp modelId="{008685D3-5FFF-4D84-AB19-9098CDA6F19E}">
      <dsp:nvSpPr>
        <dsp:cNvPr id="0" name=""/>
        <dsp:cNvSpPr/>
      </dsp:nvSpPr>
      <dsp:spPr>
        <a:xfrm>
          <a:off x="0" y="908511"/>
          <a:ext cx="10515600" cy="72408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5FDD6-CAC9-4841-8D14-23B18B97BD89}">
      <dsp:nvSpPr>
        <dsp:cNvPr id="0" name=""/>
        <dsp:cNvSpPr/>
      </dsp:nvSpPr>
      <dsp:spPr>
        <a:xfrm>
          <a:off x="219037" y="1071431"/>
          <a:ext cx="398249" cy="3982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3C516-0B98-4C45-B0F2-3E5555678FF7}">
      <dsp:nvSpPr>
        <dsp:cNvPr id="0" name=""/>
        <dsp:cNvSpPr/>
      </dsp:nvSpPr>
      <dsp:spPr>
        <a:xfrm>
          <a:off x="836323" y="908511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Document communications in writing, even after verbal conversations</a:t>
          </a:r>
        </a:p>
      </dsp:txBody>
      <dsp:txXfrm>
        <a:off x="836323" y="908511"/>
        <a:ext cx="9679276" cy="724089"/>
      </dsp:txXfrm>
    </dsp:sp>
    <dsp:sp modelId="{4AB5CC66-BCAB-4B19-9265-7EC7FD7C436D}">
      <dsp:nvSpPr>
        <dsp:cNvPr id="0" name=""/>
        <dsp:cNvSpPr/>
      </dsp:nvSpPr>
      <dsp:spPr>
        <a:xfrm>
          <a:off x="0" y="1813624"/>
          <a:ext cx="10515600" cy="72408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1D23CA-DDDA-4668-8A08-F574B2763892}">
      <dsp:nvSpPr>
        <dsp:cNvPr id="0" name=""/>
        <dsp:cNvSpPr/>
      </dsp:nvSpPr>
      <dsp:spPr>
        <a:xfrm>
          <a:off x="219037" y="1976544"/>
          <a:ext cx="398249" cy="3982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197B9-D58D-4678-9EBA-0ACDB64FE3D1}">
      <dsp:nvSpPr>
        <dsp:cNvPr id="0" name=""/>
        <dsp:cNvSpPr/>
      </dsp:nvSpPr>
      <dsp:spPr>
        <a:xfrm>
          <a:off x="836323" y="1813624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Share both good news and bad news with the same promptness</a:t>
          </a:r>
        </a:p>
      </dsp:txBody>
      <dsp:txXfrm>
        <a:off x="836323" y="1813624"/>
        <a:ext cx="9679276" cy="724089"/>
      </dsp:txXfrm>
    </dsp:sp>
    <dsp:sp modelId="{7F52F9B1-44F5-4267-9375-081CC8A942AE}">
      <dsp:nvSpPr>
        <dsp:cNvPr id="0" name=""/>
        <dsp:cNvSpPr/>
      </dsp:nvSpPr>
      <dsp:spPr>
        <a:xfrm>
          <a:off x="0" y="2718736"/>
          <a:ext cx="10515600" cy="72408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E7D600-4A89-4ACA-8E52-549F878D0DF0}">
      <dsp:nvSpPr>
        <dsp:cNvPr id="0" name=""/>
        <dsp:cNvSpPr/>
      </dsp:nvSpPr>
      <dsp:spPr>
        <a:xfrm>
          <a:off x="219037" y="2881656"/>
          <a:ext cx="398249" cy="3982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E44CA-B863-4002-929C-C3F14CD87CE2}">
      <dsp:nvSpPr>
        <dsp:cNvPr id="0" name=""/>
        <dsp:cNvSpPr/>
      </dsp:nvSpPr>
      <dsp:spPr>
        <a:xfrm>
          <a:off x="836323" y="2718736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Come to donors with a proposed solution, not just a problem</a:t>
          </a:r>
        </a:p>
      </dsp:txBody>
      <dsp:txXfrm>
        <a:off x="836323" y="2718736"/>
        <a:ext cx="9679276" cy="724089"/>
      </dsp:txXfrm>
    </dsp:sp>
    <dsp:sp modelId="{0E930CDB-F587-41E0-B9C8-60453B79F8D5}">
      <dsp:nvSpPr>
        <dsp:cNvPr id="0" name=""/>
        <dsp:cNvSpPr/>
      </dsp:nvSpPr>
      <dsp:spPr>
        <a:xfrm>
          <a:off x="0" y="3623848"/>
          <a:ext cx="10515600" cy="72408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53D8EE-7696-4E40-BD30-675CC29F3391}">
      <dsp:nvSpPr>
        <dsp:cNvPr id="0" name=""/>
        <dsp:cNvSpPr/>
      </dsp:nvSpPr>
      <dsp:spPr>
        <a:xfrm>
          <a:off x="219037" y="3786768"/>
          <a:ext cx="398249" cy="3982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0B8C9-9085-46FE-AD7C-DFA45450F3F0}">
      <dsp:nvSpPr>
        <dsp:cNvPr id="0" name=""/>
        <dsp:cNvSpPr/>
      </dsp:nvSpPr>
      <dsp:spPr>
        <a:xfrm>
          <a:off x="836323" y="3623848"/>
          <a:ext cx="9679276" cy="7240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33" tIns="76633" rIns="76633" bIns="7663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Watch for: </a:t>
          </a:r>
          <a:r>
            <a:rPr lang="en-US" sz="1900" kern="1200"/>
            <a:t>the annual report disclosing a budget shortfall, a delay, or a partner issue the team already knew about internally.</a:t>
          </a:r>
        </a:p>
      </dsp:txBody>
      <dsp:txXfrm>
        <a:off x="836323" y="3623848"/>
        <a:ext cx="9679276" cy="7240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E572E-8011-954A-935D-72030DA6B3F6}">
      <dsp:nvSpPr>
        <dsp:cNvPr id="0" name=""/>
        <dsp:cNvSpPr/>
      </dsp:nvSpPr>
      <dsp:spPr>
        <a:xfrm>
          <a:off x="0" y="332581"/>
          <a:ext cx="543007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75E08-D22B-A24E-9BD8-02D946653725}">
      <dsp:nvSpPr>
        <dsp:cNvPr id="0" name=""/>
        <dsp:cNvSpPr/>
      </dsp:nvSpPr>
      <dsp:spPr>
        <a:xfrm>
          <a:off x="271503" y="111181"/>
          <a:ext cx="3801054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3671" tIns="0" rIns="1436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Explain three common changes:</a:t>
          </a:r>
        </a:p>
      </dsp:txBody>
      <dsp:txXfrm>
        <a:off x="293119" y="132797"/>
        <a:ext cx="3757822" cy="399568"/>
      </dsp:txXfrm>
    </dsp:sp>
    <dsp:sp modelId="{36340D6D-F823-AA4A-818B-F858341C7BC6}">
      <dsp:nvSpPr>
        <dsp:cNvPr id="0" name=""/>
        <dsp:cNvSpPr/>
      </dsp:nvSpPr>
      <dsp:spPr>
        <a:xfrm>
          <a:off x="0" y="1012981"/>
          <a:ext cx="5430078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1434" tIns="312420" rIns="42143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New activities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Expanded objectives</a:t>
          </a:r>
        </a:p>
      </dsp:txBody>
      <dsp:txXfrm>
        <a:off x="0" y="1012981"/>
        <a:ext cx="5430078" cy="874125"/>
      </dsp:txXfrm>
    </dsp:sp>
    <dsp:sp modelId="{8C94D52C-BADD-C342-9C0A-2D078617DE44}">
      <dsp:nvSpPr>
        <dsp:cNvPr id="0" name=""/>
        <dsp:cNvSpPr/>
      </dsp:nvSpPr>
      <dsp:spPr>
        <a:xfrm>
          <a:off x="271503" y="791581"/>
          <a:ext cx="3801054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3671" tIns="0" rIns="1436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Scope Changes</a:t>
          </a:r>
          <a:endParaRPr lang="en-US" sz="1500" kern="1200"/>
        </a:p>
      </dsp:txBody>
      <dsp:txXfrm>
        <a:off x="293119" y="813197"/>
        <a:ext cx="3757822" cy="399568"/>
      </dsp:txXfrm>
    </dsp:sp>
    <dsp:sp modelId="{D7230867-1BA2-9049-8D13-EE823ADB951C}">
      <dsp:nvSpPr>
        <dsp:cNvPr id="0" name=""/>
        <dsp:cNvSpPr/>
      </dsp:nvSpPr>
      <dsp:spPr>
        <a:xfrm>
          <a:off x="0" y="2189506"/>
          <a:ext cx="5430078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1434" tIns="312420" rIns="42143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Reallocation between lines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Cost escalation</a:t>
          </a:r>
        </a:p>
      </dsp:txBody>
      <dsp:txXfrm>
        <a:off x="0" y="2189506"/>
        <a:ext cx="5430078" cy="874125"/>
      </dsp:txXfrm>
    </dsp:sp>
    <dsp:sp modelId="{BE8F2694-4044-A342-B715-FF64A9BC368E}">
      <dsp:nvSpPr>
        <dsp:cNvPr id="0" name=""/>
        <dsp:cNvSpPr/>
      </dsp:nvSpPr>
      <dsp:spPr>
        <a:xfrm>
          <a:off x="271503" y="1968106"/>
          <a:ext cx="3801054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3671" tIns="0" rIns="1436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Budget Changes</a:t>
          </a:r>
          <a:endParaRPr lang="en-US" sz="1500" kern="1200"/>
        </a:p>
      </dsp:txBody>
      <dsp:txXfrm>
        <a:off x="293119" y="1989722"/>
        <a:ext cx="3757822" cy="399568"/>
      </dsp:txXfrm>
    </dsp:sp>
    <dsp:sp modelId="{02136AD6-AF78-8C49-BB7E-3E7B1780B0D4}">
      <dsp:nvSpPr>
        <dsp:cNvPr id="0" name=""/>
        <dsp:cNvSpPr/>
      </dsp:nvSpPr>
      <dsp:spPr>
        <a:xfrm>
          <a:off x="0" y="3366031"/>
          <a:ext cx="5430078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1434" tIns="312420" rIns="42143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Delays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Extensions</a:t>
          </a:r>
        </a:p>
      </dsp:txBody>
      <dsp:txXfrm>
        <a:off x="0" y="3366031"/>
        <a:ext cx="5430078" cy="874125"/>
      </dsp:txXfrm>
    </dsp:sp>
    <dsp:sp modelId="{2BEDDC32-AA0F-2E45-9234-218BDF8AEE21}">
      <dsp:nvSpPr>
        <dsp:cNvPr id="0" name=""/>
        <dsp:cNvSpPr/>
      </dsp:nvSpPr>
      <dsp:spPr>
        <a:xfrm>
          <a:off x="271503" y="3144631"/>
          <a:ext cx="3801054" cy="442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3671" tIns="0" rIns="1436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Timeline Changes</a:t>
          </a:r>
          <a:endParaRPr lang="en-US" sz="1500" kern="1200"/>
        </a:p>
      </dsp:txBody>
      <dsp:txXfrm>
        <a:off x="293119" y="3166247"/>
        <a:ext cx="3757822" cy="3995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AC921-FFE1-D749-AFA5-44849A5B262B}">
      <dsp:nvSpPr>
        <dsp:cNvPr id="0" name=""/>
        <dsp:cNvSpPr/>
      </dsp:nvSpPr>
      <dsp:spPr>
        <a:xfrm>
          <a:off x="0" y="367712"/>
          <a:ext cx="6172199" cy="2009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31" tIns="458216" rIns="479031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Technical expertise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Geographic reach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Credibility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Shared resources</a:t>
          </a:r>
        </a:p>
      </dsp:txBody>
      <dsp:txXfrm>
        <a:off x="0" y="367712"/>
        <a:ext cx="6172199" cy="2009700"/>
      </dsp:txXfrm>
    </dsp:sp>
    <dsp:sp modelId="{178B7A73-09D6-B64D-BC59-D022CBA67780}">
      <dsp:nvSpPr>
        <dsp:cNvPr id="0" name=""/>
        <dsp:cNvSpPr/>
      </dsp:nvSpPr>
      <dsp:spPr>
        <a:xfrm>
          <a:off x="308610" y="42992"/>
          <a:ext cx="432054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Why Form Consortia?</a:t>
          </a:r>
          <a:endParaRPr lang="en-US" sz="2200" kern="1200" dirty="0"/>
        </a:p>
      </dsp:txBody>
      <dsp:txXfrm>
        <a:off x="340313" y="74695"/>
        <a:ext cx="4257134" cy="586034"/>
      </dsp:txXfrm>
    </dsp:sp>
    <dsp:sp modelId="{1EA27061-BA0A-4C43-B22F-CB065288F0E4}">
      <dsp:nvSpPr>
        <dsp:cNvPr id="0" name=""/>
        <dsp:cNvSpPr/>
      </dsp:nvSpPr>
      <dsp:spPr>
        <a:xfrm>
          <a:off x="0" y="2820932"/>
          <a:ext cx="6172199" cy="2009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31" tIns="458216" rIns="479031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Universities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NGOs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Government agencies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International collaborators</a:t>
          </a:r>
        </a:p>
      </dsp:txBody>
      <dsp:txXfrm>
        <a:off x="0" y="2820932"/>
        <a:ext cx="6172199" cy="2009700"/>
      </dsp:txXfrm>
    </dsp:sp>
    <dsp:sp modelId="{0E3E519F-EEB3-2740-919D-A5D19B703035}">
      <dsp:nvSpPr>
        <dsp:cNvPr id="0" name=""/>
        <dsp:cNvSpPr/>
      </dsp:nvSpPr>
      <dsp:spPr>
        <a:xfrm>
          <a:off x="308610" y="2496212"/>
          <a:ext cx="432054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Common Members</a:t>
          </a:r>
          <a:endParaRPr lang="en-US" sz="2200" kern="1200"/>
        </a:p>
      </dsp:txBody>
      <dsp:txXfrm>
        <a:off x="340313" y="2527915"/>
        <a:ext cx="4257134" cy="5860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11CB2-E15A-FE46-B2DD-C8C102DD3472}">
      <dsp:nvSpPr>
        <dsp:cNvPr id="0" name=""/>
        <dsp:cNvSpPr/>
      </dsp:nvSpPr>
      <dsp:spPr>
        <a:xfrm>
          <a:off x="0" y="55412"/>
          <a:ext cx="6172199" cy="537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Key elements:</a:t>
          </a:r>
        </a:p>
      </dsp:txBody>
      <dsp:txXfrm>
        <a:off x="26216" y="81628"/>
        <a:ext cx="6119767" cy="484598"/>
      </dsp:txXfrm>
    </dsp:sp>
    <dsp:sp modelId="{1D95F8D3-4550-7040-8D68-0B36E0F9BEFD}">
      <dsp:nvSpPr>
        <dsp:cNvPr id="0" name=""/>
        <dsp:cNvSpPr/>
      </dsp:nvSpPr>
      <dsp:spPr>
        <a:xfrm>
          <a:off x="0" y="592442"/>
          <a:ext cx="6172199" cy="1844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967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Lead institution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Sub-awards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Work package leads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Communication protocols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Reporting responsibilities</a:t>
          </a:r>
        </a:p>
      </dsp:txBody>
      <dsp:txXfrm>
        <a:off x="0" y="592442"/>
        <a:ext cx="6172199" cy="1844369"/>
      </dsp:txXfrm>
    </dsp:sp>
    <dsp:sp modelId="{4328B79B-394D-1841-9967-D35C7DE09BF8}">
      <dsp:nvSpPr>
        <dsp:cNvPr id="0" name=""/>
        <dsp:cNvSpPr/>
      </dsp:nvSpPr>
      <dsp:spPr>
        <a:xfrm>
          <a:off x="0" y="2441921"/>
          <a:ext cx="6172199" cy="537030"/>
        </a:xfrm>
        <a:prstGeom prst="roundRect">
          <a:avLst/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Important agreements:</a:t>
          </a:r>
        </a:p>
      </dsp:txBody>
      <dsp:txXfrm>
        <a:off x="26216" y="2468137"/>
        <a:ext cx="6119767" cy="484598"/>
      </dsp:txXfrm>
    </dsp:sp>
    <dsp:sp modelId="{75813615-6305-F242-BD94-DE4616ADB386}">
      <dsp:nvSpPr>
        <dsp:cNvPr id="0" name=""/>
        <dsp:cNvSpPr/>
      </dsp:nvSpPr>
      <dsp:spPr>
        <a:xfrm>
          <a:off x="0" y="2973842"/>
          <a:ext cx="6172199" cy="1844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5967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Roles and responsibilities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Budget allocation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Data ownership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Publication policy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Conflict resolution procedures</a:t>
          </a:r>
        </a:p>
      </dsp:txBody>
      <dsp:txXfrm>
        <a:off x="0" y="2973842"/>
        <a:ext cx="6172199" cy="184436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0750D-ACC0-8648-BC90-A6EAC25839BB}">
      <dsp:nvSpPr>
        <dsp:cNvPr id="0" name=""/>
        <dsp:cNvSpPr/>
      </dsp:nvSpPr>
      <dsp:spPr>
        <a:xfrm>
          <a:off x="0" y="470394"/>
          <a:ext cx="10515600" cy="235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Delayed deliverables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Unequal workload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Budget disputes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Authorship issues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Data ownership concerns</a:t>
          </a:r>
        </a:p>
      </dsp:txBody>
      <dsp:txXfrm>
        <a:off x="0" y="470394"/>
        <a:ext cx="10515600" cy="2356200"/>
      </dsp:txXfrm>
    </dsp:sp>
    <dsp:sp modelId="{27BA4DE7-EDA5-CE4B-B86A-10065F5F0507}">
      <dsp:nvSpPr>
        <dsp:cNvPr id="0" name=""/>
        <dsp:cNvSpPr/>
      </dsp:nvSpPr>
      <dsp:spPr>
        <a:xfrm>
          <a:off x="525780" y="145674"/>
          <a:ext cx="7360920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Common Sources of Conflict</a:t>
          </a:r>
          <a:endParaRPr lang="en-US" sz="2200" kern="1200"/>
        </a:p>
      </dsp:txBody>
      <dsp:txXfrm>
        <a:off x="557483" y="177377"/>
        <a:ext cx="7297514" cy="586034"/>
      </dsp:txXfrm>
    </dsp:sp>
    <dsp:sp modelId="{45B3020A-FF52-E443-985A-702636B75FC4}">
      <dsp:nvSpPr>
        <dsp:cNvPr id="0" name=""/>
        <dsp:cNvSpPr/>
      </dsp:nvSpPr>
      <dsp:spPr>
        <a:xfrm>
          <a:off x="0" y="3270114"/>
          <a:ext cx="10515600" cy="935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Recognize → Understand → Discuss → Negotiate → Resolve → Document</a:t>
          </a:r>
        </a:p>
      </dsp:txBody>
      <dsp:txXfrm>
        <a:off x="0" y="3270114"/>
        <a:ext cx="10515600" cy="935550"/>
      </dsp:txXfrm>
    </dsp:sp>
    <dsp:sp modelId="{57F2A212-54E8-B744-9BDE-51AE712458EB}">
      <dsp:nvSpPr>
        <dsp:cNvPr id="0" name=""/>
        <dsp:cNvSpPr/>
      </dsp:nvSpPr>
      <dsp:spPr>
        <a:xfrm>
          <a:off x="525780" y="2945393"/>
          <a:ext cx="7360920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Conflict resolution model:</a:t>
          </a:r>
        </a:p>
      </dsp:txBody>
      <dsp:txXfrm>
        <a:off x="557483" y="2977096"/>
        <a:ext cx="7297514" cy="58603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97C6D-0930-8047-BE80-D5C03F091B3A}">
      <dsp:nvSpPr>
        <dsp:cNvPr id="0" name=""/>
        <dsp:cNvSpPr/>
      </dsp:nvSpPr>
      <dsp:spPr>
        <a:xfrm>
          <a:off x="51" y="30429"/>
          <a:ext cx="4913783" cy="16992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Possible sources of risk</a:t>
          </a:r>
        </a:p>
      </dsp:txBody>
      <dsp:txXfrm>
        <a:off x="51" y="30429"/>
        <a:ext cx="4913783" cy="1699200"/>
      </dsp:txXfrm>
    </dsp:sp>
    <dsp:sp modelId="{FACC1B37-8779-8348-BB46-8C86AD0C41B7}">
      <dsp:nvSpPr>
        <dsp:cNvPr id="0" name=""/>
        <dsp:cNvSpPr/>
      </dsp:nvSpPr>
      <dsp:spPr>
        <a:xfrm>
          <a:off x="51" y="1729629"/>
          <a:ext cx="4913783" cy="259128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Staff turnover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Procurement delays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Political instability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Data quality issues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Currency fluctuations</a:t>
          </a:r>
        </a:p>
      </dsp:txBody>
      <dsp:txXfrm>
        <a:off x="51" y="1729629"/>
        <a:ext cx="4913783" cy="2591280"/>
      </dsp:txXfrm>
    </dsp:sp>
    <dsp:sp modelId="{EB0948B5-8E02-D44B-B92E-C2F0A140807C}">
      <dsp:nvSpPr>
        <dsp:cNvPr id="0" name=""/>
        <dsp:cNvSpPr/>
      </dsp:nvSpPr>
      <dsp:spPr>
        <a:xfrm>
          <a:off x="5601764" y="30429"/>
          <a:ext cx="4913783" cy="16992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Identify</a:t>
          </a:r>
          <a:r>
            <a:rPr lang="en-US" sz="5900" kern="1200" dirty="0"/>
            <a:t> </a:t>
          </a:r>
        </a:p>
      </dsp:txBody>
      <dsp:txXfrm>
        <a:off x="5601764" y="30429"/>
        <a:ext cx="4913783" cy="1699200"/>
      </dsp:txXfrm>
    </dsp:sp>
    <dsp:sp modelId="{7F63A7B8-3C6F-5F4B-BFF5-EAAAF6003E31}">
      <dsp:nvSpPr>
        <dsp:cNvPr id="0" name=""/>
        <dsp:cNvSpPr/>
      </dsp:nvSpPr>
      <dsp:spPr>
        <a:xfrm>
          <a:off x="5601764" y="1729629"/>
          <a:ext cx="4913783" cy="259128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Risk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Likelihood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Impact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Mitigation</a:t>
          </a:r>
        </a:p>
      </dsp:txBody>
      <dsp:txXfrm>
        <a:off x="5601764" y="1729629"/>
        <a:ext cx="4913783" cy="259128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96C8D-F00C-BB45-BC09-04028AAEA41A}">
      <dsp:nvSpPr>
        <dsp:cNvPr id="0" name=""/>
        <dsp:cNvSpPr/>
      </dsp:nvSpPr>
      <dsp:spPr>
        <a:xfrm>
          <a:off x="0" y="594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644A16-0450-4648-BB7A-13445B02D2E8}">
      <dsp:nvSpPr>
        <dsp:cNvPr id="0" name=""/>
        <dsp:cNvSpPr/>
      </dsp:nvSpPr>
      <dsp:spPr>
        <a:xfrm>
          <a:off x="0" y="594"/>
          <a:ext cx="6172199" cy="69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Strong leadership</a:t>
          </a:r>
        </a:p>
      </dsp:txBody>
      <dsp:txXfrm>
        <a:off x="0" y="594"/>
        <a:ext cx="6172199" cy="696062"/>
      </dsp:txXfrm>
    </dsp:sp>
    <dsp:sp modelId="{59F92099-17B3-284C-B008-E10B6AC7EF0E}">
      <dsp:nvSpPr>
        <dsp:cNvPr id="0" name=""/>
        <dsp:cNvSpPr/>
      </dsp:nvSpPr>
      <dsp:spPr>
        <a:xfrm>
          <a:off x="0" y="696657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96E93-02E1-6B4F-AF0F-F1F283DB2E1B}">
      <dsp:nvSpPr>
        <dsp:cNvPr id="0" name=""/>
        <dsp:cNvSpPr/>
      </dsp:nvSpPr>
      <dsp:spPr>
        <a:xfrm>
          <a:off x="0" y="696657"/>
          <a:ext cx="6172199" cy="69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Clear governance</a:t>
          </a:r>
        </a:p>
      </dsp:txBody>
      <dsp:txXfrm>
        <a:off x="0" y="696657"/>
        <a:ext cx="6172199" cy="696062"/>
      </dsp:txXfrm>
    </dsp:sp>
    <dsp:sp modelId="{B4E79819-42A5-D546-9832-2729F0AEC172}">
      <dsp:nvSpPr>
        <dsp:cNvPr id="0" name=""/>
        <dsp:cNvSpPr/>
      </dsp:nvSpPr>
      <dsp:spPr>
        <a:xfrm>
          <a:off x="0" y="1392719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53705-BA0A-B246-9503-0F5EEB2D3462}">
      <dsp:nvSpPr>
        <dsp:cNvPr id="0" name=""/>
        <dsp:cNvSpPr/>
      </dsp:nvSpPr>
      <dsp:spPr>
        <a:xfrm>
          <a:off x="0" y="1392719"/>
          <a:ext cx="6172199" cy="69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Early M&amp;E setup</a:t>
          </a:r>
        </a:p>
      </dsp:txBody>
      <dsp:txXfrm>
        <a:off x="0" y="1392719"/>
        <a:ext cx="6172199" cy="696062"/>
      </dsp:txXfrm>
    </dsp:sp>
    <dsp:sp modelId="{ACCDA65B-AA7A-2549-9FFC-AE34C9C59712}">
      <dsp:nvSpPr>
        <dsp:cNvPr id="0" name=""/>
        <dsp:cNvSpPr/>
      </dsp:nvSpPr>
      <dsp:spPr>
        <a:xfrm>
          <a:off x="0" y="2088781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F8FBF-A721-8046-8B48-4FB0EA8B8312}">
      <dsp:nvSpPr>
        <dsp:cNvPr id="0" name=""/>
        <dsp:cNvSpPr/>
      </dsp:nvSpPr>
      <dsp:spPr>
        <a:xfrm>
          <a:off x="0" y="2088781"/>
          <a:ext cx="6172199" cy="69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Transparent donor communication</a:t>
          </a:r>
        </a:p>
      </dsp:txBody>
      <dsp:txXfrm>
        <a:off x="0" y="2088781"/>
        <a:ext cx="6172199" cy="696062"/>
      </dsp:txXfrm>
    </dsp:sp>
    <dsp:sp modelId="{93B22AA3-0BA3-CF46-BEC0-2BC5804991A5}">
      <dsp:nvSpPr>
        <dsp:cNvPr id="0" name=""/>
        <dsp:cNvSpPr/>
      </dsp:nvSpPr>
      <dsp:spPr>
        <a:xfrm>
          <a:off x="0" y="2784843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FC62A-135C-4C45-8DD3-BF28E8B768D0}">
      <dsp:nvSpPr>
        <dsp:cNvPr id="0" name=""/>
        <dsp:cNvSpPr/>
      </dsp:nvSpPr>
      <dsp:spPr>
        <a:xfrm>
          <a:off x="0" y="2784843"/>
          <a:ext cx="6172199" cy="69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Effective consortium management</a:t>
          </a:r>
        </a:p>
      </dsp:txBody>
      <dsp:txXfrm>
        <a:off x="0" y="2784843"/>
        <a:ext cx="6172199" cy="696062"/>
      </dsp:txXfrm>
    </dsp:sp>
    <dsp:sp modelId="{E07A478A-59E6-F04E-9B27-BCCDCA178087}">
      <dsp:nvSpPr>
        <dsp:cNvPr id="0" name=""/>
        <dsp:cNvSpPr/>
      </dsp:nvSpPr>
      <dsp:spPr>
        <a:xfrm>
          <a:off x="0" y="3480905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1E5E87-F8A7-F74C-9E11-E86CB81DAA10}">
      <dsp:nvSpPr>
        <dsp:cNvPr id="0" name=""/>
        <dsp:cNvSpPr/>
      </dsp:nvSpPr>
      <dsp:spPr>
        <a:xfrm>
          <a:off x="0" y="3480905"/>
          <a:ext cx="6172199" cy="69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Strong negotiation skills</a:t>
          </a:r>
        </a:p>
      </dsp:txBody>
      <dsp:txXfrm>
        <a:off x="0" y="3480905"/>
        <a:ext cx="6172199" cy="696062"/>
      </dsp:txXfrm>
    </dsp:sp>
    <dsp:sp modelId="{8A916052-B36F-344A-B313-E16CB03D0C9B}">
      <dsp:nvSpPr>
        <dsp:cNvPr id="0" name=""/>
        <dsp:cNvSpPr/>
      </dsp:nvSpPr>
      <dsp:spPr>
        <a:xfrm>
          <a:off x="0" y="4176967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2553A-DDDE-9243-B154-A28A5CD08BA5}">
      <dsp:nvSpPr>
        <dsp:cNvPr id="0" name=""/>
        <dsp:cNvSpPr/>
      </dsp:nvSpPr>
      <dsp:spPr>
        <a:xfrm>
          <a:off x="0" y="4176967"/>
          <a:ext cx="6172199" cy="69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Proactive risk management</a:t>
          </a:r>
        </a:p>
      </dsp:txBody>
      <dsp:txXfrm>
        <a:off x="0" y="4176967"/>
        <a:ext cx="6172199" cy="696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10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1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#1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#2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0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#3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#2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80E72-4743-4B46-97E5-0C46BB1E248A}" type="datetimeFigureOut">
              <a:rPr lang="en-ET" smtClean="0"/>
              <a:t>26/08/2026</a:t>
            </a:fld>
            <a:endParaRPr lang="en-E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BA31A-AF89-3A46-8E7E-AFE206584F35}" type="slidenum">
              <a:rPr lang="en-ET" smtClean="0"/>
              <a:t>‹#›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8628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E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 a reporting tracker:</a:t>
            </a:r>
          </a:p>
          <a:p>
            <a:pPr fontAlgn="t"/>
            <a:r>
              <a:rPr lang="en-E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| Deliverable | Due Date | Responsible Person | Status |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BA31A-AF89-3A46-8E7E-AFE206584F35}" type="slidenum">
              <a:rPr lang="en-ET" smtClean="0"/>
              <a:t>28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3874276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>
              <a:buNone/>
            </a:pPr>
            <a:r>
              <a:rPr lang="en-ET" dirty="0"/>
              <a:t>Introduce:</a:t>
            </a:r>
          </a:p>
          <a:p>
            <a:pPr fontAlgn="t">
              <a:buNone/>
            </a:pPr>
            <a:r>
              <a:rPr lang="en-ET" b="1" dirty="0"/>
              <a:t>Golden Rule:</a:t>
            </a:r>
            <a:r>
              <a:rPr lang="en-ET" dirty="0"/>
              <a:t> Never assume approval. Obtain donor authorization when required.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BA31A-AF89-3A46-8E7E-AFE206584F35}" type="slidenum">
              <a:rPr lang="en-ET" smtClean="0"/>
              <a:t>31</a:t>
            </a:fld>
            <a:endParaRPr lang="en-ET"/>
          </a:p>
        </p:txBody>
      </p:sp>
    </p:spTree>
    <p:extLst>
      <p:ext uri="{BB962C8B-B14F-4D97-AF65-F5344CB8AC3E}">
        <p14:creationId xmlns:p14="http://schemas.microsoft.com/office/powerpoint/2010/main" val="1685843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D65DE-92AD-C281-69C9-6BED6C554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masis MT Pro Black" panose="02040A040500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0F00F-BC40-E0AD-155B-05CACCE11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masis MT Pro" panose="02040504050005020304" pitchFamily="18" charset="0"/>
              </a:defRPr>
            </a:lvl1pPr>
            <a:lvl2pPr>
              <a:defRPr>
                <a:latin typeface="Amasis MT Pro" panose="02040504050005020304" pitchFamily="18" charset="0"/>
              </a:defRPr>
            </a:lvl2pPr>
            <a:lvl3pPr>
              <a:defRPr>
                <a:latin typeface="Amasis MT Pro" panose="02040504050005020304" pitchFamily="18" charset="0"/>
              </a:defRPr>
            </a:lvl3pPr>
            <a:lvl4pPr>
              <a:defRPr>
                <a:latin typeface="Amasis MT Pro" panose="02040504050005020304" pitchFamily="18" charset="0"/>
              </a:defRPr>
            </a:lvl4pPr>
            <a:lvl5pPr>
              <a:defRPr>
                <a:latin typeface="Amasis MT Pro" panose="020405040500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C8A8F9-959D-8766-7CC7-FCF9C9E0CDE6}"/>
              </a:ext>
            </a:extLst>
          </p:cNvPr>
          <p:cNvSpPr/>
          <p:nvPr userDrawn="1"/>
        </p:nvSpPr>
        <p:spPr>
          <a:xfrm>
            <a:off x="10971500" y="-704128"/>
            <a:ext cx="1840057" cy="177338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B691001-BFF4-F8F9-CA81-500434E5C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00" y="182563"/>
            <a:ext cx="457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3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CA21-6CB2-AE0D-2B2A-6ED99451BD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9688"/>
            <a:ext cx="9144000" cy="2387600"/>
          </a:xfrm>
        </p:spPr>
        <p:txBody>
          <a:bodyPr anchor="b"/>
          <a:lstStyle>
            <a:lvl1pPr algn="ctr">
              <a:defRPr sz="60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F3D43-EF82-3CB0-5B95-895ED0E16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75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D65DE-92AD-C281-69C9-6BED6C554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masis MT Pro Black" panose="02040A040500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0F00F-BC40-E0AD-155B-05CACCE11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masis MT Pro" panose="02040504050005020304" pitchFamily="18" charset="0"/>
              </a:defRPr>
            </a:lvl1pPr>
            <a:lvl2pPr>
              <a:defRPr>
                <a:latin typeface="Amasis MT Pro" panose="02040504050005020304" pitchFamily="18" charset="0"/>
              </a:defRPr>
            </a:lvl2pPr>
            <a:lvl3pPr>
              <a:defRPr>
                <a:latin typeface="Amasis MT Pro" panose="02040504050005020304" pitchFamily="18" charset="0"/>
              </a:defRPr>
            </a:lvl3pPr>
            <a:lvl4pPr>
              <a:defRPr>
                <a:latin typeface="Amasis MT Pro" panose="02040504050005020304" pitchFamily="18" charset="0"/>
              </a:defRPr>
            </a:lvl4pPr>
            <a:lvl5pPr>
              <a:defRPr>
                <a:latin typeface="Amasis MT Pro" panose="020405040500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C8A8F9-959D-8766-7CC7-FCF9C9E0CDE6}"/>
              </a:ext>
            </a:extLst>
          </p:cNvPr>
          <p:cNvSpPr/>
          <p:nvPr userDrawn="1"/>
        </p:nvSpPr>
        <p:spPr>
          <a:xfrm>
            <a:off x="10971500" y="-704128"/>
            <a:ext cx="1840057" cy="177338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B691001-BFF4-F8F9-CA81-500434E5C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500" y="182563"/>
            <a:ext cx="457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00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8C256-B6B6-046C-0C03-1F802F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677F7-551E-E76D-3DD2-49E210F59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2C75-FD9E-1B82-55C1-4396DDCB0C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EFA5E-F49C-EEB1-1BA3-52095FFA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5B166-7CC0-137F-76BD-D607D7C10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25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431BC-C1F2-EB8E-1347-6C4C7F1D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0972B-0689-64F3-E9DF-2F839C3038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C5D92D-ABBD-9711-1EB7-812405588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B3909-4655-532E-88FE-3967817A25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FFAFCA-0883-D3EF-A64B-B794D8F51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CEDA80-BB4E-5C5D-C74F-420393FA6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6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FFD6D-506C-5D04-F8ED-D63968D2A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DD351-09F3-2F5B-6E23-CBFDE1EA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301B4-09AA-9C38-9830-84C28E75B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D8BFCD-D0CB-9BB8-6E97-AF0398F74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F2276E-55BD-8F9C-114C-6A7C64488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0C8452-B4F0-5279-1F2F-5E43FF9FF8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8F8298-0D17-0575-587C-A9A426821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77C6D8-E47E-4D01-F941-B18ECFFE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27319-74D8-E6BD-0D72-E4427904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569973-AAD6-6D4B-815A-EC6386BFAA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D08033-AFFC-D82B-6A66-50FBC1E26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239652-6246-EEFF-9AE1-8E9934548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3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B21DF-EE2D-2DE9-12D2-1C5AA29773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E421D-2366-9EBB-BCEF-84524AA1D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798EE-1295-ABE1-DA72-06C61FFBD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2642E-5977-086A-A8FC-8C15A8EC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FD35-38BD-5928-3064-2E1B38595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C89B2-6807-D884-95D9-4C64C56314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00279-22B5-D7D0-04A6-E46F78B7B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39927-7B97-CC38-C27E-4A58EF299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FF92B-94C8-66F2-3E9D-99D72E9E0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30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87D2-78C9-4F48-CE8A-253071E97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FF8D69-89C4-B6F2-F6B7-D099CE1AE9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30A20-66C9-7C7F-D848-2B555235C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A9387-5EBF-41FB-EBC0-50176212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EBEE7-714F-A36F-0966-3A6BF439C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6FF09-FA3A-4F22-363C-F5FA6363F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2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E6677-BC50-A13F-3B3F-A41D9AC6C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AF382B-171E-DFFA-FA80-1969EE2D2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7C1A9-45AD-5982-49E8-EE1D9A6EF3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06AB2-0A5A-57C3-52AE-B05FA36B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C11EF-8157-E0EC-9560-E67952557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92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09BE06-8DC1-49D2-1AF9-836C1B8A1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45868E-FB06-6CBD-C498-541E58AF4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F257A-05E9-B152-1EBD-0A399722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024C08-D562-4FDE-9CC1-E6D8AAFA623C}" type="datetimeFigureOut">
              <a:rPr lang="en-US" smtClean="0"/>
              <a:t>8/26/26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A75B5-F74D-1EEC-6509-7462C7B09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9B80B-ECDB-D074-076C-11D54480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CAD48-028F-45FE-AEF0-39B978B58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1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90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F10E7-E7FE-2F5C-391A-92D8EB4B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D948B-9033-5C8C-E5F0-45BBE1199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F47D68D-C58E-47CB-6998-6904986E33C6}"/>
              </a:ext>
            </a:extLst>
          </p:cNvPr>
          <p:cNvSpPr/>
          <p:nvPr userDrawn="1"/>
        </p:nvSpPr>
        <p:spPr>
          <a:xfrm>
            <a:off x="10971500" y="-704128"/>
            <a:ext cx="1840057" cy="177338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4D706A-10E4-CECC-FB16-297812D63776}"/>
              </a:ext>
            </a:extLst>
          </p:cNvPr>
          <p:cNvSpPr txBox="1">
            <a:spLocks/>
          </p:cNvSpPr>
          <p:nvPr userDrawn="1"/>
        </p:nvSpPr>
        <p:spPr>
          <a:xfrm>
            <a:off x="11352500" y="182563"/>
            <a:ext cx="457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50CAD48-028F-45FE-AEF0-39B978B5840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logo with blue text&#10;&#10;AI-generated content may be incorrect.">
            <a:extLst>
              <a:ext uri="{FF2B5EF4-FFF2-40B4-BE49-F238E27FC236}">
                <a16:creationId xmlns:a16="http://schemas.microsoft.com/office/drawing/2014/main" id="{F99C2A7C-D096-1EB6-BCAE-C276744BE8A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" y="5668690"/>
            <a:ext cx="2207202" cy="11477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9B69BD-317F-561E-D2AE-F9C2F78365F3}"/>
              </a:ext>
            </a:extLst>
          </p:cNvPr>
          <p:cNvSpPr/>
          <p:nvPr userDrawn="1"/>
        </p:nvSpPr>
        <p:spPr>
          <a:xfrm>
            <a:off x="0" y="0"/>
            <a:ext cx="382300" cy="361200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447271-CD58-C84B-B7B7-DF642F38E667}"/>
              </a:ext>
            </a:extLst>
          </p:cNvPr>
          <p:cNvSpPr/>
          <p:nvPr userDrawn="1"/>
        </p:nvSpPr>
        <p:spPr>
          <a:xfrm>
            <a:off x="0" y="3612008"/>
            <a:ext cx="382300" cy="32559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logo with text on it&#10;&#10;AI-generated content may be incorrect.">
            <a:extLst>
              <a:ext uri="{FF2B5EF4-FFF2-40B4-BE49-F238E27FC236}">
                <a16:creationId xmlns:a16="http://schemas.microsoft.com/office/drawing/2014/main" id="{A40EC3FF-E68F-6EE7-974E-C7A3528874D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498" y="5572612"/>
            <a:ext cx="2207201" cy="147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1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masis MT Pro Black" panose="02040A040500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masis MT Pro" panose="020405040500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masis MT Pro" panose="020405040500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masis MT Pro" panose="020405040500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masis MT Pro" panose="020405040500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masis MT Pro" panose="020405040500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abebedemeke@stakeholder.org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EF01-6D3D-3A3D-F2F0-8A1B50CD8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pPr marL="0" indent="0"/>
            <a:r>
              <a:rPr lang="en-US" sz="44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Financial Management &amp;</a:t>
            </a:r>
            <a:br>
              <a:rPr lang="en-US" sz="4400" dirty="0"/>
            </a:br>
            <a:r>
              <a:rPr lang="en-US" sz="44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Strategic Grant Budgeting</a:t>
            </a:r>
            <a:br>
              <a:rPr lang="en-US" sz="4400" dirty="0"/>
            </a:br>
            <a:endParaRPr lang="en-ET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0234CA-4389-0D95-C084-315445984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en-ET" sz="1500"/>
              <a:t>Mirkuzie Woldie (MD, MPH)</a:t>
            </a:r>
          </a:p>
          <a:p>
            <a:r>
              <a:rPr lang="en-ET" sz="1500"/>
              <a:t>Professor of Health Systems Management</a:t>
            </a:r>
          </a:p>
        </p:txBody>
      </p:sp>
    </p:spTree>
    <p:extLst>
      <p:ext uri="{BB962C8B-B14F-4D97-AF65-F5344CB8AC3E}">
        <p14:creationId xmlns:p14="http://schemas.microsoft.com/office/powerpoint/2010/main" val="59678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13232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session, you will be able to: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07492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6" name="Image 0" descr="calcula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212598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94767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Calculate full study costs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22960" y="2743200"/>
            <a:ext cx="4526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complete cost picture covering every resource a study truly needs.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989320" y="1691640"/>
            <a:ext cx="507492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10" name="Shape 7"/>
          <p:cNvSpPr/>
          <p:nvPr/>
        </p:nvSpPr>
        <p:spPr>
          <a:xfrm>
            <a:off x="6263640" y="1965960"/>
            <a:ext cx="685800" cy="68580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11" name="Image 1" descr="balan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660" y="212598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32320" y="194767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Differentiate direct vs. indirect costs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6263640" y="2743200"/>
            <a:ext cx="4526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costs correctly and apply the right indirect cost rate.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548640" y="3726180"/>
            <a:ext cx="507492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15" name="Shape 11"/>
          <p:cNvSpPr/>
          <p:nvPr/>
        </p:nvSpPr>
        <p:spPr>
          <a:xfrm>
            <a:off x="822960" y="4114800"/>
            <a:ext cx="685800" cy="68580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16" name="Image 2" descr="handsha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980" y="427482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409651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Address cost-sharing requirements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822960" y="4892040"/>
            <a:ext cx="4526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Identify, document, and value cash and in-kind contributions.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5989320" y="3753612"/>
            <a:ext cx="5074920" cy="187452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20" name="Shape 15"/>
          <p:cNvSpPr/>
          <p:nvPr/>
        </p:nvSpPr>
        <p:spPr>
          <a:xfrm>
            <a:off x="6263640" y="4114800"/>
            <a:ext cx="685800" cy="68580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21" name="Image 3" descr="lin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3660" y="427482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32320" y="409651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Ensure 100% activity-budget alignment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6263640" y="4892040"/>
            <a:ext cx="4526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Guarantee every technical activity is fully funded — and every dollar is justified.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B9B3-7B20-5DCF-304E-CE1C3E6D6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>
                <a:latin typeface="Cambria" pitchFamily="34" charset="0"/>
                <a:ea typeface="Cambria" pitchFamily="34" charset="-122"/>
                <a:cs typeface="Cambria" pitchFamily="34" charset="-120"/>
              </a:rPr>
              <a:t>Six building blocks of a defensible grant budget</a:t>
            </a:r>
            <a:endParaRPr lang="en-ET" sz="42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61AC01-6E78-1251-A712-88B0FC4413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280261"/>
              </p:ext>
            </p:extLst>
          </p:nvPr>
        </p:nvGraphicFramePr>
        <p:xfrm>
          <a:off x="838200" y="1792152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2538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256032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counts as the true cost of a research study/a program?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57997" y="89611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budget built only on activity costs under-recovers every time. Full cost includes everything the institution spends to deliver — and sustain — the study.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63056" y="178712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FFF7E6"/>
          </a:solidFill>
          <a:ln w="1905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951C0C-F72B-F737-D8B2-BFA147F77F0D}"/>
              </a:ext>
            </a:extLst>
          </p:cNvPr>
          <p:cNvGrpSpPr/>
          <p:nvPr/>
        </p:nvGrpSpPr>
        <p:grpSpPr>
          <a:xfrm>
            <a:off x="548640" y="1764792"/>
            <a:ext cx="10753344" cy="1828800"/>
            <a:chOff x="548640" y="2240280"/>
            <a:chExt cx="10753344" cy="1828800"/>
          </a:xfrm>
        </p:grpSpPr>
        <p:sp>
          <p:nvSpPr>
            <p:cNvPr id="5" name="Shape 3"/>
            <p:cNvSpPr/>
            <p:nvPr/>
          </p:nvSpPr>
          <p:spPr>
            <a:xfrm>
              <a:off x="548640" y="2240280"/>
              <a:ext cx="2423160" cy="18288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9050">
              <a:solidFill>
                <a:srgbClr val="1E276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6" name="Text 4"/>
            <p:cNvSpPr/>
            <p:nvPr/>
          </p:nvSpPr>
          <p:spPr>
            <a:xfrm>
              <a:off x="658368" y="2560320"/>
              <a:ext cx="2203704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Direct Costs</a:t>
              </a:r>
              <a:endParaRPr lang="en-US" sz="24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658368" y="3200400"/>
              <a:ext cx="22037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Traceable to this study</a:t>
              </a:r>
              <a:endParaRPr lang="en-US" sz="16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2971800" y="2240280"/>
              <a:ext cx="384048" cy="1828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600" b="1" dirty="0">
                  <a:solidFill>
                    <a:srgbClr val="6B7280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+</a:t>
              </a:r>
              <a:endParaRPr lang="en-US" sz="2600" dirty="0"/>
            </a:p>
          </p:txBody>
        </p:sp>
        <p:sp>
          <p:nvSpPr>
            <p:cNvPr id="9" name="Shape 7"/>
            <p:cNvSpPr/>
            <p:nvPr/>
          </p:nvSpPr>
          <p:spPr>
            <a:xfrm>
              <a:off x="3355848" y="2240280"/>
              <a:ext cx="2423160" cy="18288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9050">
              <a:solidFill>
                <a:srgbClr val="3A458F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10" name="Text 8"/>
            <p:cNvSpPr/>
            <p:nvPr/>
          </p:nvSpPr>
          <p:spPr>
            <a:xfrm>
              <a:off x="3465576" y="2560320"/>
              <a:ext cx="2203704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3A458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Indirect Costs</a:t>
              </a:r>
              <a:endParaRPr lang="en-US" sz="24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3465576" y="3200400"/>
              <a:ext cx="22037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Shared organizational overhead</a:t>
              </a:r>
              <a:endParaRPr lang="en-US" sz="16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5779008" y="2240280"/>
              <a:ext cx="384048" cy="1828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600" b="1" dirty="0">
                  <a:solidFill>
                    <a:srgbClr val="6B7280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+</a:t>
              </a:r>
              <a:endParaRPr lang="en-US" sz="26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272784" y="2560320"/>
              <a:ext cx="2203704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B8860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Cost Share</a:t>
              </a:r>
              <a:endParaRPr lang="en-US" sz="24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6272784" y="3200400"/>
              <a:ext cx="2203704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Contributions beyond the grant</a:t>
              </a:r>
              <a:endParaRPr lang="en-US" sz="16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8586216" y="2240280"/>
              <a:ext cx="384048" cy="1828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600" b="1" dirty="0">
                  <a:solidFill>
                    <a:srgbClr val="6B7280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=</a:t>
              </a:r>
              <a:endParaRPr lang="en-US" sz="2600" dirty="0"/>
            </a:p>
          </p:txBody>
        </p:sp>
        <p:sp>
          <p:nvSpPr>
            <p:cNvPr id="17" name="Shape 15"/>
            <p:cNvSpPr/>
            <p:nvPr/>
          </p:nvSpPr>
          <p:spPr>
            <a:xfrm>
              <a:off x="8970264" y="2240280"/>
              <a:ext cx="2331720" cy="1828800"/>
            </a:xfrm>
            <a:prstGeom prst="roundRect">
              <a:avLst>
                <a:gd name="adj" fmla="val 4000"/>
              </a:avLst>
            </a:prstGeom>
            <a:solidFill>
              <a:srgbClr val="1E2761"/>
            </a:solidFill>
            <a:ln/>
          </p:spPr>
          <p:txBody>
            <a:bodyPr/>
            <a:lstStyle/>
            <a:p>
              <a:endParaRPr lang="en-ET"/>
            </a:p>
          </p:txBody>
        </p:sp>
        <p:sp>
          <p:nvSpPr>
            <p:cNvPr id="18" name="Text 16"/>
            <p:cNvSpPr/>
            <p:nvPr/>
          </p:nvSpPr>
          <p:spPr>
            <a:xfrm>
              <a:off x="9043416" y="2651760"/>
              <a:ext cx="2185416" cy="10058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Full Study</a:t>
              </a:r>
              <a:endParaRPr lang="en-US" sz="2400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Cost</a:t>
              </a:r>
              <a:endParaRPr lang="en-US" sz="2400" dirty="0"/>
            </a:p>
          </p:txBody>
        </p:sp>
      </p:grpSp>
      <p:sp>
        <p:nvSpPr>
          <p:cNvPr id="19" name="Text 17"/>
          <p:cNvSpPr/>
          <p:nvPr/>
        </p:nvSpPr>
        <p:spPr>
          <a:xfrm>
            <a:off x="548640" y="3852601"/>
            <a:ext cx="107533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of thumb: 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resource is consumed to deliver results, it belongs in the cost calculation — whether or not the donor pays for all of it.</a:t>
            </a:r>
            <a:endParaRPr lang="en-US" sz="20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97B2DD-7B11-32D7-2230-209B9D680554}"/>
              </a:ext>
            </a:extLst>
          </p:cNvPr>
          <p:cNvGrpSpPr/>
          <p:nvPr/>
        </p:nvGrpSpPr>
        <p:grpSpPr>
          <a:xfrm>
            <a:off x="548640" y="4637922"/>
            <a:ext cx="10460736" cy="1051560"/>
            <a:chOff x="548640" y="5166360"/>
            <a:chExt cx="10460736" cy="1051560"/>
          </a:xfrm>
        </p:grpSpPr>
        <p:sp>
          <p:nvSpPr>
            <p:cNvPr id="20" name="Shape 18"/>
            <p:cNvSpPr/>
            <p:nvPr/>
          </p:nvSpPr>
          <p:spPr>
            <a:xfrm>
              <a:off x="548640" y="5166360"/>
              <a:ext cx="3364992" cy="1051560"/>
            </a:xfrm>
            <a:prstGeom prst="roundRect">
              <a:avLst>
                <a:gd name="adj" fmla="val 6087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21" name="Text 19"/>
            <p:cNvSpPr/>
            <p:nvPr/>
          </p:nvSpPr>
          <p:spPr>
            <a:xfrm>
              <a:off x="731520" y="5276088"/>
              <a:ext cx="2999232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9900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Under-costing</a:t>
              </a:r>
              <a:endParaRPr lang="en-US" sz="160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731520" y="5623560"/>
              <a:ext cx="2999232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Erodes reserves; forces staff to subsidize the grant</a:t>
              </a:r>
              <a:endParaRPr lang="en-US" sz="1600" dirty="0"/>
            </a:p>
          </p:txBody>
        </p:sp>
        <p:sp>
          <p:nvSpPr>
            <p:cNvPr id="23" name="Shape 21"/>
            <p:cNvSpPr/>
            <p:nvPr/>
          </p:nvSpPr>
          <p:spPr>
            <a:xfrm>
              <a:off x="4096512" y="5166360"/>
              <a:ext cx="3364992" cy="1051560"/>
            </a:xfrm>
            <a:prstGeom prst="roundRect">
              <a:avLst>
                <a:gd name="adj" fmla="val 6087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24" name="Text 22"/>
            <p:cNvSpPr/>
            <p:nvPr/>
          </p:nvSpPr>
          <p:spPr>
            <a:xfrm>
              <a:off x="4279392" y="5276088"/>
              <a:ext cx="2999232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9900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Over-costing</a:t>
              </a:r>
              <a:endParaRPr lang="en-US" sz="16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4279392" y="5623560"/>
              <a:ext cx="2999232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Weakens competitiveness; risks donor pushback</a:t>
              </a:r>
              <a:endParaRPr lang="en-US" sz="1600" dirty="0"/>
            </a:p>
          </p:txBody>
        </p:sp>
        <p:sp>
          <p:nvSpPr>
            <p:cNvPr id="26" name="Shape 24"/>
            <p:cNvSpPr/>
            <p:nvPr/>
          </p:nvSpPr>
          <p:spPr>
            <a:xfrm>
              <a:off x="7644384" y="5166360"/>
              <a:ext cx="3364992" cy="1051560"/>
            </a:xfrm>
            <a:prstGeom prst="roundRect">
              <a:avLst>
                <a:gd name="adj" fmla="val 6087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27" name="Text 25"/>
            <p:cNvSpPr/>
            <p:nvPr/>
          </p:nvSpPr>
          <p:spPr>
            <a:xfrm>
              <a:off x="7827264" y="5276088"/>
              <a:ext cx="2999232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2C5F2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Right-costing</a:t>
              </a:r>
              <a:endParaRPr lang="en-US" sz="16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7827264" y="5623560"/>
              <a:ext cx="2999232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Protects sustainability and passes audit</a:t>
              </a:r>
              <a:endParaRPr lang="en-US" sz="1600" dirty="0"/>
            </a:p>
          </p:txBody>
        </p:sp>
      </p:grpSp>
      <p:sp>
        <p:nvSpPr>
          <p:cNvPr id="30" name="Text 28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E327B-1011-3A57-CBD5-DFB51743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4155825" cy="557189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Direct costs: expenses you can point to a single study or program</a:t>
            </a:r>
            <a:endParaRPr lang="en-ET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93576-625B-CC41-CD9D-B12812A07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0629" y="961226"/>
            <a:ext cx="7051040" cy="5743623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Costs that are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specifically identifiable, easily traced, and incurred </a:t>
            </a:r>
            <a:r>
              <a:rPr lang="en-US" sz="2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for the benefit of this study or program alone.</a:t>
            </a:r>
          </a:p>
          <a:p>
            <a:pPr lvl="1"/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Research personnel &amp; fringe</a:t>
            </a:r>
            <a:endParaRPr lang="en-US" dirty="0"/>
          </a:p>
          <a:p>
            <a:pPr lvl="2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PI, co-investigator, research assistant, and enumerator time charged to the study</a:t>
            </a:r>
            <a:endParaRPr lang="en-US" dirty="0"/>
          </a:p>
          <a:p>
            <a:pPr lvl="1"/>
            <a:r>
              <a:rPr lang="en-US" b="1" dirty="0">
                <a:latin typeface="Cambria" pitchFamily="34" charset="0"/>
              </a:rPr>
              <a:t>Travel</a:t>
            </a:r>
          </a:p>
          <a:p>
            <a:pPr lvl="2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Site visits, data collection travel, and conference dissemination</a:t>
            </a:r>
            <a:endParaRPr lang="en-US" dirty="0"/>
          </a:p>
          <a:p>
            <a:pPr lvl="1"/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Equipment &amp; supplies</a:t>
            </a:r>
            <a:endParaRPr lang="en-US" dirty="0"/>
          </a:p>
          <a:p>
            <a:pPr lvl="2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Tablets/ODK licenses, lab and medical supplies, software, and survey tools</a:t>
            </a:r>
            <a:endParaRPr lang="en-US" dirty="0"/>
          </a:p>
          <a:p>
            <a:pPr lvl="1"/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Subawards &amp; participant costs</a:t>
            </a:r>
            <a:endParaRPr lang="en-US" dirty="0"/>
          </a:p>
          <a:p>
            <a:pPr lvl="2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Partner-site subawards, IRB fees, and participant incentives</a:t>
            </a:r>
            <a:endParaRPr lang="en-US" dirty="0"/>
          </a:p>
          <a:p>
            <a:pPr lvl="1"/>
            <a:endParaRPr lang="en-US" sz="2000" b="1" dirty="0">
              <a:latin typeface="Cambria" pitchFamily="34" charset="0"/>
            </a:endParaRPr>
          </a:p>
          <a:p>
            <a:endParaRPr lang="en-ET" sz="2000" dirty="0"/>
          </a:p>
        </p:txBody>
      </p:sp>
    </p:spTree>
    <p:extLst>
      <p:ext uri="{BB962C8B-B14F-4D97-AF65-F5344CB8AC3E}">
        <p14:creationId xmlns:p14="http://schemas.microsoft.com/office/powerpoint/2010/main" val="2173654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2BF49-B240-EA65-882E-E977CD48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sz="3100" b="1">
                <a:latin typeface="Cambria" pitchFamily="34" charset="0"/>
                <a:ea typeface="Cambria" pitchFamily="34" charset="-122"/>
                <a:cs typeface="Cambria" pitchFamily="34" charset="-120"/>
              </a:rPr>
              <a:t>Indirect costs: the shared cost of keeping the institution running</a:t>
            </a:r>
            <a:endParaRPr lang="en-ET" sz="31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45B648-2CD9-70EF-0C62-7839A71169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6694771"/>
              </p:ext>
            </p:extLst>
          </p:nvPr>
        </p:nvGraphicFramePr>
        <p:xfrm>
          <a:off x="832104" y="1543494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5323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8CAA-3C1A-FBCC-694C-838D71B1A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ET" sz="3200" b="1" dirty="0">
                <a:solidFill>
                  <a:schemeClr val="tx2"/>
                </a:solidFill>
                <a:latin typeface="Cambria" pitchFamily="34" charset="0"/>
              </a:rPr>
              <a:t>How to decide indirect costs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48C0D618-6D5A-9F16-695E-6552AC3DB4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972341"/>
              </p:ext>
            </p:extLst>
          </p:nvPr>
        </p:nvGraphicFramePr>
        <p:xfrm>
          <a:off x="836676" y="142653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686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73E-FE7E-6968-1FF1-BC3028925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>
                <a:latin typeface="Cambria" pitchFamily="34" charset="0"/>
                <a:ea typeface="Cambria" pitchFamily="34" charset="-122"/>
                <a:cs typeface="Cambria" pitchFamily="34" charset="-120"/>
              </a:rPr>
              <a:t>Side by side: how the two categories differ</a:t>
            </a:r>
            <a:endParaRPr lang="en-ET" sz="420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AFF27EF-3FD3-A4E0-BC26-5A8AA575F3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023796"/>
              </p:ext>
            </p:extLst>
          </p:nvPr>
        </p:nvGraphicFramePr>
        <p:xfrm>
          <a:off x="838200" y="1973165"/>
          <a:ext cx="10515601" cy="348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449">
                  <a:extLst>
                    <a:ext uri="{9D8B030D-6E8A-4147-A177-3AD203B41FA5}">
                      <a16:colId xmlns:a16="http://schemas.microsoft.com/office/drawing/2014/main" val="629796987"/>
                    </a:ext>
                  </a:extLst>
                </a:gridCol>
                <a:gridCol w="4452878">
                  <a:extLst>
                    <a:ext uri="{9D8B030D-6E8A-4147-A177-3AD203B41FA5}">
                      <a16:colId xmlns:a16="http://schemas.microsoft.com/office/drawing/2014/main" val="3492526475"/>
                    </a:ext>
                  </a:extLst>
                </a:gridCol>
                <a:gridCol w="4154274">
                  <a:extLst>
                    <a:ext uri="{9D8B030D-6E8A-4147-A177-3AD203B41FA5}">
                      <a16:colId xmlns:a16="http://schemas.microsoft.com/office/drawing/2014/main" val="876497899"/>
                    </a:ext>
                  </a:extLst>
                </a:gridCol>
              </a:tblGrid>
              <a:tr h="398811">
                <a:tc>
                  <a:txBody>
                    <a:bodyPr/>
                    <a:lstStyle/>
                    <a:p>
                      <a:endParaRPr lang="en-ET" sz="1800"/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Direct costs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Indirect costs</a:t>
                      </a:r>
                    </a:p>
                  </a:txBody>
                  <a:tcPr marL="90639" marR="90639" marT="45319" marB="45319"/>
                </a:tc>
                <a:extLst>
                  <a:ext uri="{0D108BD9-81ED-4DB2-BD59-A6C34878D82A}">
                    <a16:rowId xmlns:a16="http://schemas.microsoft.com/office/drawing/2014/main" val="4290328337"/>
                  </a:ext>
                </a:extLst>
              </a:tr>
              <a:tr h="670727">
                <a:tc>
                  <a:txBody>
                    <a:bodyPr/>
                    <a:lstStyle/>
                    <a:p>
                      <a:r>
                        <a:rPr lang="en-ET" sz="1800" b="1" dirty="0"/>
                        <a:t>Definition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 dirty="0"/>
                        <a:t>Expenses tied directly to a specific project.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Expenses shared across the whole organization.</a:t>
                      </a:r>
                    </a:p>
                  </a:txBody>
                  <a:tcPr marL="90639" marR="90639" marT="45319" marB="45319"/>
                </a:tc>
                <a:extLst>
                  <a:ext uri="{0D108BD9-81ED-4DB2-BD59-A6C34878D82A}">
                    <a16:rowId xmlns:a16="http://schemas.microsoft.com/office/drawing/2014/main" val="831904975"/>
                  </a:ext>
                </a:extLst>
              </a:tr>
              <a:tr h="398811">
                <a:tc>
                  <a:txBody>
                    <a:bodyPr/>
                    <a:lstStyle/>
                    <a:p>
                      <a:r>
                        <a:rPr lang="en-ET" sz="1800" b="1" dirty="0"/>
                        <a:t>Tracebility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Easily tracked to a single grant activity.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Difficult to link to one specific project.</a:t>
                      </a:r>
                    </a:p>
                  </a:txBody>
                  <a:tcPr marL="90639" marR="90639" marT="45319" marB="45319"/>
                </a:tc>
                <a:extLst>
                  <a:ext uri="{0D108BD9-81ED-4DB2-BD59-A6C34878D82A}">
                    <a16:rowId xmlns:a16="http://schemas.microsoft.com/office/drawing/2014/main" val="1696492920"/>
                  </a:ext>
                </a:extLst>
              </a:tr>
              <a:tr h="670727">
                <a:tc>
                  <a:txBody>
                    <a:bodyPr/>
                    <a:lstStyle/>
                    <a:p>
                      <a:r>
                        <a:rPr lang="en-ET" sz="1800" b="1" dirty="0"/>
                        <a:t>Purpose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Running the actual project day-to-day.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Supporting the infrastructure of the organization.</a:t>
                      </a:r>
                    </a:p>
                  </a:txBody>
                  <a:tcPr marL="90639" marR="90639" marT="45319" marB="45319"/>
                </a:tc>
                <a:extLst>
                  <a:ext uri="{0D108BD9-81ED-4DB2-BD59-A6C34878D82A}">
                    <a16:rowId xmlns:a16="http://schemas.microsoft.com/office/drawing/2014/main" val="1049041649"/>
                  </a:ext>
                </a:extLst>
              </a:tr>
              <a:tr h="670727">
                <a:tc>
                  <a:txBody>
                    <a:bodyPr/>
                    <a:lstStyle/>
                    <a:p>
                      <a:r>
                        <a:rPr lang="en-ET" sz="1800" b="1" dirty="0"/>
                        <a:t>Examples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Project staff salaries, travel, field supplies.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/>
                        <a:t>Rent, utilities, accounting staff, legal fees.</a:t>
                      </a:r>
                    </a:p>
                  </a:txBody>
                  <a:tcPr marL="90639" marR="90639" marT="45319" marB="45319"/>
                </a:tc>
                <a:extLst>
                  <a:ext uri="{0D108BD9-81ED-4DB2-BD59-A6C34878D82A}">
                    <a16:rowId xmlns:a16="http://schemas.microsoft.com/office/drawing/2014/main" val="2866377327"/>
                  </a:ext>
                </a:extLst>
              </a:tr>
              <a:tr h="670727">
                <a:tc>
                  <a:txBody>
                    <a:bodyPr/>
                    <a:lstStyle/>
                    <a:p>
                      <a:r>
                        <a:rPr lang="en-ET" sz="1800" b="1" dirty="0"/>
                        <a:t>Budgeting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 dirty="0"/>
                        <a:t>Itemized line by line in the budget proposal.</a:t>
                      </a:r>
                    </a:p>
                  </a:txBody>
                  <a:tcPr marL="90639" marR="90639" marT="45319" marB="45319"/>
                </a:tc>
                <a:tc>
                  <a:txBody>
                    <a:bodyPr/>
                    <a:lstStyle/>
                    <a:p>
                      <a:r>
                        <a:rPr lang="en-ET" sz="1800" dirty="0"/>
                        <a:t>Calculated as a percentage of direct costs.</a:t>
                      </a:r>
                    </a:p>
                  </a:txBody>
                  <a:tcPr marL="90639" marR="90639" marT="45319" marB="45319"/>
                </a:tc>
                <a:extLst>
                  <a:ext uri="{0D108BD9-81ED-4DB2-BD59-A6C34878D82A}">
                    <a16:rowId xmlns:a16="http://schemas.microsoft.com/office/drawing/2014/main" val="493895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670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2920" y="297180"/>
            <a:ext cx="1051560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Cost-sharing: what the institution contributes beyond the grant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07492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6" name="Shape 4"/>
          <p:cNvSpPr/>
          <p:nvPr/>
        </p:nvSpPr>
        <p:spPr>
          <a:xfrm>
            <a:off x="822960" y="2240280"/>
            <a:ext cx="640080" cy="64008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7" name="Image 0" descr="mone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37744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00200" y="2240280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Cash Match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14400" y="3108960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43000" y="310896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contributed by the university, a research partner, or a co-funder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914400" y="3730752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43000" y="3730752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like any other study or program expense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914400" y="4352544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143000" y="4352544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meet the same eligibility rules as grant funds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989320" y="1965960"/>
            <a:ext cx="5074920" cy="31089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9050">
            <a:solidFill>
              <a:srgbClr val="3A458F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6" name="Shape 13"/>
          <p:cNvSpPr/>
          <p:nvPr/>
        </p:nvSpPr>
        <p:spPr>
          <a:xfrm>
            <a:off x="6263640" y="2240280"/>
            <a:ext cx="640080" cy="64008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17" name="Image 1" descr="gif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377440"/>
            <a:ext cx="365760" cy="36576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7040880" y="2240280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A45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In-Kind Match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6355080" y="3108960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583680" y="310896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Donated faculty time, use of lab space, and in-country partner staff time</a:t>
            </a:r>
            <a:endParaRPr lang="en-US" dirty="0"/>
          </a:p>
        </p:txBody>
      </p:sp>
      <p:sp>
        <p:nvSpPr>
          <p:cNvPr id="21" name="Text 17"/>
          <p:cNvSpPr/>
          <p:nvPr/>
        </p:nvSpPr>
        <p:spPr>
          <a:xfrm>
            <a:off x="6355080" y="3730752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6583680" y="3730752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Valued at fair market rate — not estimated loosely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6355080" y="4352544"/>
            <a:ext cx="228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6583680" y="4352544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signed effort/donation records as evidence</a:t>
            </a:r>
            <a:endParaRPr lang="en-US" sz="2000" dirty="0"/>
          </a:p>
        </p:txBody>
      </p:sp>
      <p:sp>
        <p:nvSpPr>
          <p:cNvPr id="25" name="Shape 21"/>
          <p:cNvSpPr/>
          <p:nvPr/>
        </p:nvSpPr>
        <p:spPr>
          <a:xfrm>
            <a:off x="548640" y="5349240"/>
            <a:ext cx="11091672" cy="777240"/>
          </a:xfrm>
          <a:prstGeom prst="roundRect">
            <a:avLst>
              <a:gd name="adj" fmla="val 7059"/>
            </a:avLst>
          </a:prstGeom>
          <a:solidFill>
            <a:srgbClr val="FFF7E6"/>
          </a:solidFill>
          <a:ln w="1270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6" name="Text 22"/>
          <p:cNvSpPr/>
          <p:nvPr/>
        </p:nvSpPr>
        <p:spPr>
          <a:xfrm>
            <a:off x="777240" y="5349240"/>
            <a:ext cx="10607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for: </a:t>
            </a:r>
            <a:r>
              <a:rPr lang="en-US" sz="20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over-committing cost-share you can't document, valuing in-kind at inflated rates, or counting the same contribution toward two different grants.</a:t>
            </a:r>
            <a:endParaRPr lang="en-US" sz="2000" dirty="0"/>
          </a:p>
        </p:txBody>
      </p:sp>
      <p:sp>
        <p:nvSpPr>
          <p:cNvPr id="28" name="Text 24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13232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20% mandatory cost-share on a global health award</a:t>
            </a:r>
            <a:endParaRPr lang="en-US" sz="22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463040"/>
          <a:ext cx="667512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543800" y="1655064"/>
            <a:ext cx="128016" cy="128016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6" name="Text 3"/>
          <p:cNvSpPr/>
          <p:nvPr/>
        </p:nvSpPr>
        <p:spPr>
          <a:xfrm>
            <a:off x="7818120" y="149047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Grant request: $400,000 (80% of total study cost)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543800" y="2569464"/>
            <a:ext cx="128016" cy="128016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8" name="Text 5"/>
          <p:cNvSpPr/>
          <p:nvPr/>
        </p:nvSpPr>
        <p:spPr>
          <a:xfrm>
            <a:off x="7818120" y="240487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cost-share: $100,000 (20%), split cash + in-kind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543800" y="3483864"/>
            <a:ext cx="128016" cy="128016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0" name="Text 7"/>
          <p:cNvSpPr/>
          <p:nvPr/>
        </p:nvSpPr>
        <p:spPr>
          <a:xfrm>
            <a:off x="7818120" y="331927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cost-share dollar must be traceable to a source and a value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543800" y="4398264"/>
            <a:ext cx="128016" cy="128016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2" name="Text 9"/>
          <p:cNvSpPr/>
          <p:nvPr/>
        </p:nvSpPr>
        <p:spPr>
          <a:xfrm>
            <a:off x="7818120" y="4233672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Under-delivering committed cost-share can trigger funds recovery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B1B8EAA-F029-2ECA-9327-F31D3CDA96CE}"/>
              </a:ext>
            </a:extLst>
          </p:cNvPr>
          <p:cNvGrpSpPr/>
          <p:nvPr/>
        </p:nvGrpSpPr>
        <p:grpSpPr>
          <a:xfrm>
            <a:off x="822960" y="1947672"/>
            <a:ext cx="10149840" cy="3054096"/>
            <a:chOff x="822960" y="1947672"/>
            <a:chExt cx="10149840" cy="3054096"/>
          </a:xfrm>
        </p:grpSpPr>
        <p:sp>
          <p:nvSpPr>
            <p:cNvPr id="3" name="Shape 2">
              <a:extLst>
                <a:ext uri="{FF2B5EF4-FFF2-40B4-BE49-F238E27FC236}">
                  <a16:creationId xmlns:a16="http://schemas.microsoft.com/office/drawing/2014/main" id="{D46CCA2D-E0FF-E5E2-3BA7-8655456CEBA6}"/>
                </a:ext>
              </a:extLst>
            </p:cNvPr>
            <p:cNvSpPr/>
            <p:nvPr/>
          </p:nvSpPr>
          <p:spPr>
            <a:xfrm>
              <a:off x="822960" y="2331720"/>
              <a:ext cx="3566160" cy="749808"/>
            </a:xfrm>
            <a:prstGeom prst="roundRect">
              <a:avLst>
                <a:gd name="adj" fmla="val 7317"/>
              </a:avLst>
            </a:prstGeom>
            <a:solidFill>
              <a:srgbClr val="263180"/>
            </a:solidFill>
            <a:ln/>
          </p:spPr>
          <p:txBody>
            <a:bodyPr/>
            <a:lstStyle/>
            <a:p>
              <a:endParaRPr lang="en-ET" sz="1600" dirty="0"/>
            </a:p>
          </p:txBody>
        </p:sp>
        <p:sp>
          <p:nvSpPr>
            <p:cNvPr id="4" name="Text 3">
              <a:extLst>
                <a:ext uri="{FF2B5EF4-FFF2-40B4-BE49-F238E27FC236}">
                  <a16:creationId xmlns:a16="http://schemas.microsoft.com/office/drawing/2014/main" id="{7B0A156E-5504-B27B-5082-6FE19000B2EF}"/>
                </a:ext>
              </a:extLst>
            </p:cNvPr>
            <p:cNvSpPr/>
            <p:nvPr/>
          </p:nvSpPr>
          <p:spPr>
            <a:xfrm>
              <a:off x="1005840" y="2331720"/>
              <a:ext cx="3200400" cy="7498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Conduct baseline household survey (500 respondents, 5 districts)</a:t>
              </a:r>
              <a:endParaRPr lang="en-US" sz="1600" dirty="0"/>
            </a:p>
          </p:txBody>
        </p:sp>
        <p:sp>
          <p:nvSpPr>
            <p:cNvPr id="5" name="Shape 4">
              <a:extLst>
                <a:ext uri="{FF2B5EF4-FFF2-40B4-BE49-F238E27FC236}">
                  <a16:creationId xmlns:a16="http://schemas.microsoft.com/office/drawing/2014/main" id="{714E6190-EE1B-1FF6-FBDB-C24B8F09EB7A}"/>
                </a:ext>
              </a:extLst>
            </p:cNvPr>
            <p:cNvSpPr/>
            <p:nvPr/>
          </p:nvSpPr>
          <p:spPr>
            <a:xfrm>
              <a:off x="7406640" y="2331720"/>
              <a:ext cx="3566160" cy="749808"/>
            </a:xfrm>
            <a:prstGeom prst="roundRect">
              <a:avLst>
                <a:gd name="adj" fmla="val 7317"/>
              </a:avLst>
            </a:prstGeom>
            <a:solidFill>
              <a:srgbClr val="FFF7E6"/>
            </a:solidFill>
            <a:ln/>
          </p:spPr>
          <p:txBody>
            <a:bodyPr/>
            <a:lstStyle/>
            <a:p>
              <a:endParaRPr lang="en-ET" sz="1600" dirty="0"/>
            </a:p>
          </p:txBody>
        </p:sp>
        <p:sp>
          <p:nvSpPr>
            <p:cNvPr id="6" name="Text 5">
              <a:extLst>
                <a:ext uri="{FF2B5EF4-FFF2-40B4-BE49-F238E27FC236}">
                  <a16:creationId xmlns:a16="http://schemas.microsoft.com/office/drawing/2014/main" id="{94E79CB6-C47E-3FC1-4B5A-A336D54D6B1B}"/>
                </a:ext>
              </a:extLst>
            </p:cNvPr>
            <p:cNvSpPr/>
            <p:nvPr/>
          </p:nvSpPr>
          <p:spPr>
            <a:xfrm>
              <a:off x="7589520" y="2331720"/>
              <a:ext cx="3200400" cy="7498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252A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Enumerator salaries, tablets/ODK licenses, transport</a:t>
              </a:r>
              <a:endParaRPr lang="en-US" sz="1600" dirty="0"/>
            </a:p>
          </p:txBody>
        </p:sp>
        <p:sp>
          <p:nvSpPr>
            <p:cNvPr id="7" name="Shape 6">
              <a:extLst>
                <a:ext uri="{FF2B5EF4-FFF2-40B4-BE49-F238E27FC236}">
                  <a16:creationId xmlns:a16="http://schemas.microsoft.com/office/drawing/2014/main" id="{5E0F2646-D1D5-ACB0-39B6-C629994823D2}"/>
                </a:ext>
              </a:extLst>
            </p:cNvPr>
            <p:cNvSpPr/>
            <p:nvPr/>
          </p:nvSpPr>
          <p:spPr>
            <a:xfrm>
              <a:off x="4389120" y="2706624"/>
              <a:ext cx="3017520" cy="0"/>
            </a:xfrm>
            <a:prstGeom prst="line">
              <a:avLst/>
            </a:prstGeom>
            <a:noFill/>
            <a:ln w="22225">
              <a:solidFill>
                <a:srgbClr val="B8860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ET" sz="1600"/>
            </a:p>
          </p:txBody>
        </p:sp>
        <p:sp>
          <p:nvSpPr>
            <p:cNvPr id="8" name="Shape 7">
              <a:extLst>
                <a:ext uri="{FF2B5EF4-FFF2-40B4-BE49-F238E27FC236}">
                  <a16:creationId xmlns:a16="http://schemas.microsoft.com/office/drawing/2014/main" id="{957B338A-2141-C4F6-046C-2C289DF3AACC}"/>
                </a:ext>
              </a:extLst>
            </p:cNvPr>
            <p:cNvSpPr/>
            <p:nvPr/>
          </p:nvSpPr>
          <p:spPr>
            <a:xfrm>
              <a:off x="822960" y="3291840"/>
              <a:ext cx="3566160" cy="749808"/>
            </a:xfrm>
            <a:prstGeom prst="roundRect">
              <a:avLst>
                <a:gd name="adj" fmla="val 7317"/>
              </a:avLst>
            </a:prstGeom>
            <a:solidFill>
              <a:srgbClr val="263180"/>
            </a:solidFill>
            <a:ln/>
          </p:spPr>
          <p:txBody>
            <a:bodyPr/>
            <a:lstStyle/>
            <a:p>
              <a:endParaRPr lang="en-ET" sz="1600"/>
            </a:p>
          </p:txBody>
        </p:sp>
        <p:sp>
          <p:nvSpPr>
            <p:cNvPr id="9" name="Text 8">
              <a:extLst>
                <a:ext uri="{FF2B5EF4-FFF2-40B4-BE49-F238E27FC236}">
                  <a16:creationId xmlns:a16="http://schemas.microsoft.com/office/drawing/2014/main" id="{B2971A87-D591-2BA0-E2EC-C42DD1004B75}"/>
                </a:ext>
              </a:extLst>
            </p:cNvPr>
            <p:cNvSpPr/>
            <p:nvPr/>
          </p:nvSpPr>
          <p:spPr>
            <a:xfrm>
              <a:off x="1005840" y="3291840"/>
              <a:ext cx="3200400" cy="7498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Interview 40 health facility managers on service delivery</a:t>
              </a:r>
              <a:endParaRPr lang="en-US" sz="1600" dirty="0"/>
            </a:p>
          </p:txBody>
        </p:sp>
        <p:sp>
          <p:nvSpPr>
            <p:cNvPr id="10" name="Shape 9">
              <a:extLst>
                <a:ext uri="{FF2B5EF4-FFF2-40B4-BE49-F238E27FC236}">
                  <a16:creationId xmlns:a16="http://schemas.microsoft.com/office/drawing/2014/main" id="{C9ECBF93-57B9-39C2-04CC-96020563A704}"/>
                </a:ext>
              </a:extLst>
            </p:cNvPr>
            <p:cNvSpPr/>
            <p:nvPr/>
          </p:nvSpPr>
          <p:spPr>
            <a:xfrm>
              <a:off x="7406640" y="3291840"/>
              <a:ext cx="3566160" cy="749808"/>
            </a:xfrm>
            <a:prstGeom prst="roundRect">
              <a:avLst>
                <a:gd name="adj" fmla="val 7317"/>
              </a:avLst>
            </a:prstGeom>
            <a:solidFill>
              <a:srgbClr val="FFF7E6"/>
            </a:solidFill>
            <a:ln/>
          </p:spPr>
          <p:txBody>
            <a:bodyPr/>
            <a:lstStyle/>
            <a:p>
              <a:endParaRPr lang="en-ET" sz="1600"/>
            </a:p>
          </p:txBody>
        </p:sp>
        <p:sp>
          <p:nvSpPr>
            <p:cNvPr id="11" name="Text 10">
              <a:extLst>
                <a:ext uri="{FF2B5EF4-FFF2-40B4-BE49-F238E27FC236}">
                  <a16:creationId xmlns:a16="http://schemas.microsoft.com/office/drawing/2014/main" id="{91D123BE-0847-88BC-5BC1-F28C38C4FADA}"/>
                </a:ext>
              </a:extLst>
            </p:cNvPr>
            <p:cNvSpPr/>
            <p:nvPr/>
          </p:nvSpPr>
          <p:spPr>
            <a:xfrm>
              <a:off x="7589520" y="3291840"/>
              <a:ext cx="3200400" cy="7498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252A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Interviewer time, transcription, travel to facilities</a:t>
              </a:r>
              <a:endParaRPr lang="en-US" sz="1600" dirty="0"/>
            </a:p>
          </p:txBody>
        </p:sp>
        <p:sp>
          <p:nvSpPr>
            <p:cNvPr id="12" name="Shape 11">
              <a:extLst>
                <a:ext uri="{FF2B5EF4-FFF2-40B4-BE49-F238E27FC236}">
                  <a16:creationId xmlns:a16="http://schemas.microsoft.com/office/drawing/2014/main" id="{2FF47A19-0A0B-B570-1010-6330EAD3D1DB}"/>
                </a:ext>
              </a:extLst>
            </p:cNvPr>
            <p:cNvSpPr/>
            <p:nvPr/>
          </p:nvSpPr>
          <p:spPr>
            <a:xfrm>
              <a:off x="4389120" y="3666744"/>
              <a:ext cx="3017520" cy="0"/>
            </a:xfrm>
            <a:prstGeom prst="line">
              <a:avLst/>
            </a:prstGeom>
            <a:noFill/>
            <a:ln w="22225">
              <a:solidFill>
                <a:srgbClr val="B8860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ET" sz="1600"/>
            </a:p>
          </p:txBody>
        </p:sp>
        <p:sp>
          <p:nvSpPr>
            <p:cNvPr id="13" name="Shape 12">
              <a:extLst>
                <a:ext uri="{FF2B5EF4-FFF2-40B4-BE49-F238E27FC236}">
                  <a16:creationId xmlns:a16="http://schemas.microsoft.com/office/drawing/2014/main" id="{53EC58E6-6432-5A9D-EFDF-B493D4465EE0}"/>
                </a:ext>
              </a:extLst>
            </p:cNvPr>
            <p:cNvSpPr/>
            <p:nvPr/>
          </p:nvSpPr>
          <p:spPr>
            <a:xfrm>
              <a:off x="822960" y="4251960"/>
              <a:ext cx="3566160" cy="749808"/>
            </a:xfrm>
            <a:prstGeom prst="roundRect">
              <a:avLst>
                <a:gd name="adj" fmla="val 7317"/>
              </a:avLst>
            </a:prstGeom>
            <a:solidFill>
              <a:srgbClr val="263180"/>
            </a:solidFill>
            <a:ln/>
          </p:spPr>
          <p:txBody>
            <a:bodyPr/>
            <a:lstStyle/>
            <a:p>
              <a:endParaRPr lang="en-ET" sz="1600"/>
            </a:p>
          </p:txBody>
        </p:sp>
        <p:sp>
          <p:nvSpPr>
            <p:cNvPr id="14" name="Text 13">
              <a:extLst>
                <a:ext uri="{FF2B5EF4-FFF2-40B4-BE49-F238E27FC236}">
                  <a16:creationId xmlns:a16="http://schemas.microsoft.com/office/drawing/2014/main" id="{EF05FAB6-A2BE-C276-5E26-6457FD15A9F2}"/>
                </a:ext>
              </a:extLst>
            </p:cNvPr>
            <p:cNvSpPr/>
            <p:nvPr/>
          </p:nvSpPr>
          <p:spPr>
            <a:xfrm>
              <a:off x="1005840" y="4251960"/>
              <a:ext cx="3200400" cy="7498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Analyze data and disseminate findings</a:t>
              </a:r>
              <a:endParaRPr lang="en-US" sz="1600" dirty="0"/>
            </a:p>
          </p:txBody>
        </p:sp>
        <p:sp>
          <p:nvSpPr>
            <p:cNvPr id="15" name="Shape 14">
              <a:extLst>
                <a:ext uri="{FF2B5EF4-FFF2-40B4-BE49-F238E27FC236}">
                  <a16:creationId xmlns:a16="http://schemas.microsoft.com/office/drawing/2014/main" id="{419AFC80-7F02-759B-FF75-C7E8543F33E4}"/>
                </a:ext>
              </a:extLst>
            </p:cNvPr>
            <p:cNvSpPr/>
            <p:nvPr/>
          </p:nvSpPr>
          <p:spPr>
            <a:xfrm>
              <a:off x="7406640" y="4251960"/>
              <a:ext cx="3566160" cy="749808"/>
            </a:xfrm>
            <a:prstGeom prst="roundRect">
              <a:avLst>
                <a:gd name="adj" fmla="val 7317"/>
              </a:avLst>
            </a:prstGeom>
            <a:solidFill>
              <a:srgbClr val="FFF7E6"/>
            </a:solidFill>
            <a:ln/>
          </p:spPr>
          <p:txBody>
            <a:bodyPr/>
            <a:lstStyle/>
            <a:p>
              <a:endParaRPr lang="en-ET" sz="1600"/>
            </a:p>
          </p:txBody>
        </p:sp>
        <p:sp>
          <p:nvSpPr>
            <p:cNvPr id="16" name="Text 15">
              <a:extLst>
                <a:ext uri="{FF2B5EF4-FFF2-40B4-BE49-F238E27FC236}">
                  <a16:creationId xmlns:a16="http://schemas.microsoft.com/office/drawing/2014/main" id="{47DD2257-BC0F-B860-8AEB-9AA7412CE657}"/>
                </a:ext>
              </a:extLst>
            </p:cNvPr>
            <p:cNvSpPr/>
            <p:nvPr/>
          </p:nvSpPr>
          <p:spPr>
            <a:xfrm>
              <a:off x="7589520" y="4251960"/>
              <a:ext cx="3200400" cy="7498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252A4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Biostatistician time, conference travel, publication fees</a:t>
              </a:r>
              <a:endParaRPr lang="en-US" sz="1600" dirty="0"/>
            </a:p>
          </p:txBody>
        </p:sp>
        <p:sp>
          <p:nvSpPr>
            <p:cNvPr id="17" name="Shape 16">
              <a:extLst>
                <a:ext uri="{FF2B5EF4-FFF2-40B4-BE49-F238E27FC236}">
                  <a16:creationId xmlns:a16="http://schemas.microsoft.com/office/drawing/2014/main" id="{2D1C3905-0378-C446-EAB4-A19B2733871B}"/>
                </a:ext>
              </a:extLst>
            </p:cNvPr>
            <p:cNvSpPr/>
            <p:nvPr/>
          </p:nvSpPr>
          <p:spPr>
            <a:xfrm>
              <a:off x="4389120" y="4626864"/>
              <a:ext cx="3017520" cy="0"/>
            </a:xfrm>
            <a:prstGeom prst="line">
              <a:avLst/>
            </a:prstGeom>
            <a:noFill/>
            <a:ln w="22225">
              <a:solidFill>
                <a:srgbClr val="B8860B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ET" sz="1600"/>
            </a:p>
          </p:txBody>
        </p:sp>
        <p:sp>
          <p:nvSpPr>
            <p:cNvPr id="18" name="Text 17">
              <a:extLst>
                <a:ext uri="{FF2B5EF4-FFF2-40B4-BE49-F238E27FC236}">
                  <a16:creationId xmlns:a16="http://schemas.microsoft.com/office/drawing/2014/main" id="{6D574926-4BF7-14C0-53D9-4C6391F5F5EA}"/>
                </a:ext>
              </a:extLst>
            </p:cNvPr>
            <p:cNvSpPr/>
            <p:nvPr/>
          </p:nvSpPr>
          <p:spPr>
            <a:xfrm>
              <a:off x="822960" y="1947672"/>
              <a:ext cx="356616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kern="0" spc="15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ACTIVITY</a:t>
              </a:r>
              <a:endParaRPr lang="en-US" sz="1600" dirty="0"/>
            </a:p>
          </p:txBody>
        </p:sp>
        <p:sp>
          <p:nvSpPr>
            <p:cNvPr id="19" name="Text 18">
              <a:extLst>
                <a:ext uri="{FF2B5EF4-FFF2-40B4-BE49-F238E27FC236}">
                  <a16:creationId xmlns:a16="http://schemas.microsoft.com/office/drawing/2014/main" id="{D5A8FAF9-E139-68B8-5969-554631D3E6FC}"/>
                </a:ext>
              </a:extLst>
            </p:cNvPr>
            <p:cNvSpPr/>
            <p:nvPr/>
          </p:nvSpPr>
          <p:spPr>
            <a:xfrm>
              <a:off x="7406640" y="1947672"/>
              <a:ext cx="356616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kern="0" spc="150" dirty="0"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BUDGET LINE</a:t>
              </a:r>
              <a:endParaRPr lang="en-US" sz="1600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C36D255-F007-671A-1936-5C17751B8F84}"/>
              </a:ext>
            </a:extLst>
          </p:cNvPr>
          <p:cNvSpPr txBox="1"/>
          <p:nvPr/>
        </p:nvSpPr>
        <p:spPr>
          <a:xfrm>
            <a:off x="254000" y="700936"/>
            <a:ext cx="10170160" cy="4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5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The Alignment Rule: Every technical activity needs a budget </a:t>
            </a:r>
            <a:r>
              <a:rPr lang="en-US" sz="2500" b="1" dirty="0" err="1">
                <a:latin typeface="Cambria" pitchFamily="34" charset="0"/>
                <a:ea typeface="Cambria" pitchFamily="34" charset="-122"/>
                <a:cs typeface="Cambria" pitchFamily="34" charset="-120"/>
              </a:rPr>
              <a:t>line</a:t>
            </a:r>
            <a:r>
              <a:rPr lang="en-US" sz="25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500" dirty="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39E0938E-B9A1-C6BF-44ED-34CF55EDEFDC}"/>
              </a:ext>
            </a:extLst>
          </p:cNvPr>
          <p:cNvSpPr/>
          <p:nvPr/>
        </p:nvSpPr>
        <p:spPr>
          <a:xfrm>
            <a:off x="548640" y="56235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>
                <a:latin typeface="Cambria" pitchFamily="34" charset="0"/>
                <a:ea typeface="Cambria" pitchFamily="34" charset="-122"/>
                <a:cs typeface="Cambria" pitchFamily="34" charset="-120"/>
              </a:rPr>
              <a:t>Goal: 100% of activities funded · 0% of budget lines orphaned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657419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8F1A1-B45A-E630-9D67-F2678BCD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530777"/>
          </a:xfrm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en-ET" sz="3200" b="1" dirty="0">
                <a:latin typeface="Cambria" pitchFamily="34" charset="0"/>
              </a:rPr>
              <a:t>Budget Categories in Typical Health Research Grants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123ACA3-9236-03A8-863C-60EF08C737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775432"/>
              </p:ext>
            </p:extLst>
          </p:nvPr>
        </p:nvGraphicFramePr>
        <p:xfrm>
          <a:off x="1764869" y="1139457"/>
          <a:ext cx="8442387" cy="4357530"/>
        </p:xfrm>
        <a:graphic>
          <a:graphicData uri="http://schemas.openxmlformats.org/drawingml/2006/table">
            <a:tbl>
              <a:tblPr/>
              <a:tblGrid>
                <a:gridCol w="3319522">
                  <a:extLst>
                    <a:ext uri="{9D8B030D-6E8A-4147-A177-3AD203B41FA5}">
                      <a16:colId xmlns:a16="http://schemas.microsoft.com/office/drawing/2014/main" val="2671863749"/>
                    </a:ext>
                  </a:extLst>
                </a:gridCol>
                <a:gridCol w="5122865">
                  <a:extLst>
                    <a:ext uri="{9D8B030D-6E8A-4147-A177-3AD203B41FA5}">
                      <a16:colId xmlns:a16="http://schemas.microsoft.com/office/drawing/2014/main" val="2087303224"/>
                    </a:ext>
                  </a:extLst>
                </a:gridCol>
              </a:tblGrid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Category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1" i="0" u="none" strike="noStrike" dirty="0">
                          <a:effectLst/>
                          <a:latin typeface="Arial" panose="020B0604020202020204" pitchFamily="34" charset="0"/>
                        </a:rPr>
                        <a:t>Examples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024006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Personnel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>
                          <a:effectLst/>
                          <a:latin typeface="Arial" panose="020B0604020202020204" pitchFamily="34" charset="0"/>
                        </a:rPr>
                        <a:t>PI, Co-I, Research assistants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862948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Fringe benefits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Insurance, benefits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7218506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Equipment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Servers, laboratory devices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199749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Supplies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Printing, consumables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611148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Travel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Field visits, conferences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3729177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Subcontracts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Partner institution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339648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Other direct costs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Ethics review, dissemination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94687"/>
                  </a:ext>
                </a:extLst>
              </a:tr>
              <a:tr h="4841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Indirect costs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2200" b="0" i="0" u="none" strike="noStrike" dirty="0">
                          <a:effectLst/>
                          <a:latin typeface="Arial" panose="020B0604020202020204" pitchFamily="34" charset="0"/>
                        </a:rPr>
                        <a:t>Institutional overhead</a:t>
                      </a:r>
                    </a:p>
                  </a:txBody>
                  <a:tcPr marL="110038" marR="110038" marT="55019" marB="550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554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916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13232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</a:t>
            </a:r>
            <a:r>
              <a:rPr lang="en-US" sz="24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Building a budget line from a study protocol activity</a:t>
            </a:r>
            <a:endParaRPr lang="en-US" sz="2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60551"/>
              </p:ext>
            </p:extLst>
          </p:nvPr>
        </p:nvGraphicFramePr>
        <p:xfrm>
          <a:off x="534924" y="1513013"/>
          <a:ext cx="11091672" cy="329184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Field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Worked Example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Conduct qualitative interviews with 40 health facility managers across 3 regions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driver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Interviewer days, transcription per interview, travel days, participant incentives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Quantities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regions × 1 interviewer × 5 days; 40 interviews total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 cost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Interviewer $200/day; transcription $35/interview; travel $150/day; incentive $15/participant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total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$3,000 + $1,400 + $2,250 + $600 = $7,250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 line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"Qualitative Data Collection" — direct cost, Aim 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34924" y="5059184"/>
            <a:ext cx="11091672" cy="731520"/>
          </a:xfrm>
          <a:prstGeom prst="roundRect">
            <a:avLst>
              <a:gd name="adj" fmla="val 7500"/>
            </a:avLst>
          </a:prstGeom>
          <a:solidFill>
            <a:srgbClr val="EEF1F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7" name="Text 4"/>
          <p:cNvSpPr/>
          <p:nvPr/>
        </p:nvSpPr>
        <p:spPr>
          <a:xfrm>
            <a:off x="777240" y="5059184"/>
            <a:ext cx="10607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it: </a:t>
            </a:r>
            <a:r>
              <a:rPr lang="en-US" sz="2000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activity from your own study protocol and build its budget line the same way — driver, quantity, unit cost, total.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864F-F179-8286-1110-4107FA98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165014"/>
            <a:ext cx="3796306" cy="4666206"/>
          </a:xfrm>
        </p:spPr>
        <p:txBody>
          <a:bodyPr anchor="ctr">
            <a:normAutofit/>
          </a:bodyPr>
          <a:lstStyle/>
          <a:p>
            <a:r>
              <a:rPr lang="en-ET" sz="3200" b="1" dirty="0">
                <a:latin typeface="Cambria" pitchFamily="34" charset="0"/>
              </a:rPr>
              <a:t>Practical Demonstration: Costing Personnel Time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981D808-972D-425F-58EB-C7D603F1C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840" y="1165014"/>
            <a:ext cx="5625253" cy="4666206"/>
          </a:xfrm>
        </p:spPr>
        <p:txBody>
          <a:bodyPr anchor="ctr">
            <a:normAutofit/>
          </a:bodyPr>
          <a:lstStyle/>
          <a:p>
            <a:pPr fontAlgn="t">
              <a:buNone/>
            </a:pPr>
            <a:r>
              <a:rPr lang="en-ET" sz="2400" b="1" dirty="0"/>
              <a:t>Interactive calculation:</a:t>
            </a:r>
          </a:p>
          <a:p>
            <a:pPr fontAlgn="t">
              <a:buNone/>
            </a:pPr>
            <a:r>
              <a:rPr lang="en-ET" sz="2400" dirty="0"/>
              <a:t>Example:</a:t>
            </a:r>
          </a:p>
          <a:p>
            <a:pPr marL="800100" lvl="1" indent="-342900" fontAlgn="t"/>
            <a:r>
              <a:rPr lang="en-ET" dirty="0"/>
              <a:t>Principal Investigator: 15% FTE</a:t>
            </a:r>
          </a:p>
          <a:p>
            <a:pPr marL="800100" lvl="1" indent="-342900" fontAlgn="t"/>
            <a:r>
              <a:rPr lang="en-ET" dirty="0"/>
              <a:t>Co-Investigator: 10% FTE</a:t>
            </a:r>
          </a:p>
          <a:p>
            <a:pPr marL="800100" lvl="1" indent="-342900" fontAlgn="t"/>
            <a:r>
              <a:rPr lang="en-ET" dirty="0"/>
              <a:t>Project Coordinator: 50% FTE</a:t>
            </a:r>
          </a:p>
          <a:p>
            <a:pPr marL="800100" lvl="1" indent="-342900" fontAlgn="t"/>
            <a:r>
              <a:rPr lang="en-ET" dirty="0"/>
              <a:t>Data Collector: 40 days</a:t>
            </a:r>
          </a:p>
          <a:p>
            <a:pPr fontAlgn="t">
              <a:buNone/>
            </a:pPr>
            <a:r>
              <a:rPr lang="en-ET" sz="2400" b="1" dirty="0"/>
              <a:t>Let us do:</a:t>
            </a:r>
          </a:p>
          <a:p>
            <a:pPr marL="800100" lvl="1" indent="-342900" fontAlgn="t">
              <a:buFont typeface="+mj-lt"/>
              <a:buAutoNum type="arabicPeriod"/>
            </a:pPr>
            <a:r>
              <a:rPr lang="en-ET" dirty="0"/>
              <a:t>Effort calculation</a:t>
            </a:r>
          </a:p>
          <a:p>
            <a:pPr marL="800100" lvl="1" indent="-342900" fontAlgn="t">
              <a:buFont typeface="+mj-lt"/>
              <a:buAutoNum type="arabicPeriod"/>
            </a:pPr>
            <a:r>
              <a:rPr lang="en-ET" dirty="0"/>
              <a:t>Annual salary conversion</a:t>
            </a:r>
          </a:p>
          <a:p>
            <a:pPr marL="800100" lvl="1" indent="-342900" fontAlgn="t">
              <a:buFont typeface="+mj-lt"/>
              <a:buAutoNum type="arabicPeriod"/>
            </a:pPr>
            <a:r>
              <a:rPr lang="en-ET" dirty="0"/>
              <a:t>Total personnel cost</a:t>
            </a:r>
          </a:p>
          <a:p>
            <a:endParaRPr lang="en-ET" sz="2000" dirty="0"/>
          </a:p>
        </p:txBody>
      </p:sp>
    </p:spTree>
    <p:extLst>
      <p:ext uri="{BB962C8B-B14F-4D97-AF65-F5344CB8AC3E}">
        <p14:creationId xmlns:p14="http://schemas.microsoft.com/office/powerpoint/2010/main" val="3075535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6DD0-A787-5E1C-D2D4-494A26D50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ET" b="1"/>
              <a:t>Budget Review Checklist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DFFD3-ACC6-861C-49A4-EB34E4DF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/>
          <a:p>
            <a:pPr fontAlgn="t"/>
            <a:r>
              <a:rPr lang="en-ET" sz="3000" b="1" dirty="0"/>
              <a:t>Questions reviewers ask:</a:t>
            </a:r>
          </a:p>
          <a:p>
            <a:pPr lvl="1" fontAlgn="t">
              <a:buFont typeface="Courier New" panose="02070309020205020404" pitchFamily="49" charset="0"/>
              <a:buChar char="o"/>
            </a:pPr>
            <a:r>
              <a:rPr lang="en-ET" sz="3000" dirty="0"/>
              <a:t>Is the budget complete?</a:t>
            </a:r>
          </a:p>
          <a:p>
            <a:pPr lvl="1" fontAlgn="t">
              <a:buFont typeface="Courier New" panose="02070309020205020404" pitchFamily="49" charset="0"/>
              <a:buChar char="o"/>
            </a:pPr>
            <a:r>
              <a:rPr lang="en-ET" sz="3000" dirty="0"/>
              <a:t>Is it realistic?</a:t>
            </a:r>
          </a:p>
          <a:p>
            <a:pPr lvl="1" fontAlgn="t">
              <a:buFont typeface="Courier New" panose="02070309020205020404" pitchFamily="49" charset="0"/>
              <a:buChar char="o"/>
            </a:pPr>
            <a:r>
              <a:rPr lang="en-ET" sz="3000" dirty="0"/>
              <a:t>Is it allowable?</a:t>
            </a:r>
          </a:p>
          <a:p>
            <a:pPr lvl="1" fontAlgn="t">
              <a:buFont typeface="Courier New" panose="02070309020205020404" pitchFamily="49" charset="0"/>
              <a:buChar char="o"/>
            </a:pPr>
            <a:r>
              <a:rPr lang="en-ET" sz="3000" dirty="0"/>
              <a:t>Are indirect costs correct?</a:t>
            </a:r>
          </a:p>
          <a:p>
            <a:pPr lvl="1" fontAlgn="t">
              <a:buFont typeface="Courier New" panose="02070309020205020404" pitchFamily="49" charset="0"/>
              <a:buChar char="o"/>
            </a:pPr>
            <a:r>
              <a:rPr lang="en-ET" sz="3000" dirty="0"/>
              <a:t>Is cost sharing documented?</a:t>
            </a:r>
          </a:p>
          <a:p>
            <a:pPr lvl="1" fontAlgn="t">
              <a:buFont typeface="Courier New" panose="02070309020205020404" pitchFamily="49" charset="0"/>
              <a:buChar char="o"/>
            </a:pPr>
            <a:r>
              <a:rPr lang="en-ET" sz="3000" dirty="0"/>
              <a:t>Does each activity have funding?</a:t>
            </a:r>
          </a:p>
          <a:p>
            <a:pPr lvl="1" fontAlgn="t">
              <a:buFont typeface="Courier New" panose="02070309020205020404" pitchFamily="49" charset="0"/>
              <a:buChar char="o"/>
            </a:pPr>
            <a:r>
              <a:rPr lang="en-ET" sz="3000" dirty="0"/>
              <a:t>Does funding support the proposed outputs?</a:t>
            </a:r>
          </a:p>
          <a:p>
            <a:endParaRPr lang="en-ET" sz="3000" dirty="0"/>
          </a:p>
        </p:txBody>
      </p:sp>
    </p:spTree>
    <p:extLst>
      <p:ext uri="{BB962C8B-B14F-4D97-AF65-F5344CB8AC3E}">
        <p14:creationId xmlns:p14="http://schemas.microsoft.com/office/powerpoint/2010/main" val="680030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E14AD-5897-7648-ACCB-9CD244820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9" y="507160"/>
            <a:ext cx="2993571" cy="5438730"/>
          </a:xfrm>
        </p:spPr>
        <p:txBody>
          <a:bodyPr>
            <a:normAutofit/>
          </a:bodyPr>
          <a:lstStyle/>
          <a:p>
            <a:r>
              <a:rPr lang="en-US" sz="3200" b="1">
                <a:latin typeface="Cambria" pitchFamily="34" charset="0"/>
                <a:ea typeface="Cambria" pitchFamily="34" charset="-122"/>
                <a:cs typeface="Cambria" pitchFamily="34" charset="-120"/>
              </a:rPr>
              <a:t>Writing a budget narrative that survives review</a:t>
            </a:r>
            <a:endParaRPr lang="en-ET" sz="3200" dirty="0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6768735F-5814-1C4A-E964-D6FFAEFBA6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7962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2971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 flags: signs your budget and workplan have drifted apart</a:t>
            </a:r>
            <a:endParaRPr lang="en-US" sz="32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30CD31-5AC9-869D-06DC-A11CFB99F733}"/>
              </a:ext>
            </a:extLst>
          </p:cNvPr>
          <p:cNvGrpSpPr/>
          <p:nvPr/>
        </p:nvGrpSpPr>
        <p:grpSpPr>
          <a:xfrm>
            <a:off x="804672" y="1157886"/>
            <a:ext cx="10552176" cy="3657600"/>
            <a:chOff x="548640" y="1508760"/>
            <a:chExt cx="10552176" cy="3657600"/>
          </a:xfrm>
        </p:grpSpPr>
        <p:sp>
          <p:nvSpPr>
            <p:cNvPr id="4" name="Shape 2"/>
            <p:cNvSpPr/>
            <p:nvPr/>
          </p:nvSpPr>
          <p:spPr>
            <a:xfrm>
              <a:off x="548640" y="1508760"/>
              <a:ext cx="5166360" cy="1691640"/>
            </a:xfrm>
            <a:prstGeom prst="roundRect">
              <a:avLst>
                <a:gd name="adj" fmla="val 4865"/>
              </a:avLst>
            </a:prstGeom>
            <a:solidFill>
              <a:srgbClr val="FFFFFF"/>
            </a:solidFill>
            <a:ln w="12700">
              <a:solidFill>
                <a:srgbClr val="F0D6D6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pic>
          <p:nvPicPr>
            <p:cNvPr id="5" name="Image 0" descr="warning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672" y="1783080"/>
              <a:ext cx="457200" cy="457200"/>
            </a:xfrm>
            <a:prstGeom prst="rect">
              <a:avLst/>
            </a:prstGeom>
          </p:spPr>
        </p:pic>
        <p:sp>
          <p:nvSpPr>
            <p:cNvPr id="6" name="Text 3"/>
            <p:cNvSpPr/>
            <p:nvPr/>
          </p:nvSpPr>
          <p:spPr>
            <a:xfrm>
              <a:off x="1463040" y="1737360"/>
              <a:ext cx="4023360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99001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Orphan activities</a:t>
              </a:r>
              <a:endParaRPr lang="en-US" sz="2000" dirty="0"/>
            </a:p>
          </p:txBody>
        </p:sp>
        <p:sp>
          <p:nvSpPr>
            <p:cNvPr id="7" name="Text 4"/>
            <p:cNvSpPr/>
            <p:nvPr/>
          </p:nvSpPr>
          <p:spPr>
            <a:xfrm>
              <a:off x="1463040" y="2286000"/>
              <a:ext cx="4023360" cy="77724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technical activity in the workplan has no corresponding budget line to fund it.</a:t>
              </a:r>
              <a:endParaRPr lang="en-US" sz="2000" dirty="0"/>
            </a:p>
          </p:txBody>
        </p:sp>
        <p:sp>
          <p:nvSpPr>
            <p:cNvPr id="8" name="Shape 5"/>
            <p:cNvSpPr/>
            <p:nvPr/>
          </p:nvSpPr>
          <p:spPr>
            <a:xfrm>
              <a:off x="5934456" y="1508760"/>
              <a:ext cx="5166360" cy="1691640"/>
            </a:xfrm>
            <a:prstGeom prst="roundRect">
              <a:avLst>
                <a:gd name="adj" fmla="val 4865"/>
              </a:avLst>
            </a:prstGeom>
            <a:solidFill>
              <a:srgbClr val="FFFFFF"/>
            </a:solidFill>
            <a:ln w="12700">
              <a:solidFill>
                <a:srgbClr val="F0D6D6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pic>
          <p:nvPicPr>
            <p:cNvPr id="9" name="Image 1" descr="warning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90488" y="1783080"/>
              <a:ext cx="457200" cy="457200"/>
            </a:xfrm>
            <a:prstGeom prst="rect">
              <a:avLst/>
            </a:prstGeom>
          </p:spPr>
        </p:pic>
        <p:sp>
          <p:nvSpPr>
            <p:cNvPr id="10" name="Text 6"/>
            <p:cNvSpPr/>
            <p:nvPr/>
          </p:nvSpPr>
          <p:spPr>
            <a:xfrm>
              <a:off x="6848856" y="1737360"/>
              <a:ext cx="4023360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99001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Orphan budget lines</a:t>
              </a:r>
              <a:endParaRPr lang="en-US" sz="2000" dirty="0"/>
            </a:p>
          </p:txBody>
        </p:sp>
        <p:sp>
          <p:nvSpPr>
            <p:cNvPr id="11" name="Text 7"/>
            <p:cNvSpPr/>
            <p:nvPr/>
          </p:nvSpPr>
          <p:spPr>
            <a:xfrm>
              <a:off x="6848856" y="2286000"/>
              <a:ext cx="4023360" cy="77724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cost is budgeted but no activity in the workplan explains why it's needed.</a:t>
              </a:r>
              <a:endParaRPr lang="en-US" sz="2000" dirty="0"/>
            </a:p>
          </p:txBody>
        </p:sp>
        <p:sp>
          <p:nvSpPr>
            <p:cNvPr id="12" name="Shape 8"/>
            <p:cNvSpPr/>
            <p:nvPr/>
          </p:nvSpPr>
          <p:spPr>
            <a:xfrm>
              <a:off x="548640" y="3474720"/>
              <a:ext cx="5166360" cy="1691640"/>
            </a:xfrm>
            <a:prstGeom prst="roundRect">
              <a:avLst>
                <a:gd name="adj" fmla="val 4865"/>
              </a:avLst>
            </a:prstGeom>
            <a:solidFill>
              <a:srgbClr val="FFFFFF"/>
            </a:solidFill>
            <a:ln w="12700">
              <a:solidFill>
                <a:srgbClr val="F0D6D6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pic>
          <p:nvPicPr>
            <p:cNvPr id="13" name="Image 2" descr="warning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672" y="3749040"/>
              <a:ext cx="457200" cy="457200"/>
            </a:xfrm>
            <a:prstGeom prst="rect">
              <a:avLst/>
            </a:prstGeom>
          </p:spPr>
        </p:pic>
        <p:sp>
          <p:nvSpPr>
            <p:cNvPr id="14" name="Text 9"/>
            <p:cNvSpPr/>
            <p:nvPr/>
          </p:nvSpPr>
          <p:spPr>
            <a:xfrm>
              <a:off x="1463040" y="3703320"/>
              <a:ext cx="4023360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99001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Timing mismatch</a:t>
              </a:r>
              <a:endParaRPr lang="en-US" sz="2000" dirty="0"/>
            </a:p>
          </p:txBody>
        </p:sp>
        <p:sp>
          <p:nvSpPr>
            <p:cNvPr id="15" name="Text 10"/>
            <p:cNvSpPr/>
            <p:nvPr/>
          </p:nvSpPr>
          <p:spPr>
            <a:xfrm>
              <a:off x="1463040" y="4251960"/>
              <a:ext cx="4023360" cy="77724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Costs are budgeted in a period before or after the activity they fund occurs.</a:t>
              </a:r>
              <a:endParaRPr lang="en-US" sz="2000" dirty="0"/>
            </a:p>
          </p:txBody>
        </p:sp>
        <p:sp>
          <p:nvSpPr>
            <p:cNvPr id="16" name="Shape 11"/>
            <p:cNvSpPr/>
            <p:nvPr/>
          </p:nvSpPr>
          <p:spPr>
            <a:xfrm>
              <a:off x="5934456" y="3474720"/>
              <a:ext cx="5166360" cy="1691640"/>
            </a:xfrm>
            <a:prstGeom prst="roundRect">
              <a:avLst>
                <a:gd name="adj" fmla="val 4865"/>
              </a:avLst>
            </a:prstGeom>
            <a:solidFill>
              <a:srgbClr val="FFFFFF"/>
            </a:solidFill>
            <a:ln w="12700">
              <a:solidFill>
                <a:srgbClr val="F0D6D6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pic>
          <p:nvPicPr>
            <p:cNvPr id="17" name="Image 3" descr="warning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90488" y="3749040"/>
              <a:ext cx="457200" cy="457200"/>
            </a:xfrm>
            <a:prstGeom prst="rect">
              <a:avLst/>
            </a:prstGeom>
          </p:spPr>
        </p:pic>
        <p:sp>
          <p:nvSpPr>
            <p:cNvPr id="18" name="Text 12"/>
            <p:cNvSpPr/>
            <p:nvPr/>
          </p:nvSpPr>
          <p:spPr>
            <a:xfrm>
              <a:off x="6848856" y="3703320"/>
              <a:ext cx="4023360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99001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Vague cost drivers</a:t>
              </a:r>
              <a:endParaRPr lang="en-US" sz="2000" dirty="0"/>
            </a:p>
          </p:txBody>
        </p:sp>
        <p:sp>
          <p:nvSpPr>
            <p:cNvPr id="19" name="Text 13"/>
            <p:cNvSpPr/>
            <p:nvPr/>
          </p:nvSpPr>
          <p:spPr>
            <a:xfrm>
              <a:off x="6848856" y="4251960"/>
              <a:ext cx="4023360" cy="77724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0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Line items with no unit, quantity, or basis — impossible to verify or justify.</a:t>
              </a:r>
              <a:endParaRPr lang="en-US" sz="2000" dirty="0"/>
            </a:p>
          </p:txBody>
        </p:sp>
      </p:grpSp>
      <p:sp>
        <p:nvSpPr>
          <p:cNvPr id="20" name="Text 14"/>
          <p:cNvSpPr/>
          <p:nvPr/>
        </p:nvSpPr>
        <p:spPr>
          <a:xfrm>
            <a:off x="658368" y="5021226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budget passes review only when a technical lead and a finance lead can each independently trace every line to an activity and every activity to a line.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C769A-E913-F267-ECFE-A27112D2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ET" sz="3200" b="1" dirty="0">
                <a:solidFill>
                  <a:srgbClr val="C00000"/>
                </a:solidFill>
                <a:latin typeface="Cambria" pitchFamily="34" charset="0"/>
              </a:rPr>
              <a:t>Group Activity 1</a:t>
            </a:r>
            <a:r>
              <a:rPr lang="en-ET" sz="3200" b="1" dirty="0">
                <a:latin typeface="Cambria" pitchFamily="34" charset="0"/>
              </a:rPr>
              <a:t>:  Costing a Maternal &amp; Child Health Systems Research Project</a:t>
            </a:r>
            <a:endParaRPr lang="en-ET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B1716-1B34-1669-EFB7-1A48A45A1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ET" sz="2400" dirty="0">
                <a:latin typeface="Arial" panose="020B0604020202020204" pitchFamily="34" charset="0"/>
                <a:cs typeface="Arial" panose="020B0604020202020204" pitchFamily="34" charset="0"/>
              </a:rPr>
              <a:t>Identify the budget categories the study will require.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ET" sz="2400" dirty="0">
                <a:latin typeface="Arial" panose="020B0604020202020204" pitchFamily="34" charset="0"/>
                <a:cs typeface="Arial" panose="020B0604020202020204" pitchFamily="34" charset="0"/>
              </a:rPr>
              <a:t>Estimate direct costs for the study's major activities.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ET" sz="2400" dirty="0">
                <a:latin typeface="Arial" panose="020B0604020202020204" pitchFamily="34" charset="0"/>
                <a:cs typeface="Arial" panose="020B0604020202020204" pitchFamily="34" charset="0"/>
              </a:rPr>
              <a:t>Identify indirect costs and how they should be applied.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ET" sz="2400" dirty="0">
                <a:latin typeface="Arial" panose="020B0604020202020204" pitchFamily="34" charset="0"/>
                <a:cs typeface="Arial" panose="020B0604020202020204" pitchFamily="34" charset="0"/>
              </a:rPr>
              <a:t>Determine what could realistically be offered as cost-share.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ET" sz="2400" dirty="0">
                <a:latin typeface="Arial" panose="020B0604020202020204" pitchFamily="34" charset="0"/>
                <a:cs typeface="Arial" panose="020B0604020202020204" pitchFamily="34" charset="0"/>
              </a:rPr>
              <a:t>Find what's missing — activities or requirements implied by the concept note but not yet accounted for in a budget.</a:t>
            </a:r>
          </a:p>
          <a:p>
            <a:endParaRPr lang="en-ET" sz="2400" dirty="0"/>
          </a:p>
        </p:txBody>
      </p:sp>
    </p:spTree>
    <p:extLst>
      <p:ext uri="{BB962C8B-B14F-4D97-AF65-F5344CB8AC3E}">
        <p14:creationId xmlns:p14="http://schemas.microsoft.com/office/powerpoint/2010/main" val="723866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82435-6FFB-FF3E-C58D-6D73BEC39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008F3-1763-07D7-7955-656BAFEC5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pPr>
              <a:lnSpc>
                <a:spcPct val="105000"/>
              </a:lnSpc>
            </a:pPr>
            <a:r>
              <a:rPr lang="en-US" sz="44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Grant Execution &amp;</a:t>
            </a:r>
            <a:br>
              <a:rPr lang="en-US" sz="4400" dirty="0"/>
            </a:br>
            <a:r>
              <a:rPr lang="en-US" sz="44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Post-Award Management</a:t>
            </a:r>
            <a:endParaRPr lang="en-ET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30E20-5B72-53DB-228B-51CF39018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en-ET" sz="1500"/>
              <a:t>Mirkuzie Woldie (MD, MPH)</a:t>
            </a:r>
          </a:p>
          <a:p>
            <a:r>
              <a:rPr lang="en-ET" sz="1500"/>
              <a:t>Professor of Health Systems Management</a:t>
            </a:r>
          </a:p>
        </p:txBody>
      </p:sp>
    </p:spTree>
    <p:extLst>
      <p:ext uri="{BB962C8B-B14F-4D97-AF65-F5344CB8AC3E}">
        <p14:creationId xmlns:p14="http://schemas.microsoft.com/office/powerpoint/2010/main" val="2446064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13232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session, you will be able to: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121408" cy="3931920"/>
          </a:xfrm>
          <a:prstGeom prst="roundRect">
            <a:avLst>
              <a:gd name="adj" fmla="val 387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5" name="Shape 3"/>
          <p:cNvSpPr/>
          <p:nvPr/>
        </p:nvSpPr>
        <p:spPr>
          <a:xfrm>
            <a:off x="1243584" y="1965960"/>
            <a:ext cx="731520" cy="73152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6" name="Image 0" descr="rocket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2139696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" y="28803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rapid post-award initiation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94944" y="4224528"/>
            <a:ext cx="18288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 your team, engage stakeholders, and set up M&amp;E in the critical first weeks.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825496" y="1691640"/>
            <a:ext cx="2121408" cy="3931920"/>
          </a:xfrm>
          <a:prstGeom prst="roundRect">
            <a:avLst>
              <a:gd name="adj" fmla="val 387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10" name="Shape 7"/>
          <p:cNvSpPr/>
          <p:nvPr/>
        </p:nvSpPr>
        <p:spPr>
          <a:xfrm>
            <a:off x="3520440" y="1965960"/>
            <a:ext cx="731520" cy="73152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11" name="Image 1" descr="clipboardlist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176" y="2139696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28803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 reporting milestones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2971800" y="4224528"/>
            <a:ext cx="18288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every technical, financial, and M&amp;E deadline the award requires.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5102352" y="1691640"/>
            <a:ext cx="2121408" cy="3931920"/>
          </a:xfrm>
          <a:prstGeom prst="roundRect">
            <a:avLst>
              <a:gd name="adj" fmla="val 387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15" name="Shape 11"/>
          <p:cNvSpPr/>
          <p:nvPr/>
        </p:nvSpPr>
        <p:spPr>
          <a:xfrm>
            <a:off x="5797296" y="1965960"/>
            <a:ext cx="731520" cy="73152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16" name="Image 2" descr="bullhorn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032" y="2139696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48656" y="28803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Maintain transparent donor communication</a:t>
            </a: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5248656" y="4224528"/>
            <a:ext cx="18288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issues early and keep funders informed before they have to ask.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7379208" y="1691640"/>
            <a:ext cx="2121408" cy="3931920"/>
          </a:xfrm>
          <a:prstGeom prst="roundRect">
            <a:avLst>
              <a:gd name="adj" fmla="val 387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20" name="Shape 15"/>
          <p:cNvSpPr/>
          <p:nvPr/>
        </p:nvSpPr>
        <p:spPr>
          <a:xfrm>
            <a:off x="8074152" y="1965960"/>
            <a:ext cx="731520" cy="73152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21" name="Image 3" descr="sitemap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888" y="2139696"/>
            <a:ext cx="384048" cy="38404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525512" y="28803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Navigate consortium formation</a:t>
            </a: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7525512" y="4224528"/>
            <a:ext cx="18288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roles, governance, and agreements across partner institutions.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9656064" y="1691640"/>
            <a:ext cx="2121408" cy="3931920"/>
          </a:xfrm>
          <a:prstGeom prst="roundRect">
            <a:avLst>
              <a:gd name="adj" fmla="val 387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  <a:effectLst>
            <a:outerShdw blurRad="762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ET"/>
          </a:p>
        </p:txBody>
      </p:sp>
      <p:sp>
        <p:nvSpPr>
          <p:cNvPr id="25" name="Shape 19"/>
          <p:cNvSpPr/>
          <p:nvPr/>
        </p:nvSpPr>
        <p:spPr>
          <a:xfrm>
            <a:off x="10351008" y="1965960"/>
            <a:ext cx="731520" cy="731520"/>
          </a:xfrm>
          <a:prstGeom prst="ellipse">
            <a:avLst/>
          </a:prstGeom>
          <a:solidFill>
            <a:srgbClr val="CADCFC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26" name="Image 4" descr="gavel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4744" y="2139696"/>
            <a:ext cx="384048" cy="38404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802368" y="28803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 negotiation &amp; conflict management</a:t>
            </a:r>
            <a:endParaRPr lang="en-US" dirty="0"/>
          </a:p>
        </p:txBody>
      </p:sp>
      <p:sp>
        <p:nvSpPr>
          <p:cNvPr id="28" name="Text 21"/>
          <p:cNvSpPr/>
          <p:nvPr/>
        </p:nvSpPr>
        <p:spPr>
          <a:xfrm>
            <a:off x="9802368" y="4224528"/>
            <a:ext cx="18288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 scope and budget changes without damaging the relationship.</a:t>
            </a:r>
            <a:endParaRPr lang="en-US" sz="1600" dirty="0"/>
          </a:p>
        </p:txBody>
      </p:sp>
      <p:sp>
        <p:nvSpPr>
          <p:cNvPr id="30" name="Text 23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713232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first 90 days set the trajectory for the entire award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2423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Assembly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58368" y="297180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people, in place fast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971800" y="1965960"/>
            <a:ext cx="38404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355848" y="1965960"/>
            <a:ext cx="242316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9050">
            <a:solidFill>
              <a:srgbClr val="3A458F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0" name="Text 8"/>
          <p:cNvSpPr/>
          <p:nvPr/>
        </p:nvSpPr>
        <p:spPr>
          <a:xfrm>
            <a:off x="3447288" y="224028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3A45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Stakeholder Engagement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465576" y="297180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Buy-in from donor to community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779008" y="1965960"/>
            <a:ext cx="38404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163056" y="1965960"/>
            <a:ext cx="2423160" cy="1737360"/>
          </a:xfrm>
          <a:prstGeom prst="roundRect">
            <a:avLst>
              <a:gd name="adj" fmla="val 4211"/>
            </a:avLst>
          </a:prstGeom>
          <a:solidFill>
            <a:srgbClr val="FFF7E6"/>
          </a:solidFill>
          <a:ln w="1905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4" name="Text 12"/>
          <p:cNvSpPr/>
          <p:nvPr/>
        </p:nvSpPr>
        <p:spPr>
          <a:xfrm>
            <a:off x="6254496" y="224028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B88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M&amp;E Setup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272784" y="297180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ready before data flows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586216" y="1965960"/>
            <a:ext cx="384048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endParaRPr lang="en-US" sz="2600" dirty="0"/>
          </a:p>
        </p:txBody>
      </p:sp>
      <p:sp>
        <p:nvSpPr>
          <p:cNvPr id="17" name="Shape 15"/>
          <p:cNvSpPr/>
          <p:nvPr/>
        </p:nvSpPr>
        <p:spPr>
          <a:xfrm>
            <a:off x="8970264" y="1965960"/>
            <a:ext cx="2331720" cy="1737360"/>
          </a:xfrm>
          <a:prstGeom prst="roundRect">
            <a:avLst>
              <a:gd name="adj" fmla="val 421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8" name="Text 16"/>
          <p:cNvSpPr/>
          <p:nvPr/>
        </p:nvSpPr>
        <p:spPr>
          <a:xfrm>
            <a:off x="9043416" y="2468880"/>
            <a:ext cx="218541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Fast, Compliant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548640" y="4160520"/>
            <a:ext cx="3364992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0" name="Text 18"/>
          <p:cNvSpPr/>
          <p:nvPr/>
        </p:nvSpPr>
        <p:spPr>
          <a:xfrm>
            <a:off x="731520" y="4288536"/>
            <a:ext cx="29992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start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31520" y="4636008"/>
            <a:ext cx="299923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Delayed hiring and setup burns months of the award period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096512" y="4160520"/>
            <a:ext cx="3364992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3" name="Text 21"/>
          <p:cNvSpPr/>
          <p:nvPr/>
        </p:nvSpPr>
        <p:spPr>
          <a:xfrm>
            <a:off x="4279392" y="4288536"/>
            <a:ext cx="29992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Rushed start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279392" y="4636008"/>
            <a:ext cx="299923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stakeholder buy-in creates resistance and rework later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644384" y="4160520"/>
            <a:ext cx="3364992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6" name="Text 24"/>
          <p:cNvSpPr/>
          <p:nvPr/>
        </p:nvSpPr>
        <p:spPr>
          <a:xfrm>
            <a:off x="7827264" y="4288536"/>
            <a:ext cx="29992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start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827264" y="4636008"/>
            <a:ext cx="299923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Team, engagement, and M&amp;E built in parallel from day one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09F9292-BDAC-A8BD-6DA8-9A11246EF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81" y="861237"/>
            <a:ext cx="3932237" cy="1600200"/>
          </a:xfrm>
        </p:spPr>
        <p:txBody>
          <a:bodyPr/>
          <a:lstStyle/>
          <a:p>
            <a:r>
              <a:rPr lang="en-ET" dirty="0"/>
              <a:t>Post-Award Start-Up Checklist</a:t>
            </a:r>
            <a:br>
              <a:rPr lang="en-ET" dirty="0"/>
            </a:b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96640B8-352C-B280-9801-2BA9F0EF8E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858988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4210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30408-C035-5F4B-807E-0FF4192A6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815" y="95496"/>
            <a:ext cx="9378267" cy="807182"/>
          </a:xfrm>
        </p:spPr>
        <p:txBody>
          <a:bodyPr>
            <a:normAutofit/>
          </a:bodyPr>
          <a:lstStyle/>
          <a:p>
            <a:r>
              <a:rPr lang="en-AU" sz="3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Stakeholder Analysis Matrix</a:t>
            </a:r>
            <a:r>
              <a:rPr lang="x-none" sz="3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D426B51-EB4A-2945-90B7-8794E4018A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357972"/>
              </p:ext>
            </p:extLst>
          </p:nvPr>
        </p:nvGraphicFramePr>
        <p:xfrm>
          <a:off x="693336" y="1209201"/>
          <a:ext cx="11193864" cy="44634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2677">
                  <a:extLst>
                    <a:ext uri="{9D8B030D-6E8A-4147-A177-3AD203B41FA5}">
                      <a16:colId xmlns:a16="http://schemas.microsoft.com/office/drawing/2014/main" val="740845693"/>
                    </a:ext>
                  </a:extLst>
                </a:gridCol>
                <a:gridCol w="1612003">
                  <a:extLst>
                    <a:ext uri="{9D8B030D-6E8A-4147-A177-3AD203B41FA5}">
                      <a16:colId xmlns:a16="http://schemas.microsoft.com/office/drawing/2014/main" val="458044856"/>
                    </a:ext>
                  </a:extLst>
                </a:gridCol>
                <a:gridCol w="1445002">
                  <a:extLst>
                    <a:ext uri="{9D8B030D-6E8A-4147-A177-3AD203B41FA5}">
                      <a16:colId xmlns:a16="http://schemas.microsoft.com/office/drawing/2014/main" val="1000324667"/>
                    </a:ext>
                  </a:extLst>
                </a:gridCol>
                <a:gridCol w="1459115">
                  <a:extLst>
                    <a:ext uri="{9D8B030D-6E8A-4147-A177-3AD203B41FA5}">
                      <a16:colId xmlns:a16="http://schemas.microsoft.com/office/drawing/2014/main" val="1128090051"/>
                    </a:ext>
                  </a:extLst>
                </a:gridCol>
                <a:gridCol w="1356405">
                  <a:extLst>
                    <a:ext uri="{9D8B030D-6E8A-4147-A177-3AD203B41FA5}">
                      <a16:colId xmlns:a16="http://schemas.microsoft.com/office/drawing/2014/main" val="3421592657"/>
                    </a:ext>
                  </a:extLst>
                </a:gridCol>
                <a:gridCol w="1356405">
                  <a:extLst>
                    <a:ext uri="{9D8B030D-6E8A-4147-A177-3AD203B41FA5}">
                      <a16:colId xmlns:a16="http://schemas.microsoft.com/office/drawing/2014/main" val="3143431556"/>
                    </a:ext>
                  </a:extLst>
                </a:gridCol>
                <a:gridCol w="1266238">
                  <a:extLst>
                    <a:ext uri="{9D8B030D-6E8A-4147-A177-3AD203B41FA5}">
                      <a16:colId xmlns:a16="http://schemas.microsoft.com/office/drawing/2014/main" val="2928631528"/>
                    </a:ext>
                  </a:extLst>
                </a:gridCol>
                <a:gridCol w="1336019">
                  <a:extLst>
                    <a:ext uri="{9D8B030D-6E8A-4147-A177-3AD203B41FA5}">
                      <a16:colId xmlns:a16="http://schemas.microsoft.com/office/drawing/2014/main" val="774078612"/>
                    </a:ext>
                  </a:extLst>
                </a:gridCol>
              </a:tblGrid>
              <a:tr h="136523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Stakeholder Name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Contact Person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Phone, Email, Website, Address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Impact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How much does the project impact them? (Low, Medium, High)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Influence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How much influence do they have over the project? (Low, Medium, High)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What is important to the stakeholder?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How could the stakeholder contribute to the project?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How could the stakeholder block the project?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Strategy for engaging the stakeholder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3078473"/>
                  </a:ext>
                </a:extLst>
              </a:tr>
              <a:tr h="116336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EXAMPLE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Nurses &amp; Midwives Union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Abebe </a:t>
                      </a:r>
                      <a:r>
                        <a:rPr lang="en-AU" sz="1000" b="1" i="0" dirty="0" err="1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Demeke</a:t>
                      </a:r>
                      <a:endParaRPr lang="en-AU" sz="1000" b="1" i="0" dirty="0">
                        <a:effectLst/>
                        <a:latin typeface="Arial Black" panose="020B0604020202020204" pitchFamily="34" charset="0"/>
                        <a:cs typeface="Arial Black" panose="020B0604020202020204" pitchFamily="34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  <a:hlinkClick r:id="rId2"/>
                        </a:rPr>
                        <a:t>abebedemeke@stakeholder.org</a:t>
                      </a: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 </a:t>
                      </a:r>
                      <a:b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</a:b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0999 888 777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ea typeface="Times New Roman" panose="02020603050405020304" pitchFamily="18" charset="0"/>
                          <a:cs typeface="Arial Black" panose="020B0604020202020204" pitchFamily="34" charset="0"/>
                        </a:rPr>
                        <a:t>Addis Ababa, Ethiopia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High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High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Maintaining working conditions for nurses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Agree for union members to implement the new reforms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Going on strike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Monthly round-table discussions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9109813"/>
                  </a:ext>
                </a:extLst>
              </a:tr>
              <a:tr h="2847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1560943"/>
                  </a:ext>
                </a:extLst>
              </a:tr>
              <a:tr h="2847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2103568"/>
                  </a:ext>
                </a:extLst>
              </a:tr>
              <a:tr h="2847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7606885"/>
                  </a:ext>
                </a:extLst>
              </a:tr>
              <a:tr h="2847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5781749"/>
                  </a:ext>
                </a:extLst>
              </a:tr>
              <a:tr h="2847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5199796"/>
                  </a:ext>
                </a:extLst>
              </a:tr>
              <a:tr h="284734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AU" sz="1000" b="1" i="0" dirty="0">
                          <a:effectLst/>
                          <a:latin typeface="Arial Black" panose="020B0604020202020204" pitchFamily="34" charset="0"/>
                          <a:cs typeface="Arial Black" panose="020B0604020202020204" pitchFamily="34" charset="0"/>
                        </a:rPr>
                        <a:t> </a:t>
                      </a:r>
                      <a:endParaRPr lang="x-none" sz="1100" b="1" i="0" dirty="0">
                        <a:effectLst/>
                        <a:latin typeface="Arial Black" panose="020B0604020202020204" pitchFamily="34" charset="0"/>
                        <a:ea typeface="Times New Roman" panose="02020603050405020304" pitchFamily="18" charset="0"/>
                        <a:cs typeface="Arial Black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7043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924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A8AAC-D975-4715-9659-62ED71CFF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322" y="151393"/>
            <a:ext cx="9514296" cy="925053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 Black" panose="020B0604020202020204" pitchFamily="34" charset="0"/>
              </a:rPr>
              <a:t>Power – Interest Matrix</a:t>
            </a:r>
          </a:p>
        </p:txBody>
      </p:sp>
      <p:pic>
        <p:nvPicPr>
          <p:cNvPr id="2050" name="Picture 2" descr="Stakeholder Mapping 101: A Quick Guide to Stakeholder Maps">
            <a:extLst>
              <a:ext uri="{FF2B5EF4-FFF2-40B4-BE49-F238E27FC236}">
                <a16:creationId xmlns:a16="http://schemas.microsoft.com/office/drawing/2014/main" id="{BD824F7C-F528-4F41-9EC1-0B24054247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0"/>
          <a:stretch/>
        </p:blipFill>
        <p:spPr bwMode="auto">
          <a:xfrm>
            <a:off x="2672310" y="933383"/>
            <a:ext cx="6186498" cy="525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Shared solutions - Andrew Huffer - Professional Facilitator | Community  engagement specialist">
            <a:extLst>
              <a:ext uri="{FF2B5EF4-FFF2-40B4-BE49-F238E27FC236}">
                <a16:creationId xmlns:a16="http://schemas.microsoft.com/office/drawing/2014/main" id="{3D3F183D-80B1-BB77-BE4F-4973F3448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808" y="3429000"/>
            <a:ext cx="3333192" cy="291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708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11480" y="333404"/>
            <a:ext cx="8988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Stakeholder engagement: who to bring in during initiation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161288" y="4581144"/>
            <a:ext cx="10515600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Each stakeholder group needs a distinct, early conversation — not a single blanket announcement.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Sequence matters: IRB and government registration often gate everything else — start them immediately.</a:t>
            </a:r>
            <a:endParaRPr lang="en-US" dirty="0"/>
          </a:p>
          <a:p>
            <a:pPr marL="0" indent="0">
              <a:buNone/>
            </a:pPr>
            <a:endParaRPr lang="en-US" sz="13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18A9F6-60FB-EF92-7CBB-C6782AAAD37A}"/>
              </a:ext>
            </a:extLst>
          </p:cNvPr>
          <p:cNvGrpSpPr/>
          <p:nvPr/>
        </p:nvGrpSpPr>
        <p:grpSpPr>
          <a:xfrm>
            <a:off x="594360" y="1088136"/>
            <a:ext cx="11228832" cy="3200400"/>
            <a:chOff x="548640" y="1965960"/>
            <a:chExt cx="11228832" cy="3200400"/>
          </a:xfrm>
        </p:grpSpPr>
        <p:sp>
          <p:nvSpPr>
            <p:cNvPr id="5" name="Shape 3"/>
            <p:cNvSpPr/>
            <p:nvPr/>
          </p:nvSpPr>
          <p:spPr>
            <a:xfrm>
              <a:off x="548640" y="1965960"/>
              <a:ext cx="2121408" cy="3200400"/>
            </a:xfrm>
            <a:prstGeom prst="roundRect">
              <a:avLst>
                <a:gd name="adj" fmla="val 4310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  <a:effectLst>
              <a:outerShdw blurRad="76200" dist="25400" dir="5400000" algn="bl" rotWithShape="0">
                <a:srgbClr val="1E2761">
                  <a:alpha val="10000"/>
                </a:srgbClr>
              </a:outerShdw>
            </a:effectLst>
          </p:spPr>
          <p:txBody>
            <a:bodyPr/>
            <a:lstStyle/>
            <a:p>
              <a:endParaRPr lang="en-ET"/>
            </a:p>
          </p:txBody>
        </p:sp>
        <p:sp>
          <p:nvSpPr>
            <p:cNvPr id="6" name="Shape 4"/>
            <p:cNvSpPr/>
            <p:nvPr/>
          </p:nvSpPr>
          <p:spPr>
            <a:xfrm>
              <a:off x="1243584" y="2258568"/>
              <a:ext cx="731520" cy="731520"/>
            </a:xfrm>
            <a:prstGeom prst="ellipse">
              <a:avLst/>
            </a:prstGeom>
            <a:solidFill>
              <a:srgbClr val="CADCFC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7" name="Image 0" descr="landmark_navy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7320" y="2432304"/>
              <a:ext cx="384048" cy="384048"/>
            </a:xfrm>
            <a:prstGeom prst="rect">
              <a:avLst/>
            </a:prstGeom>
          </p:spPr>
        </p:pic>
        <p:sp>
          <p:nvSpPr>
            <p:cNvPr id="8" name="Text 5"/>
            <p:cNvSpPr/>
            <p:nvPr/>
          </p:nvSpPr>
          <p:spPr>
            <a:xfrm>
              <a:off x="685800" y="3172968"/>
              <a:ext cx="1847088" cy="5943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Donor / Funder</a:t>
              </a:r>
              <a:endParaRPr lang="en-US" sz="125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694944" y="3794760"/>
              <a:ext cx="1828800" cy="12801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Confirm reporting formats, deadlines, and communication norms</a:t>
              </a:r>
              <a:endParaRPr lang="en-US" sz="1600" dirty="0"/>
            </a:p>
          </p:txBody>
        </p:sp>
        <p:sp>
          <p:nvSpPr>
            <p:cNvPr id="10" name="Shape 7"/>
            <p:cNvSpPr/>
            <p:nvPr/>
          </p:nvSpPr>
          <p:spPr>
            <a:xfrm>
              <a:off x="2825496" y="1965960"/>
              <a:ext cx="2121408" cy="3200400"/>
            </a:xfrm>
            <a:prstGeom prst="roundRect">
              <a:avLst>
                <a:gd name="adj" fmla="val 4310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  <a:effectLst>
              <a:outerShdw blurRad="76200" dist="25400" dir="5400000" algn="bl" rotWithShape="0">
                <a:srgbClr val="1E2761">
                  <a:alpha val="10000"/>
                </a:srgbClr>
              </a:outerShdw>
            </a:effectLst>
          </p:spPr>
          <p:txBody>
            <a:bodyPr/>
            <a:lstStyle/>
            <a:p>
              <a:endParaRPr lang="en-ET"/>
            </a:p>
          </p:txBody>
        </p:sp>
        <p:sp>
          <p:nvSpPr>
            <p:cNvPr id="11" name="Shape 8"/>
            <p:cNvSpPr/>
            <p:nvPr/>
          </p:nvSpPr>
          <p:spPr>
            <a:xfrm>
              <a:off x="3520440" y="2258568"/>
              <a:ext cx="731520" cy="731520"/>
            </a:xfrm>
            <a:prstGeom prst="ellipse">
              <a:avLst/>
            </a:prstGeom>
            <a:solidFill>
              <a:srgbClr val="CADCFC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12" name="Image 1" descr="handshake_navy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4176" y="2432304"/>
              <a:ext cx="384048" cy="384048"/>
            </a:xfrm>
            <a:prstGeom prst="rect">
              <a:avLst/>
            </a:prstGeom>
          </p:spPr>
        </p:pic>
        <p:sp>
          <p:nvSpPr>
            <p:cNvPr id="13" name="Text 9"/>
            <p:cNvSpPr/>
            <p:nvPr/>
          </p:nvSpPr>
          <p:spPr>
            <a:xfrm>
              <a:off x="2962656" y="3172968"/>
              <a:ext cx="1847088" cy="5943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Partner Institutions</a:t>
              </a:r>
              <a:endParaRPr lang="en-US" sz="1250" dirty="0"/>
            </a:p>
          </p:txBody>
        </p:sp>
        <p:sp>
          <p:nvSpPr>
            <p:cNvPr id="14" name="Text 10"/>
            <p:cNvSpPr/>
            <p:nvPr/>
          </p:nvSpPr>
          <p:spPr>
            <a:xfrm>
              <a:off x="2971800" y="3794760"/>
              <a:ext cx="1828800" cy="12801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Clarify roles, deliverables, and subaward terms in writing</a:t>
              </a:r>
              <a:endParaRPr lang="en-US" sz="1600" dirty="0"/>
            </a:p>
          </p:txBody>
        </p:sp>
        <p:sp>
          <p:nvSpPr>
            <p:cNvPr id="15" name="Shape 11"/>
            <p:cNvSpPr/>
            <p:nvPr/>
          </p:nvSpPr>
          <p:spPr>
            <a:xfrm>
              <a:off x="5102352" y="1965960"/>
              <a:ext cx="2121408" cy="3200400"/>
            </a:xfrm>
            <a:prstGeom prst="roundRect">
              <a:avLst>
                <a:gd name="adj" fmla="val 4310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  <a:effectLst>
              <a:outerShdw blurRad="76200" dist="25400" dir="5400000" algn="bl" rotWithShape="0">
                <a:srgbClr val="1E2761">
                  <a:alpha val="10000"/>
                </a:srgbClr>
              </a:outerShdw>
            </a:effectLst>
          </p:spPr>
          <p:txBody>
            <a:bodyPr/>
            <a:lstStyle/>
            <a:p>
              <a:endParaRPr lang="en-ET"/>
            </a:p>
          </p:txBody>
        </p:sp>
        <p:sp>
          <p:nvSpPr>
            <p:cNvPr id="16" name="Shape 12"/>
            <p:cNvSpPr/>
            <p:nvPr/>
          </p:nvSpPr>
          <p:spPr>
            <a:xfrm>
              <a:off x="5797296" y="2258568"/>
              <a:ext cx="731520" cy="731520"/>
            </a:xfrm>
            <a:prstGeom prst="ellipse">
              <a:avLst/>
            </a:prstGeom>
            <a:solidFill>
              <a:srgbClr val="CADCFC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17" name="Image 2" descr="city_navy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71032" y="2432304"/>
              <a:ext cx="384048" cy="384048"/>
            </a:xfrm>
            <a:prstGeom prst="rect">
              <a:avLst/>
            </a:prstGeom>
          </p:spPr>
        </p:pic>
        <p:sp>
          <p:nvSpPr>
            <p:cNvPr id="18" name="Text 13"/>
            <p:cNvSpPr/>
            <p:nvPr/>
          </p:nvSpPr>
          <p:spPr>
            <a:xfrm>
              <a:off x="5239512" y="3172968"/>
              <a:ext cx="1847088" cy="5943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algn="ctr"/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Government / MOH /RHBs? / health facilities</a:t>
              </a:r>
              <a:endParaRPr lang="en-US" sz="1250" dirty="0"/>
            </a:p>
          </p:txBody>
        </p:sp>
        <p:sp>
          <p:nvSpPr>
            <p:cNvPr id="19" name="Text 14"/>
            <p:cNvSpPr/>
            <p:nvPr/>
          </p:nvSpPr>
          <p:spPr>
            <a:xfrm>
              <a:off x="5248656" y="3794760"/>
              <a:ext cx="1828800" cy="12801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Register the study and align with national health priorities</a:t>
              </a:r>
              <a:endParaRPr lang="en-US" sz="1600" dirty="0"/>
            </a:p>
          </p:txBody>
        </p:sp>
        <p:sp>
          <p:nvSpPr>
            <p:cNvPr id="20" name="Shape 15"/>
            <p:cNvSpPr/>
            <p:nvPr/>
          </p:nvSpPr>
          <p:spPr>
            <a:xfrm>
              <a:off x="7379208" y="1965960"/>
              <a:ext cx="2121408" cy="3200400"/>
            </a:xfrm>
            <a:prstGeom prst="roundRect">
              <a:avLst>
                <a:gd name="adj" fmla="val 4310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  <a:effectLst>
              <a:outerShdw blurRad="76200" dist="25400" dir="5400000" algn="bl" rotWithShape="0">
                <a:srgbClr val="1E2761">
                  <a:alpha val="10000"/>
                </a:srgbClr>
              </a:outerShdw>
            </a:effectLst>
          </p:spPr>
          <p:txBody>
            <a:bodyPr/>
            <a:lstStyle/>
            <a:p>
              <a:endParaRPr lang="en-ET"/>
            </a:p>
          </p:txBody>
        </p:sp>
        <p:sp>
          <p:nvSpPr>
            <p:cNvPr id="21" name="Shape 16"/>
            <p:cNvSpPr/>
            <p:nvPr/>
          </p:nvSpPr>
          <p:spPr>
            <a:xfrm>
              <a:off x="8074152" y="2258568"/>
              <a:ext cx="731520" cy="731520"/>
            </a:xfrm>
            <a:prstGeom prst="ellipse">
              <a:avLst/>
            </a:prstGeom>
            <a:solidFill>
              <a:srgbClr val="CADCFC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22" name="Image 3" descr="users_navy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7888" y="2432304"/>
              <a:ext cx="384048" cy="384048"/>
            </a:xfrm>
            <a:prstGeom prst="rect">
              <a:avLst/>
            </a:prstGeom>
          </p:spPr>
        </p:pic>
        <p:sp>
          <p:nvSpPr>
            <p:cNvPr id="23" name="Text 17"/>
            <p:cNvSpPr/>
            <p:nvPr/>
          </p:nvSpPr>
          <p:spPr>
            <a:xfrm>
              <a:off x="7516368" y="3172968"/>
              <a:ext cx="1847088" cy="5943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Community &amp; Participants</a:t>
              </a:r>
              <a:endParaRPr lang="en-US" sz="1250" dirty="0"/>
            </a:p>
          </p:txBody>
        </p:sp>
        <p:sp>
          <p:nvSpPr>
            <p:cNvPr id="24" name="Text 18"/>
            <p:cNvSpPr/>
            <p:nvPr/>
          </p:nvSpPr>
          <p:spPr>
            <a:xfrm>
              <a:off x="7525512" y="3794760"/>
              <a:ext cx="1828800" cy="12801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Share study purpose, consent process, and expected benefits</a:t>
              </a:r>
              <a:endParaRPr lang="en-US" sz="1600" dirty="0"/>
            </a:p>
          </p:txBody>
        </p:sp>
        <p:sp>
          <p:nvSpPr>
            <p:cNvPr id="25" name="Shape 19"/>
            <p:cNvSpPr/>
            <p:nvPr/>
          </p:nvSpPr>
          <p:spPr>
            <a:xfrm>
              <a:off x="9656064" y="1965960"/>
              <a:ext cx="2121408" cy="3200400"/>
            </a:xfrm>
            <a:prstGeom prst="roundRect">
              <a:avLst>
                <a:gd name="adj" fmla="val 4310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  <a:effectLst>
              <a:outerShdw blurRad="76200" dist="25400" dir="5400000" algn="bl" rotWithShape="0">
                <a:srgbClr val="1E2761">
                  <a:alpha val="10000"/>
                </a:srgbClr>
              </a:outerShdw>
            </a:effectLst>
          </p:spPr>
          <p:txBody>
            <a:bodyPr/>
            <a:lstStyle/>
            <a:p>
              <a:endParaRPr lang="en-ET"/>
            </a:p>
          </p:txBody>
        </p:sp>
        <p:sp>
          <p:nvSpPr>
            <p:cNvPr id="26" name="Shape 20"/>
            <p:cNvSpPr/>
            <p:nvPr/>
          </p:nvSpPr>
          <p:spPr>
            <a:xfrm>
              <a:off x="10351008" y="2258568"/>
              <a:ext cx="731520" cy="731520"/>
            </a:xfrm>
            <a:prstGeom prst="ellipse">
              <a:avLst/>
            </a:prstGeom>
            <a:solidFill>
              <a:srgbClr val="CADCFC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27" name="Image 4" descr="shieldalt_navy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24744" y="2432304"/>
              <a:ext cx="384048" cy="384048"/>
            </a:xfrm>
            <a:prstGeom prst="rect">
              <a:avLst/>
            </a:prstGeom>
          </p:spPr>
        </p:pic>
        <p:sp>
          <p:nvSpPr>
            <p:cNvPr id="28" name="Text 21"/>
            <p:cNvSpPr/>
            <p:nvPr/>
          </p:nvSpPr>
          <p:spPr>
            <a:xfrm>
              <a:off x="9793224" y="3172968"/>
              <a:ext cx="1847088" cy="5943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IRB / Ethics Board</a:t>
              </a:r>
              <a:endParaRPr lang="en-US" sz="1250" dirty="0"/>
            </a:p>
          </p:txBody>
        </p:sp>
        <p:sp>
          <p:nvSpPr>
            <p:cNvPr id="29" name="Text 22"/>
            <p:cNvSpPr/>
            <p:nvPr/>
          </p:nvSpPr>
          <p:spPr>
            <a:xfrm>
              <a:off x="9802368" y="3794760"/>
              <a:ext cx="1828800" cy="128016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Secure approvals before any data collection begins</a:t>
              </a:r>
              <a:endParaRPr lang="en-US" sz="1600" dirty="0"/>
            </a:p>
          </p:txBody>
        </p:sp>
      </p:grpSp>
      <p:sp>
        <p:nvSpPr>
          <p:cNvPr id="31" name="Text 24"/>
          <p:cNvSpPr/>
          <p:nvPr/>
        </p:nvSpPr>
        <p:spPr>
          <a:xfrm>
            <a:off x="777240" y="5440680"/>
            <a:ext cx="10607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5532-B367-8628-3C8B-A4EB916C1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089"/>
          </a:xfrm>
        </p:spPr>
        <p:txBody>
          <a:bodyPr anchor="ctr">
            <a:normAutofit/>
          </a:bodyPr>
          <a:lstStyle/>
          <a:p>
            <a:r>
              <a:rPr lang="en-ET" sz="3200" dirty="0"/>
              <a:t>Establishing M&amp;E Systems Early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62758D-97DB-4501-7C3F-850044E7F3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670204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2661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93351" y="434340"/>
            <a:ext cx="723651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The 0–30–60–90 days post-award plan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881360" cy="0"/>
          </a:xfrm>
          <a:prstGeom prst="line">
            <a:avLst/>
          </a:prstGeom>
          <a:noFill/>
          <a:ln w="38100">
            <a:solidFill>
              <a:srgbClr val="3A458F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5" name="Shape 3"/>
          <p:cNvSpPr/>
          <p:nvPr/>
        </p:nvSpPr>
        <p:spPr>
          <a:xfrm>
            <a:off x="1842516" y="1773936"/>
            <a:ext cx="201168" cy="201168"/>
          </a:xfrm>
          <a:prstGeom prst="ellipse">
            <a:avLst/>
          </a:prstGeom>
          <a:solidFill>
            <a:srgbClr val="B8860B"/>
          </a:solidFill>
          <a:ln w="254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6" name="Text 4"/>
          <p:cNvSpPr/>
          <p:nvPr/>
        </p:nvSpPr>
        <p:spPr>
          <a:xfrm>
            <a:off x="640080" y="2313432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0–7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2624328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Launch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3154680"/>
            <a:ext cx="2606040" cy="2331720"/>
          </a:xfrm>
          <a:prstGeom prst="roundRect">
            <a:avLst>
              <a:gd name="adj" fmla="val 3137"/>
            </a:avLst>
          </a:prstGeom>
          <a:solidFill>
            <a:srgbClr val="263180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9" name="Image 0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3337560"/>
            <a:ext cx="201168" cy="20116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97280" y="3255264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Kickoff meeting held</a:t>
            </a:r>
            <a:endParaRPr lang="en-US" dirty="0"/>
          </a:p>
        </p:txBody>
      </p:sp>
      <p:pic>
        <p:nvPicPr>
          <p:cNvPr id="11" name="Image 1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4050792"/>
            <a:ext cx="201168" cy="20116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97280" y="3968496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team confirmed</a:t>
            </a:r>
            <a:endParaRPr lang="en-US" dirty="0"/>
          </a:p>
        </p:txBody>
      </p:sp>
      <p:pic>
        <p:nvPicPr>
          <p:cNvPr id="13" name="Image 2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4764024"/>
            <a:ext cx="201168" cy="20116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468172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Subawards initiated</a:t>
            </a:r>
            <a:endParaRPr lang="en-US" dirty="0"/>
          </a:p>
        </p:txBody>
      </p:sp>
      <p:sp>
        <p:nvSpPr>
          <p:cNvPr id="15" name="Shape 10"/>
          <p:cNvSpPr/>
          <p:nvPr/>
        </p:nvSpPr>
        <p:spPr>
          <a:xfrm>
            <a:off x="4585716" y="1773936"/>
            <a:ext cx="201168" cy="201168"/>
          </a:xfrm>
          <a:prstGeom prst="ellipse">
            <a:avLst/>
          </a:prstGeom>
          <a:solidFill>
            <a:srgbClr val="B8860B"/>
          </a:solidFill>
          <a:ln w="254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6" name="Text 11"/>
          <p:cNvSpPr/>
          <p:nvPr/>
        </p:nvSpPr>
        <p:spPr>
          <a:xfrm>
            <a:off x="3383280" y="2313432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8–30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3383280" y="2624328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Set Up</a:t>
            </a:r>
            <a:endParaRPr lang="en-US" sz="1800" dirty="0"/>
          </a:p>
        </p:txBody>
      </p:sp>
      <p:sp>
        <p:nvSpPr>
          <p:cNvPr id="18" name="Shape 13"/>
          <p:cNvSpPr/>
          <p:nvPr/>
        </p:nvSpPr>
        <p:spPr>
          <a:xfrm>
            <a:off x="3383280" y="3154680"/>
            <a:ext cx="2606040" cy="2331720"/>
          </a:xfrm>
          <a:prstGeom prst="roundRect">
            <a:avLst>
              <a:gd name="adj" fmla="val 3137"/>
            </a:avLst>
          </a:prstGeom>
          <a:solidFill>
            <a:srgbClr val="263180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19" name="Image 3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72" y="3337560"/>
            <a:ext cx="201168" cy="20116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3840480" y="3255264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onboarded</a:t>
            </a:r>
            <a:endParaRPr lang="en-US" dirty="0"/>
          </a:p>
        </p:txBody>
      </p:sp>
      <p:pic>
        <p:nvPicPr>
          <p:cNvPr id="21" name="Image 4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72" y="4050792"/>
            <a:ext cx="201168" cy="20116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3840480" y="3968496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IRB/ethics submitted</a:t>
            </a:r>
            <a:endParaRPr lang="en-US" dirty="0"/>
          </a:p>
        </p:txBody>
      </p:sp>
      <p:pic>
        <p:nvPicPr>
          <p:cNvPr id="23" name="Image 5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72" y="4764024"/>
            <a:ext cx="201168" cy="20116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3840480" y="468172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&amp; M&amp;E systems live</a:t>
            </a:r>
            <a:endParaRPr lang="en-US" dirty="0"/>
          </a:p>
        </p:txBody>
      </p:sp>
      <p:sp>
        <p:nvSpPr>
          <p:cNvPr id="25" name="Shape 17"/>
          <p:cNvSpPr/>
          <p:nvPr/>
        </p:nvSpPr>
        <p:spPr>
          <a:xfrm>
            <a:off x="7328916" y="1773936"/>
            <a:ext cx="201168" cy="201168"/>
          </a:xfrm>
          <a:prstGeom prst="ellipse">
            <a:avLst/>
          </a:prstGeom>
          <a:solidFill>
            <a:srgbClr val="B8860B"/>
          </a:solidFill>
          <a:ln w="254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6" name="Text 18"/>
          <p:cNvSpPr/>
          <p:nvPr/>
        </p:nvSpPr>
        <p:spPr>
          <a:xfrm>
            <a:off x="6126480" y="2313432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31–60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6126480" y="2624328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Engage</a:t>
            </a:r>
            <a:endParaRPr lang="en-US" sz="1800" dirty="0"/>
          </a:p>
        </p:txBody>
      </p:sp>
      <p:sp>
        <p:nvSpPr>
          <p:cNvPr id="28" name="Shape 20"/>
          <p:cNvSpPr/>
          <p:nvPr/>
        </p:nvSpPr>
        <p:spPr>
          <a:xfrm>
            <a:off x="6126480" y="3154680"/>
            <a:ext cx="2606040" cy="2331720"/>
          </a:xfrm>
          <a:prstGeom prst="roundRect">
            <a:avLst>
              <a:gd name="adj" fmla="val 3137"/>
            </a:avLst>
          </a:prstGeom>
          <a:solidFill>
            <a:srgbClr val="263180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29" name="Image 6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072" y="3337560"/>
            <a:ext cx="201168" cy="201168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583680" y="3255264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data collection starts</a:t>
            </a:r>
            <a:endParaRPr lang="en-US" dirty="0"/>
          </a:p>
        </p:txBody>
      </p:sp>
      <p:pic>
        <p:nvPicPr>
          <p:cNvPr id="31" name="Image 7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072" y="4050792"/>
            <a:ext cx="201168" cy="201168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6583680" y="3968496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agreements signed</a:t>
            </a:r>
            <a:endParaRPr lang="en-US" dirty="0"/>
          </a:p>
        </p:txBody>
      </p:sp>
      <p:pic>
        <p:nvPicPr>
          <p:cNvPr id="33" name="Image 8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072" y="4764024"/>
            <a:ext cx="201168" cy="201168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6583680" y="468172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stakeholder update sent</a:t>
            </a:r>
            <a:endParaRPr lang="en-US" dirty="0"/>
          </a:p>
        </p:txBody>
      </p:sp>
      <p:sp>
        <p:nvSpPr>
          <p:cNvPr id="35" name="Shape 24"/>
          <p:cNvSpPr/>
          <p:nvPr/>
        </p:nvSpPr>
        <p:spPr>
          <a:xfrm>
            <a:off x="10072116" y="1773936"/>
            <a:ext cx="201168" cy="201168"/>
          </a:xfrm>
          <a:prstGeom prst="ellipse">
            <a:avLst/>
          </a:prstGeom>
          <a:solidFill>
            <a:srgbClr val="B8860B"/>
          </a:solidFill>
          <a:ln w="254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36" name="Text 25"/>
          <p:cNvSpPr/>
          <p:nvPr/>
        </p:nvSpPr>
        <p:spPr>
          <a:xfrm>
            <a:off x="8869680" y="2313432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61–90</a:t>
            </a:r>
            <a:endParaRPr lang="en-US" sz="1600" dirty="0"/>
          </a:p>
        </p:txBody>
      </p:sp>
      <p:sp>
        <p:nvSpPr>
          <p:cNvPr id="37" name="Text 26"/>
          <p:cNvSpPr/>
          <p:nvPr/>
        </p:nvSpPr>
        <p:spPr>
          <a:xfrm>
            <a:off x="8869680" y="2624328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Stabilize</a:t>
            </a:r>
            <a:endParaRPr lang="en-US" sz="1800" dirty="0"/>
          </a:p>
        </p:txBody>
      </p:sp>
      <p:sp>
        <p:nvSpPr>
          <p:cNvPr id="38" name="Shape 27"/>
          <p:cNvSpPr/>
          <p:nvPr/>
        </p:nvSpPr>
        <p:spPr>
          <a:xfrm>
            <a:off x="8869680" y="3154680"/>
            <a:ext cx="2606040" cy="2331720"/>
          </a:xfrm>
          <a:prstGeom prst="roundRect">
            <a:avLst>
              <a:gd name="adj" fmla="val 3137"/>
            </a:avLst>
          </a:prstGeom>
          <a:solidFill>
            <a:srgbClr val="263180"/>
          </a:solidFill>
          <a:ln/>
        </p:spPr>
        <p:txBody>
          <a:bodyPr/>
          <a:lstStyle/>
          <a:p>
            <a:endParaRPr lang="en-ET"/>
          </a:p>
        </p:txBody>
      </p:sp>
      <p:pic>
        <p:nvPicPr>
          <p:cNvPr id="39" name="Image 9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272" y="3337560"/>
            <a:ext cx="201168" cy="201168"/>
          </a:xfrm>
          <a:prstGeom prst="rect">
            <a:avLst/>
          </a:prstGeom>
        </p:spPr>
      </p:pic>
      <p:sp>
        <p:nvSpPr>
          <p:cNvPr id="40" name="Text 28"/>
          <p:cNvSpPr/>
          <p:nvPr/>
        </p:nvSpPr>
        <p:spPr>
          <a:xfrm>
            <a:off x="9326880" y="3255264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M&amp;E dashboard live</a:t>
            </a:r>
            <a:endParaRPr lang="en-US" dirty="0"/>
          </a:p>
        </p:txBody>
      </p:sp>
      <p:pic>
        <p:nvPicPr>
          <p:cNvPr id="41" name="Image 10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272" y="4050792"/>
            <a:ext cx="201168" cy="201168"/>
          </a:xfrm>
          <a:prstGeom prst="rect">
            <a:avLst/>
          </a:prstGeom>
        </p:spPr>
      </p:pic>
      <p:sp>
        <p:nvSpPr>
          <p:cNvPr id="42" name="Text 29"/>
          <p:cNvSpPr/>
          <p:nvPr/>
        </p:nvSpPr>
        <p:spPr>
          <a:xfrm>
            <a:off x="9326880" y="3968496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progress report drafted</a:t>
            </a:r>
            <a:endParaRPr lang="en-US" dirty="0"/>
          </a:p>
        </p:txBody>
      </p:sp>
      <p:pic>
        <p:nvPicPr>
          <p:cNvPr id="43" name="Image 11" descr="checkcirc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272" y="4764024"/>
            <a:ext cx="201168" cy="201168"/>
          </a:xfrm>
          <a:prstGeom prst="rect">
            <a:avLst/>
          </a:prstGeom>
        </p:spPr>
      </p:pic>
      <p:sp>
        <p:nvSpPr>
          <p:cNvPr id="44" name="Text 30"/>
          <p:cNvSpPr/>
          <p:nvPr/>
        </p:nvSpPr>
        <p:spPr>
          <a:xfrm>
            <a:off x="9326880" y="4681728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Risk/issues log reviewed</a:t>
            </a:r>
            <a:endParaRPr lang="en-US" dirty="0"/>
          </a:p>
        </p:txBody>
      </p:sp>
      <p:sp>
        <p:nvSpPr>
          <p:cNvPr id="45" name="Text 31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890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10 · Grant Execution &amp; Post-Award Management</a:t>
            </a:r>
            <a:endParaRPr lang="en-US" sz="900" dirty="0"/>
          </a:p>
        </p:txBody>
      </p:sp>
      <p:sp>
        <p:nvSpPr>
          <p:cNvPr id="46" name="Text 32"/>
          <p:cNvSpPr/>
          <p:nvPr/>
        </p:nvSpPr>
        <p:spPr>
          <a:xfrm>
            <a:off x="1138428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890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0FBAC-69D2-EA3E-A81E-45629B48D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8052"/>
          </a:xfrm>
        </p:spPr>
        <p:txBody>
          <a:bodyPr anchor="ctr">
            <a:normAutofit/>
          </a:bodyPr>
          <a:lstStyle/>
          <a:p>
            <a:r>
              <a:rPr lang="en-ET" sz="3200" dirty="0"/>
              <a:t>Managing Reporting Milestones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A9CE6B3-070E-EDB0-6A76-219F1880F9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076879"/>
              </p:ext>
            </p:extLst>
          </p:nvPr>
        </p:nvGraphicFramePr>
        <p:xfrm>
          <a:off x="838200" y="145348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4565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283464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52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a reporting calendar: mapping deliverables across the year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3108960" y="1965960"/>
            <a:ext cx="21259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234940" y="1965960"/>
            <a:ext cx="21259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60920" y="1965960"/>
            <a:ext cx="21259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486900" y="1965960"/>
            <a:ext cx="21259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Q4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423160"/>
            <a:ext cx="2377440" cy="667512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 sz="2000" dirty="0"/>
          </a:p>
        </p:txBody>
      </p:sp>
      <p:sp>
        <p:nvSpPr>
          <p:cNvPr id="10" name="Text 8"/>
          <p:cNvSpPr/>
          <p:nvPr/>
        </p:nvSpPr>
        <p:spPr>
          <a:xfrm>
            <a:off x="685800" y="2423160"/>
            <a:ext cx="210312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Report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3108960" y="242316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2" name="Shape 10"/>
          <p:cNvSpPr/>
          <p:nvPr/>
        </p:nvSpPr>
        <p:spPr>
          <a:xfrm>
            <a:off x="4025646" y="261061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3" name="Shape 11"/>
          <p:cNvSpPr/>
          <p:nvPr/>
        </p:nvSpPr>
        <p:spPr>
          <a:xfrm>
            <a:off x="5234940" y="242316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4" name="Shape 12"/>
          <p:cNvSpPr/>
          <p:nvPr/>
        </p:nvSpPr>
        <p:spPr>
          <a:xfrm>
            <a:off x="6151626" y="261061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5" name="Shape 13"/>
          <p:cNvSpPr/>
          <p:nvPr/>
        </p:nvSpPr>
        <p:spPr>
          <a:xfrm>
            <a:off x="7360920" y="242316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6" name="Shape 14"/>
          <p:cNvSpPr/>
          <p:nvPr/>
        </p:nvSpPr>
        <p:spPr>
          <a:xfrm>
            <a:off x="8277606" y="261061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7" name="Shape 15"/>
          <p:cNvSpPr/>
          <p:nvPr/>
        </p:nvSpPr>
        <p:spPr>
          <a:xfrm>
            <a:off x="9486900" y="242316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18" name="Shape 16"/>
          <p:cNvSpPr/>
          <p:nvPr/>
        </p:nvSpPr>
        <p:spPr>
          <a:xfrm>
            <a:off x="10403586" y="261061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9" name="Shape 17"/>
          <p:cNvSpPr/>
          <p:nvPr/>
        </p:nvSpPr>
        <p:spPr>
          <a:xfrm>
            <a:off x="548640" y="3200400"/>
            <a:ext cx="2377440" cy="667512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0" name="Text 18"/>
          <p:cNvSpPr/>
          <p:nvPr/>
        </p:nvSpPr>
        <p:spPr>
          <a:xfrm>
            <a:off x="685800" y="3200400"/>
            <a:ext cx="210312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M&amp;E / Indicator Report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3108960" y="320040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2" name="Shape 20"/>
          <p:cNvSpPr/>
          <p:nvPr/>
        </p:nvSpPr>
        <p:spPr>
          <a:xfrm>
            <a:off x="4025646" y="338785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23" name="Shape 21"/>
          <p:cNvSpPr/>
          <p:nvPr/>
        </p:nvSpPr>
        <p:spPr>
          <a:xfrm>
            <a:off x="5234940" y="320040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4" name="Shape 22"/>
          <p:cNvSpPr/>
          <p:nvPr/>
        </p:nvSpPr>
        <p:spPr>
          <a:xfrm>
            <a:off x="6151626" y="338785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25" name="Shape 23"/>
          <p:cNvSpPr/>
          <p:nvPr/>
        </p:nvSpPr>
        <p:spPr>
          <a:xfrm>
            <a:off x="7360920" y="320040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6" name="Shape 24"/>
          <p:cNvSpPr/>
          <p:nvPr/>
        </p:nvSpPr>
        <p:spPr>
          <a:xfrm>
            <a:off x="8277606" y="338785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27" name="Shape 25"/>
          <p:cNvSpPr/>
          <p:nvPr/>
        </p:nvSpPr>
        <p:spPr>
          <a:xfrm>
            <a:off x="9486900" y="320040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28" name="Shape 26"/>
          <p:cNvSpPr/>
          <p:nvPr/>
        </p:nvSpPr>
        <p:spPr>
          <a:xfrm>
            <a:off x="10403586" y="338785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29" name="Shape 27"/>
          <p:cNvSpPr/>
          <p:nvPr/>
        </p:nvSpPr>
        <p:spPr>
          <a:xfrm>
            <a:off x="548640" y="3977640"/>
            <a:ext cx="2377440" cy="667512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30" name="Text 28"/>
          <p:cNvSpPr/>
          <p:nvPr/>
        </p:nvSpPr>
        <p:spPr>
          <a:xfrm>
            <a:off x="685800" y="3977640"/>
            <a:ext cx="210312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Progress Report</a:t>
            </a: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3108960" y="3977640"/>
            <a:ext cx="2071116" cy="667512"/>
          </a:xfrm>
          <a:prstGeom prst="rect">
            <a:avLst/>
          </a:prstGeom>
          <a:solidFill>
            <a:srgbClr val="FAFBFD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32" name="Shape 30"/>
          <p:cNvSpPr/>
          <p:nvPr/>
        </p:nvSpPr>
        <p:spPr>
          <a:xfrm>
            <a:off x="5234940" y="397764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33" name="Shape 31"/>
          <p:cNvSpPr/>
          <p:nvPr/>
        </p:nvSpPr>
        <p:spPr>
          <a:xfrm>
            <a:off x="6151626" y="416509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34" name="Shape 32"/>
          <p:cNvSpPr/>
          <p:nvPr/>
        </p:nvSpPr>
        <p:spPr>
          <a:xfrm>
            <a:off x="7360920" y="3977640"/>
            <a:ext cx="2071116" cy="667512"/>
          </a:xfrm>
          <a:prstGeom prst="rect">
            <a:avLst/>
          </a:prstGeom>
          <a:solidFill>
            <a:srgbClr val="FAFBFD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35" name="Shape 33"/>
          <p:cNvSpPr/>
          <p:nvPr/>
        </p:nvSpPr>
        <p:spPr>
          <a:xfrm>
            <a:off x="9486900" y="397764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36" name="Shape 34"/>
          <p:cNvSpPr/>
          <p:nvPr/>
        </p:nvSpPr>
        <p:spPr>
          <a:xfrm>
            <a:off x="10403586" y="416509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37" name="Shape 35"/>
          <p:cNvSpPr/>
          <p:nvPr/>
        </p:nvSpPr>
        <p:spPr>
          <a:xfrm>
            <a:off x="548640" y="4754880"/>
            <a:ext cx="2377440" cy="667512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2700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 dirty="0"/>
          </a:p>
        </p:txBody>
      </p:sp>
      <p:sp>
        <p:nvSpPr>
          <p:cNvPr id="38" name="Text 36"/>
          <p:cNvSpPr/>
          <p:nvPr/>
        </p:nvSpPr>
        <p:spPr>
          <a:xfrm>
            <a:off x="685800" y="4754880"/>
            <a:ext cx="2103120" cy="6675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52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Report</a:t>
            </a:r>
            <a:endParaRPr lang="en-US" dirty="0"/>
          </a:p>
        </p:txBody>
      </p:sp>
      <p:sp>
        <p:nvSpPr>
          <p:cNvPr id="39" name="Shape 37"/>
          <p:cNvSpPr/>
          <p:nvPr/>
        </p:nvSpPr>
        <p:spPr>
          <a:xfrm>
            <a:off x="3108960" y="4754880"/>
            <a:ext cx="2071116" cy="667512"/>
          </a:xfrm>
          <a:prstGeom prst="rect">
            <a:avLst/>
          </a:prstGeom>
          <a:solidFill>
            <a:srgbClr val="FAFBFD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40" name="Shape 38"/>
          <p:cNvSpPr/>
          <p:nvPr/>
        </p:nvSpPr>
        <p:spPr>
          <a:xfrm>
            <a:off x="5234940" y="4754880"/>
            <a:ext cx="2071116" cy="667512"/>
          </a:xfrm>
          <a:prstGeom prst="rect">
            <a:avLst/>
          </a:prstGeom>
          <a:solidFill>
            <a:srgbClr val="FAFBFD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41" name="Shape 39"/>
          <p:cNvSpPr/>
          <p:nvPr/>
        </p:nvSpPr>
        <p:spPr>
          <a:xfrm>
            <a:off x="7360920" y="4754880"/>
            <a:ext cx="2071116" cy="667512"/>
          </a:xfrm>
          <a:prstGeom prst="rect">
            <a:avLst/>
          </a:prstGeom>
          <a:solidFill>
            <a:srgbClr val="FAFBFD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42" name="Shape 40"/>
          <p:cNvSpPr/>
          <p:nvPr/>
        </p:nvSpPr>
        <p:spPr>
          <a:xfrm>
            <a:off x="9486900" y="4754880"/>
            <a:ext cx="2071116" cy="667512"/>
          </a:xfrm>
          <a:prstGeom prst="rect">
            <a:avLst/>
          </a:prstGeom>
          <a:solidFill>
            <a:srgbClr val="EEF1FB"/>
          </a:solidFill>
          <a:ln w="9525">
            <a:solidFill>
              <a:srgbClr val="E3E7F1"/>
            </a:solidFill>
            <a:prstDash val="solid"/>
          </a:ln>
        </p:spPr>
        <p:txBody>
          <a:bodyPr/>
          <a:lstStyle/>
          <a:p>
            <a:endParaRPr lang="en-ET"/>
          </a:p>
        </p:txBody>
      </p:sp>
      <p:sp>
        <p:nvSpPr>
          <p:cNvPr id="43" name="Shape 41"/>
          <p:cNvSpPr/>
          <p:nvPr/>
        </p:nvSpPr>
        <p:spPr>
          <a:xfrm>
            <a:off x="10403586" y="4942332"/>
            <a:ext cx="292608" cy="29260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45" name="Text 43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D2B28-DC63-93BB-5B77-295CC4199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46911"/>
            <a:ext cx="10515600" cy="868252"/>
          </a:xfrm>
        </p:spPr>
        <p:txBody>
          <a:bodyPr anchor="ctr">
            <a:normAutofit fontScale="90000"/>
          </a:bodyPr>
          <a:lstStyle/>
          <a:p>
            <a:r>
              <a:rPr lang="en-US" sz="3200" b="1" dirty="0"/>
              <a:t>Transparent donor communication: no surprises, ever</a:t>
            </a:r>
            <a:endParaRPr lang="en-ET" sz="3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2B3F7A-C551-C4DF-151D-23B7CB8081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4673352"/>
              </p:ext>
            </p:extLst>
          </p:nvPr>
        </p:nvGraphicFramePr>
        <p:xfrm>
          <a:off x="753140" y="1336528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2047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2D43D-C805-F1BC-EAF2-A97081D9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0000"/>
          </a:xfrm>
        </p:spPr>
        <p:txBody>
          <a:bodyPr anchor="ctr">
            <a:normAutofit/>
          </a:bodyPr>
          <a:lstStyle/>
          <a:p>
            <a:r>
              <a:rPr lang="en-ET" sz="3200" dirty="0"/>
              <a:t>Managing Change During Implementation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51AF18-92BC-F3F9-B41E-0734AE0BBA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348543"/>
              </p:ext>
            </p:extLst>
          </p:nvPr>
        </p:nvGraphicFramePr>
        <p:xfrm>
          <a:off x="838200" y="1253331"/>
          <a:ext cx="543007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5 Steps in the Effective Change Management Process - DNSstuff">
            <a:extLst>
              <a:ext uri="{FF2B5EF4-FFF2-40B4-BE49-F238E27FC236}">
                <a16:creationId xmlns:a16="http://schemas.microsoft.com/office/drawing/2014/main" id="{E4D9976F-2DBE-5F88-E200-FDE7B7063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1138" y="1479620"/>
            <a:ext cx="5617030" cy="389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73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CEF0-933E-B959-07C7-B959C1B2E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ET" dirty="0"/>
              <a:t>Consortium Formation and Management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FEA730-84D4-C31B-4C44-6EE0B0DFDA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621778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4831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83C8B-F072-A093-F6FC-1F1F189A6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ET" dirty="0"/>
              <a:t>Consortium Goverance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DA59E97-FB38-748C-2A0D-F0A8A27EB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596246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1973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7E168-AFCD-4E24-F70E-25BD57315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544"/>
            <a:ext cx="10515600" cy="730145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Consortium formation: structuring multi-partner awards</a:t>
            </a:r>
            <a:endParaRPr lang="en-ET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5CA638-C4A9-64F3-2EF1-5776D9B992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119557"/>
              </p:ext>
            </p:extLst>
          </p:nvPr>
        </p:nvGraphicFramePr>
        <p:xfrm>
          <a:off x="771723" y="1244639"/>
          <a:ext cx="10647066" cy="2588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022">
                  <a:extLst>
                    <a:ext uri="{9D8B030D-6E8A-4147-A177-3AD203B41FA5}">
                      <a16:colId xmlns:a16="http://schemas.microsoft.com/office/drawing/2014/main" val="1134908936"/>
                    </a:ext>
                  </a:extLst>
                </a:gridCol>
                <a:gridCol w="3549022">
                  <a:extLst>
                    <a:ext uri="{9D8B030D-6E8A-4147-A177-3AD203B41FA5}">
                      <a16:colId xmlns:a16="http://schemas.microsoft.com/office/drawing/2014/main" val="1649356660"/>
                    </a:ext>
                  </a:extLst>
                </a:gridCol>
                <a:gridCol w="3549022">
                  <a:extLst>
                    <a:ext uri="{9D8B030D-6E8A-4147-A177-3AD203B41FA5}">
                      <a16:colId xmlns:a16="http://schemas.microsoft.com/office/drawing/2014/main" val="1952714446"/>
                    </a:ext>
                  </a:extLst>
                </a:gridCol>
              </a:tblGrid>
              <a:tr h="425752">
                <a:tc>
                  <a:txBody>
                    <a:bodyPr/>
                    <a:lstStyle/>
                    <a:p>
                      <a:endParaRPr lang="en-E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Lead / Prime Recipient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Sub-Recipient / Partner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1041198"/>
                  </a:ext>
                </a:extLst>
              </a:tr>
              <a:tr h="425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Legal responsibility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Holds the prime award; accountable to the donor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Accountable to the lead via subaward agreement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4677585"/>
                  </a:ext>
                </a:extLst>
              </a:tr>
              <a:tr h="425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Financial flow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Receives funds directly; disburses to partners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Receives and reports funds through the lead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2083853"/>
                  </a:ext>
                </a:extLst>
              </a:tr>
              <a:tr h="425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Reporting obligation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Consolidates and submits all reports to donor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Submits inputs to the lead on an agreed schedule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9191803"/>
                  </a:ext>
                </a:extLst>
              </a:tr>
              <a:tr h="425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 authority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Final say on budget and scope changes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52A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Consulted per the governance structure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515156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D4CC520E-79C4-8DAA-69A1-F60CA99C37FC}"/>
              </a:ext>
            </a:extLst>
          </p:cNvPr>
          <p:cNvGrpSpPr/>
          <p:nvPr/>
        </p:nvGrpSpPr>
        <p:grpSpPr>
          <a:xfrm>
            <a:off x="683287" y="4103453"/>
            <a:ext cx="11103429" cy="1573866"/>
            <a:chOff x="548640" y="4572000"/>
            <a:chExt cx="11109960" cy="1645920"/>
          </a:xfrm>
        </p:grpSpPr>
        <p:sp>
          <p:nvSpPr>
            <p:cNvPr id="6" name="Text 2">
              <a:extLst>
                <a:ext uri="{FF2B5EF4-FFF2-40B4-BE49-F238E27FC236}">
                  <a16:creationId xmlns:a16="http://schemas.microsoft.com/office/drawing/2014/main" id="{129C4AEA-AE7A-A917-E984-34048BC94D95}"/>
                </a:ext>
              </a:extLst>
            </p:cNvPr>
            <p:cNvSpPr/>
            <p:nvPr/>
          </p:nvSpPr>
          <p:spPr>
            <a:xfrm>
              <a:off x="548640" y="4572000"/>
              <a:ext cx="548640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Governance essentials</a:t>
              </a:r>
              <a:endParaRPr lang="en-US" sz="1600" dirty="0"/>
            </a:p>
          </p:txBody>
        </p:sp>
        <p:sp>
          <p:nvSpPr>
            <p:cNvPr id="7" name="Shape 3">
              <a:extLst>
                <a:ext uri="{FF2B5EF4-FFF2-40B4-BE49-F238E27FC236}">
                  <a16:creationId xmlns:a16="http://schemas.microsoft.com/office/drawing/2014/main" id="{6F45E293-6A74-0A74-4FB3-52DCE527C952}"/>
                </a:ext>
              </a:extLst>
            </p:cNvPr>
            <p:cNvSpPr/>
            <p:nvPr/>
          </p:nvSpPr>
          <p:spPr>
            <a:xfrm>
              <a:off x="548640" y="4983480"/>
              <a:ext cx="3611880" cy="1234440"/>
            </a:xfrm>
            <a:prstGeom prst="roundRect">
              <a:avLst>
                <a:gd name="adj" fmla="val 5185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pic>
          <p:nvPicPr>
            <p:cNvPr id="8" name="Image 0" descr="filesignature_navy.png">
              <a:extLst>
                <a:ext uri="{FF2B5EF4-FFF2-40B4-BE49-F238E27FC236}">
                  <a16:creationId xmlns:a16="http://schemas.microsoft.com/office/drawing/2014/main" id="{F9E45DF1-7A1F-BD59-F796-6F2865F04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1520" y="5184648"/>
              <a:ext cx="384048" cy="384048"/>
            </a:xfrm>
            <a:prstGeom prst="rect">
              <a:avLst/>
            </a:prstGeom>
          </p:spPr>
        </p:pic>
        <p:sp>
          <p:nvSpPr>
            <p:cNvPr id="9" name="Text 4">
              <a:extLst>
                <a:ext uri="{FF2B5EF4-FFF2-40B4-BE49-F238E27FC236}">
                  <a16:creationId xmlns:a16="http://schemas.microsoft.com/office/drawing/2014/main" id="{FC147C8C-4E95-57AA-D9B3-E063E6503D89}"/>
                </a:ext>
              </a:extLst>
            </p:cNvPr>
            <p:cNvSpPr/>
            <p:nvPr/>
          </p:nvSpPr>
          <p:spPr>
            <a:xfrm>
              <a:off x="1234440" y="5129784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Subaward agreements</a:t>
              </a:r>
              <a:endParaRPr lang="en-US" sz="1250" dirty="0"/>
            </a:p>
          </p:txBody>
        </p:sp>
        <p:sp>
          <p:nvSpPr>
            <p:cNvPr id="10" name="Text 5">
              <a:extLst>
                <a:ext uri="{FF2B5EF4-FFF2-40B4-BE49-F238E27FC236}">
                  <a16:creationId xmlns:a16="http://schemas.microsoft.com/office/drawing/2014/main" id="{2631FB4D-7BBF-DB0A-10E8-E15269532956}"/>
                </a:ext>
              </a:extLst>
            </p:cNvPr>
            <p:cNvSpPr/>
            <p:nvPr/>
          </p:nvSpPr>
          <p:spPr>
            <a:xfrm>
              <a:off x="731520" y="5641848"/>
              <a:ext cx="324612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Scope, budget, and compliance terms in writing</a:t>
              </a:r>
              <a:endParaRPr lang="en-US" sz="1400" dirty="0"/>
            </a:p>
          </p:txBody>
        </p:sp>
        <p:sp>
          <p:nvSpPr>
            <p:cNvPr id="11" name="Shape 6">
              <a:extLst>
                <a:ext uri="{FF2B5EF4-FFF2-40B4-BE49-F238E27FC236}">
                  <a16:creationId xmlns:a16="http://schemas.microsoft.com/office/drawing/2014/main" id="{91BCDE7A-A10A-861A-287A-50C0366F8D4F}"/>
                </a:ext>
              </a:extLst>
            </p:cNvPr>
            <p:cNvSpPr/>
            <p:nvPr/>
          </p:nvSpPr>
          <p:spPr>
            <a:xfrm>
              <a:off x="4297680" y="4983480"/>
              <a:ext cx="3611880" cy="1234440"/>
            </a:xfrm>
            <a:prstGeom prst="roundRect">
              <a:avLst>
                <a:gd name="adj" fmla="val 5185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pic>
          <p:nvPicPr>
            <p:cNvPr id="12" name="Image 1" descr="userscog_navy.png">
              <a:extLst>
                <a:ext uri="{FF2B5EF4-FFF2-40B4-BE49-F238E27FC236}">
                  <a16:creationId xmlns:a16="http://schemas.microsoft.com/office/drawing/2014/main" id="{21BB3B75-F03B-C7D1-20B3-74D106BB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0560" y="5184648"/>
              <a:ext cx="384048" cy="384048"/>
            </a:xfrm>
            <a:prstGeom prst="rect">
              <a:avLst/>
            </a:prstGeom>
          </p:spPr>
        </p:pic>
        <p:sp>
          <p:nvSpPr>
            <p:cNvPr id="13" name="Text 7">
              <a:extLst>
                <a:ext uri="{FF2B5EF4-FFF2-40B4-BE49-F238E27FC236}">
                  <a16:creationId xmlns:a16="http://schemas.microsoft.com/office/drawing/2014/main" id="{37788C73-0BF8-067F-4E19-CC1A7AF7E3EF}"/>
                </a:ext>
              </a:extLst>
            </p:cNvPr>
            <p:cNvSpPr/>
            <p:nvPr/>
          </p:nvSpPr>
          <p:spPr>
            <a:xfrm>
              <a:off x="4983480" y="5129784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Governance structure</a:t>
              </a:r>
              <a:endParaRPr lang="en-US" sz="1250" dirty="0"/>
            </a:p>
          </p:txBody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E0A5222A-8BEC-7972-F678-6992784CF1FE}"/>
                </a:ext>
              </a:extLst>
            </p:cNvPr>
            <p:cNvSpPr/>
            <p:nvPr/>
          </p:nvSpPr>
          <p:spPr>
            <a:xfrm>
              <a:off x="4480560" y="5641848"/>
              <a:ext cx="324612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steering committee with clear decision rights</a:t>
              </a:r>
              <a:endParaRPr lang="en-US" sz="1400" dirty="0"/>
            </a:p>
          </p:txBody>
        </p:sp>
        <p:sp>
          <p:nvSpPr>
            <p:cNvPr id="15" name="Shape 9">
              <a:extLst>
                <a:ext uri="{FF2B5EF4-FFF2-40B4-BE49-F238E27FC236}">
                  <a16:creationId xmlns:a16="http://schemas.microsoft.com/office/drawing/2014/main" id="{EA48C055-1875-0559-AA5E-4E21ED28B099}"/>
                </a:ext>
              </a:extLst>
            </p:cNvPr>
            <p:cNvSpPr/>
            <p:nvPr/>
          </p:nvSpPr>
          <p:spPr>
            <a:xfrm>
              <a:off x="8046720" y="4983480"/>
              <a:ext cx="3611880" cy="1234440"/>
            </a:xfrm>
            <a:prstGeom prst="roundRect">
              <a:avLst>
                <a:gd name="adj" fmla="val 5185"/>
              </a:avLst>
            </a:prstGeom>
            <a:solidFill>
              <a:srgbClr val="FFFFFF"/>
            </a:solidFill>
            <a:ln w="12700">
              <a:solidFill>
                <a:srgbClr val="E3E7F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pic>
          <p:nvPicPr>
            <p:cNvPr id="16" name="Image 2" descr="sitemap_navy.png">
              <a:extLst>
                <a:ext uri="{FF2B5EF4-FFF2-40B4-BE49-F238E27FC236}">
                  <a16:creationId xmlns:a16="http://schemas.microsoft.com/office/drawing/2014/main" id="{5AA6A2D4-0BEF-7F33-120F-25C5A516F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29600" y="5184648"/>
              <a:ext cx="384048" cy="384048"/>
            </a:xfrm>
            <a:prstGeom prst="rect">
              <a:avLst/>
            </a:prstGeom>
          </p:spPr>
        </p:pic>
        <p:sp>
          <p:nvSpPr>
            <p:cNvPr id="17" name="Text 10">
              <a:extLst>
                <a:ext uri="{FF2B5EF4-FFF2-40B4-BE49-F238E27FC236}">
                  <a16:creationId xmlns:a16="http://schemas.microsoft.com/office/drawing/2014/main" id="{6B2FA016-B82B-B7A9-2549-5414C95FF5B0}"/>
                </a:ext>
              </a:extLst>
            </p:cNvPr>
            <p:cNvSpPr/>
            <p:nvPr/>
          </p:nvSpPr>
          <p:spPr>
            <a:xfrm>
              <a:off x="8732520" y="5129784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Role matrix</a:t>
              </a:r>
              <a:endParaRPr lang="en-US" sz="1250" dirty="0"/>
            </a:p>
          </p:txBody>
        </p:sp>
        <p:sp>
          <p:nvSpPr>
            <p:cNvPr id="18" name="Text 11">
              <a:extLst>
                <a:ext uri="{FF2B5EF4-FFF2-40B4-BE49-F238E27FC236}">
                  <a16:creationId xmlns:a16="http://schemas.microsoft.com/office/drawing/2014/main" id="{0381209F-3713-4A1A-4118-47E1193B0332}"/>
                </a:ext>
              </a:extLst>
            </p:cNvPr>
            <p:cNvSpPr/>
            <p:nvPr/>
          </p:nvSpPr>
          <p:spPr>
            <a:xfrm>
              <a:off x="8229600" y="5641848"/>
              <a:ext cx="3246120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Document who does what to prevent overlap and gaps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0340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2BDC6-03C4-2F30-1F21-A627CA3E1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>
            <a:normAutofit/>
          </a:bodyPr>
          <a:lstStyle/>
          <a:p>
            <a:r>
              <a:rPr lang="en-US" sz="2900" dirty="0"/>
              <a:t>Red flags: signs a consortium is heading for trouble</a:t>
            </a:r>
            <a:endParaRPr lang="en-ET" sz="2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91558-96E8-B24B-58F4-0DE796ACE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730"/>
            <a:ext cx="10515600" cy="418768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Undefined roles: </a:t>
            </a: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written matrix of who owns which deliverable — overlaps and gaps surface mid-project.</a:t>
            </a:r>
          </a:p>
          <a:p>
            <a:endParaRPr lang="en-US" b="1" dirty="0">
              <a:solidFill>
                <a:srgbClr val="990011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en-US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Unequal capacity: </a:t>
            </a: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partner can't meet financial or reporting requirements, and no one has a support plan.</a:t>
            </a:r>
          </a:p>
          <a:p>
            <a:endParaRPr lang="en-US" b="1" dirty="0">
              <a:solidFill>
                <a:srgbClr val="990011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en-US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mismatches: </a:t>
            </a:r>
            <a:r>
              <a:rPr lang="en-US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Subawardee</a:t>
            </a: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expenditure reports don't reconcile with the lead's consolidated financials.</a:t>
            </a:r>
          </a:p>
          <a:p>
            <a:endParaRPr lang="en-US" b="1" dirty="0">
              <a:solidFill>
                <a:srgbClr val="990011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en-US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Silent disagreement: </a:t>
            </a:r>
            <a:r>
              <a:rPr lang="en-US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raise concerns informally, but nothing reaches the governance committee.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ET" dirty="0"/>
          </a:p>
        </p:txBody>
      </p:sp>
    </p:spTree>
    <p:extLst>
      <p:ext uri="{BB962C8B-B14F-4D97-AF65-F5344CB8AC3E}">
        <p14:creationId xmlns:p14="http://schemas.microsoft.com/office/powerpoint/2010/main" val="425121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EA91F-6BA9-908E-6177-3EEC83EB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426"/>
            <a:ext cx="10515600" cy="1079627"/>
          </a:xfrm>
        </p:spPr>
        <p:txBody>
          <a:bodyPr>
            <a:normAutofit/>
          </a:bodyPr>
          <a:lstStyle/>
          <a:p>
            <a:r>
              <a:rPr lang="en-ET" sz="3200" dirty="0">
                <a:solidFill>
                  <a:srgbClr val="00B0F0"/>
                </a:solidFill>
              </a:rPr>
              <a:t>Core Skills for Grant management: </a:t>
            </a:r>
            <a:r>
              <a:rPr lang="en-ET" sz="3200" dirty="0"/>
              <a:t>negotiation and conflict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27ADE-6ACB-8166-EE23-F9EBBF332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644"/>
            <a:ext cx="10515600" cy="2213812"/>
          </a:xfrm>
        </p:spPr>
        <p:txBody>
          <a:bodyPr/>
          <a:lstStyle/>
          <a:p>
            <a:r>
              <a:rPr lang="en-US" b="1" dirty="0">
                <a:solidFill>
                  <a:srgbClr val="B88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negotiation is needed</a:t>
            </a:r>
            <a:endParaRPr lang="en-US" dirty="0"/>
          </a:p>
          <a:p>
            <a:pPr lvl="1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Budget reallocation requests exceeding donor thresholds</a:t>
            </a:r>
          </a:p>
          <a:p>
            <a:pPr lvl="1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Scope adjustments due to context changes (security, logistics, policy)</a:t>
            </a:r>
            <a:endParaRPr lang="en-US" dirty="0"/>
          </a:p>
          <a:p>
            <a:pPr lvl="1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Timeline extensions and no-cost extensions</a:t>
            </a:r>
            <a:endParaRPr lang="en-US" dirty="0"/>
          </a:p>
          <a:p>
            <a:pPr lvl="1"/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Disagreements among consortium partners over resources or credit</a:t>
            </a:r>
            <a:endParaRPr lang="en-US" dirty="0"/>
          </a:p>
          <a:p>
            <a:pPr lvl="1"/>
            <a:endParaRPr lang="en-US" dirty="0"/>
          </a:p>
          <a:p>
            <a:endParaRPr lang="en-ET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FFD81C-C320-9DAC-71CE-447F7182FA7D}"/>
              </a:ext>
            </a:extLst>
          </p:cNvPr>
          <p:cNvGrpSpPr/>
          <p:nvPr/>
        </p:nvGrpSpPr>
        <p:grpSpPr>
          <a:xfrm>
            <a:off x="699160" y="3791541"/>
            <a:ext cx="10972801" cy="1787056"/>
            <a:chOff x="548640" y="3977640"/>
            <a:chExt cx="11082528" cy="2103120"/>
          </a:xfrm>
        </p:grpSpPr>
        <p:sp>
          <p:nvSpPr>
            <p:cNvPr id="5" name="Text 11">
              <a:extLst>
                <a:ext uri="{FF2B5EF4-FFF2-40B4-BE49-F238E27FC236}">
                  <a16:creationId xmlns:a16="http://schemas.microsoft.com/office/drawing/2014/main" id="{2028D889-884E-3307-0CBE-B4556F25CD4A}"/>
                </a:ext>
              </a:extLst>
            </p:cNvPr>
            <p:cNvSpPr/>
            <p:nvPr/>
          </p:nvSpPr>
          <p:spPr>
            <a:xfrm>
              <a:off x="548640" y="3977640"/>
              <a:ext cx="731520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B8860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Core skills to bring into the room</a:t>
              </a:r>
              <a:endParaRPr lang="en-US" sz="1500" dirty="0"/>
            </a:p>
          </p:txBody>
        </p:sp>
        <p:sp>
          <p:nvSpPr>
            <p:cNvPr id="6" name="Shape 12">
              <a:extLst>
                <a:ext uri="{FF2B5EF4-FFF2-40B4-BE49-F238E27FC236}">
                  <a16:creationId xmlns:a16="http://schemas.microsoft.com/office/drawing/2014/main" id="{C4EC8866-8A7C-4F71-FE06-9AA295C21240}"/>
                </a:ext>
              </a:extLst>
            </p:cNvPr>
            <p:cNvSpPr/>
            <p:nvPr/>
          </p:nvSpPr>
          <p:spPr>
            <a:xfrm>
              <a:off x="548640" y="4389120"/>
              <a:ext cx="2606040" cy="1691640"/>
            </a:xfrm>
            <a:prstGeom prst="roundRect">
              <a:avLst>
                <a:gd name="adj" fmla="val 4865"/>
              </a:avLst>
            </a:prstGeom>
            <a:solidFill>
              <a:srgbClr val="263180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7" name="Image 0" descr="comments_white.png">
              <a:extLst>
                <a:ext uri="{FF2B5EF4-FFF2-40B4-BE49-F238E27FC236}">
                  <a16:creationId xmlns:a16="http://schemas.microsoft.com/office/drawing/2014/main" id="{552D0617-3A0E-2A4D-49CA-485A67385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9808" y="4590288"/>
              <a:ext cx="365760" cy="365760"/>
            </a:xfrm>
            <a:prstGeom prst="rect">
              <a:avLst/>
            </a:prstGeom>
          </p:spPr>
        </p:pic>
        <p:sp>
          <p:nvSpPr>
            <p:cNvPr id="8" name="Text 13">
              <a:extLst>
                <a:ext uri="{FF2B5EF4-FFF2-40B4-BE49-F238E27FC236}">
                  <a16:creationId xmlns:a16="http://schemas.microsoft.com/office/drawing/2014/main" id="{8DB0D2E1-55A8-4C7B-C8FE-B518357A37FD}"/>
                </a:ext>
              </a:extLst>
            </p:cNvPr>
            <p:cNvSpPr/>
            <p:nvPr/>
          </p:nvSpPr>
          <p:spPr>
            <a:xfrm>
              <a:off x="731520" y="5047488"/>
              <a:ext cx="224028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Active listening</a:t>
              </a:r>
              <a:endParaRPr lang="en-US" sz="1250" dirty="0"/>
            </a:p>
          </p:txBody>
        </p:sp>
        <p:sp>
          <p:nvSpPr>
            <p:cNvPr id="9" name="Text 14">
              <a:extLst>
                <a:ext uri="{FF2B5EF4-FFF2-40B4-BE49-F238E27FC236}">
                  <a16:creationId xmlns:a16="http://schemas.microsoft.com/office/drawing/2014/main" id="{ACDB44DE-DFF4-3D87-7ECC-53D10C3D3E24}"/>
                </a:ext>
              </a:extLst>
            </p:cNvPr>
            <p:cNvSpPr/>
            <p:nvPr/>
          </p:nvSpPr>
          <p:spPr>
            <a:xfrm>
              <a:off x="731520" y="5394960"/>
              <a:ext cx="224028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CADCF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Understand underlying interests, not just stated positions</a:t>
              </a:r>
              <a:endParaRPr lang="en-US" sz="1000" dirty="0"/>
            </a:p>
          </p:txBody>
        </p:sp>
        <p:sp>
          <p:nvSpPr>
            <p:cNvPr id="10" name="Shape 15">
              <a:extLst>
                <a:ext uri="{FF2B5EF4-FFF2-40B4-BE49-F238E27FC236}">
                  <a16:creationId xmlns:a16="http://schemas.microsoft.com/office/drawing/2014/main" id="{1E1FBF48-ACE1-6E52-ABF2-0DB577E57FCB}"/>
                </a:ext>
              </a:extLst>
            </p:cNvPr>
            <p:cNvSpPr/>
            <p:nvPr/>
          </p:nvSpPr>
          <p:spPr>
            <a:xfrm>
              <a:off x="3374136" y="4389120"/>
              <a:ext cx="2606040" cy="1691640"/>
            </a:xfrm>
            <a:prstGeom prst="roundRect">
              <a:avLst>
                <a:gd name="adj" fmla="val 4865"/>
              </a:avLst>
            </a:prstGeom>
            <a:solidFill>
              <a:srgbClr val="263180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11" name="Image 1" descr="balance_white.png">
              <a:extLst>
                <a:ext uri="{FF2B5EF4-FFF2-40B4-BE49-F238E27FC236}">
                  <a16:creationId xmlns:a16="http://schemas.microsoft.com/office/drawing/2014/main" id="{04C10F1E-6ECE-EA7F-0FAB-6D7AB53C5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5304" y="4590288"/>
              <a:ext cx="365760" cy="365760"/>
            </a:xfrm>
            <a:prstGeom prst="rect">
              <a:avLst/>
            </a:prstGeom>
          </p:spPr>
        </p:pic>
        <p:sp>
          <p:nvSpPr>
            <p:cNvPr id="12" name="Text 16">
              <a:extLst>
                <a:ext uri="{FF2B5EF4-FFF2-40B4-BE49-F238E27FC236}">
                  <a16:creationId xmlns:a16="http://schemas.microsoft.com/office/drawing/2014/main" id="{698039AE-4395-9677-1CEF-6009880988D5}"/>
                </a:ext>
              </a:extLst>
            </p:cNvPr>
            <p:cNvSpPr/>
            <p:nvPr/>
          </p:nvSpPr>
          <p:spPr>
            <a:xfrm>
              <a:off x="3557016" y="5047488"/>
              <a:ext cx="224028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Principled negotiation</a:t>
              </a:r>
              <a:endParaRPr lang="en-US" sz="1250" dirty="0"/>
            </a:p>
          </p:txBody>
        </p:sp>
        <p:sp>
          <p:nvSpPr>
            <p:cNvPr id="13" name="Text 17">
              <a:extLst>
                <a:ext uri="{FF2B5EF4-FFF2-40B4-BE49-F238E27FC236}">
                  <a16:creationId xmlns:a16="http://schemas.microsoft.com/office/drawing/2014/main" id="{927FC663-74AA-BFBF-6ECD-B46D0821757F}"/>
                </a:ext>
              </a:extLst>
            </p:cNvPr>
            <p:cNvSpPr/>
            <p:nvPr/>
          </p:nvSpPr>
          <p:spPr>
            <a:xfrm>
              <a:off x="3557016" y="5394960"/>
              <a:ext cx="224028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CADCF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Separate people from the problem; focus on shared interests</a:t>
              </a:r>
              <a:endParaRPr lang="en-US" sz="1000" dirty="0"/>
            </a:p>
          </p:txBody>
        </p:sp>
        <p:sp>
          <p:nvSpPr>
            <p:cNvPr id="14" name="Shape 18">
              <a:extLst>
                <a:ext uri="{FF2B5EF4-FFF2-40B4-BE49-F238E27FC236}">
                  <a16:creationId xmlns:a16="http://schemas.microsoft.com/office/drawing/2014/main" id="{C807B4A3-06AA-BD9E-D5BD-8293124CB636}"/>
                </a:ext>
              </a:extLst>
            </p:cNvPr>
            <p:cNvSpPr/>
            <p:nvPr/>
          </p:nvSpPr>
          <p:spPr>
            <a:xfrm>
              <a:off x="6199632" y="4389120"/>
              <a:ext cx="2606040" cy="1691640"/>
            </a:xfrm>
            <a:prstGeom prst="roundRect">
              <a:avLst>
                <a:gd name="adj" fmla="val 4865"/>
              </a:avLst>
            </a:prstGeom>
            <a:solidFill>
              <a:srgbClr val="263180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15" name="Image 2" descr="gavel_white.png">
              <a:extLst>
                <a:ext uri="{FF2B5EF4-FFF2-40B4-BE49-F238E27FC236}">
                  <a16:creationId xmlns:a16="http://schemas.microsoft.com/office/drawing/2014/main" id="{EBC8A683-1C3B-FA82-EA3E-45457FC25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0800" y="4590288"/>
              <a:ext cx="365760" cy="365760"/>
            </a:xfrm>
            <a:prstGeom prst="rect">
              <a:avLst/>
            </a:prstGeom>
          </p:spPr>
        </p:pic>
        <p:sp>
          <p:nvSpPr>
            <p:cNvPr id="16" name="Text 19">
              <a:extLst>
                <a:ext uri="{FF2B5EF4-FFF2-40B4-BE49-F238E27FC236}">
                  <a16:creationId xmlns:a16="http://schemas.microsoft.com/office/drawing/2014/main" id="{B1F0185B-ECE3-3876-BAFE-F6C420B761F7}"/>
                </a:ext>
              </a:extLst>
            </p:cNvPr>
            <p:cNvSpPr/>
            <p:nvPr/>
          </p:nvSpPr>
          <p:spPr>
            <a:xfrm>
              <a:off x="6382512" y="5047488"/>
              <a:ext cx="224028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Structured escalation</a:t>
              </a:r>
              <a:endParaRPr lang="en-US" sz="1250" dirty="0"/>
            </a:p>
          </p:txBody>
        </p:sp>
        <p:sp>
          <p:nvSpPr>
            <p:cNvPr id="17" name="Text 20">
              <a:extLst>
                <a:ext uri="{FF2B5EF4-FFF2-40B4-BE49-F238E27FC236}">
                  <a16:creationId xmlns:a16="http://schemas.microsoft.com/office/drawing/2014/main" id="{2A0D6869-7F5E-A1DF-3EA3-3A151C33D6FB}"/>
                </a:ext>
              </a:extLst>
            </p:cNvPr>
            <p:cNvSpPr/>
            <p:nvPr/>
          </p:nvSpPr>
          <p:spPr>
            <a:xfrm>
              <a:off x="6382512" y="5394960"/>
              <a:ext cx="224028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CADCF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Know when and how to involve leadership or a mediator</a:t>
              </a:r>
              <a:endParaRPr lang="en-US" sz="1000" dirty="0"/>
            </a:p>
          </p:txBody>
        </p:sp>
        <p:sp>
          <p:nvSpPr>
            <p:cNvPr id="18" name="Shape 21">
              <a:extLst>
                <a:ext uri="{FF2B5EF4-FFF2-40B4-BE49-F238E27FC236}">
                  <a16:creationId xmlns:a16="http://schemas.microsoft.com/office/drawing/2014/main" id="{AE0DE543-1113-1C50-D430-4A850C8436A1}"/>
                </a:ext>
              </a:extLst>
            </p:cNvPr>
            <p:cNvSpPr/>
            <p:nvPr/>
          </p:nvSpPr>
          <p:spPr>
            <a:xfrm>
              <a:off x="9025128" y="4389120"/>
              <a:ext cx="2606040" cy="1691640"/>
            </a:xfrm>
            <a:prstGeom prst="roundRect">
              <a:avLst>
                <a:gd name="adj" fmla="val 4865"/>
              </a:avLst>
            </a:prstGeom>
            <a:solidFill>
              <a:srgbClr val="263180"/>
            </a:solidFill>
            <a:ln/>
          </p:spPr>
          <p:txBody>
            <a:bodyPr/>
            <a:lstStyle/>
            <a:p>
              <a:endParaRPr lang="en-ET"/>
            </a:p>
          </p:txBody>
        </p:sp>
        <p:pic>
          <p:nvPicPr>
            <p:cNvPr id="19" name="Image 3" descr="filealt_white.png">
              <a:extLst>
                <a:ext uri="{FF2B5EF4-FFF2-40B4-BE49-F238E27FC236}">
                  <a16:creationId xmlns:a16="http://schemas.microsoft.com/office/drawing/2014/main" id="{E41C2666-8328-EC4D-45B3-73EB4280F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26296" y="4590288"/>
              <a:ext cx="365760" cy="365760"/>
            </a:xfrm>
            <a:prstGeom prst="rect">
              <a:avLst/>
            </a:prstGeom>
          </p:spPr>
        </p:pic>
        <p:sp>
          <p:nvSpPr>
            <p:cNvPr id="20" name="Text 22">
              <a:extLst>
                <a:ext uri="{FF2B5EF4-FFF2-40B4-BE49-F238E27FC236}">
                  <a16:creationId xmlns:a16="http://schemas.microsoft.com/office/drawing/2014/main" id="{0D8D268F-2A6F-A714-1881-5E43FD0A7E56}"/>
                </a:ext>
              </a:extLst>
            </p:cNvPr>
            <p:cNvSpPr/>
            <p:nvPr/>
          </p:nvSpPr>
          <p:spPr>
            <a:xfrm>
              <a:off x="9208008" y="5047488"/>
              <a:ext cx="224028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Written follow-up</a:t>
              </a:r>
              <a:endParaRPr lang="en-US" sz="1250" dirty="0"/>
            </a:p>
          </p:txBody>
        </p:sp>
        <p:sp>
          <p:nvSpPr>
            <p:cNvPr id="21" name="Text 23">
              <a:extLst>
                <a:ext uri="{FF2B5EF4-FFF2-40B4-BE49-F238E27FC236}">
                  <a16:creationId xmlns:a16="http://schemas.microsoft.com/office/drawing/2014/main" id="{1352D47C-E35F-53C9-F26D-BCC2E0721E68}"/>
                </a:ext>
              </a:extLst>
            </p:cNvPr>
            <p:cNvSpPr/>
            <p:nvPr/>
          </p:nvSpPr>
          <p:spPr>
            <a:xfrm>
              <a:off x="9208008" y="5394960"/>
              <a:ext cx="2240280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CADCFC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Document agreements to prevent future disputes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9259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96024" y="794121"/>
            <a:ext cx="1116140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dirty="0">
                <a:latin typeface="Amasis MT Pro Black" panose="02040A04050005020304" pitchFamily="18" charset="0"/>
                <a:ea typeface="+mj-ea"/>
                <a:cs typeface="+mj-cs"/>
              </a:rPr>
              <a:t>The escalation ladder: resolve at the lowest effective level</a:t>
            </a:r>
          </a:p>
        </p:txBody>
      </p:sp>
      <p:sp>
        <p:nvSpPr>
          <p:cNvPr id="6" name="Shape 4"/>
          <p:cNvSpPr/>
          <p:nvPr/>
        </p:nvSpPr>
        <p:spPr>
          <a:xfrm>
            <a:off x="1508760" y="2112264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2" name="Shape 10"/>
          <p:cNvSpPr/>
          <p:nvPr/>
        </p:nvSpPr>
        <p:spPr>
          <a:xfrm>
            <a:off x="1508760" y="3118104"/>
            <a:ext cx="548640" cy="548640"/>
          </a:xfrm>
          <a:prstGeom prst="ellipse">
            <a:avLst/>
          </a:prstGeom>
          <a:solidFill>
            <a:srgbClr val="3A458F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18" name="Shape 16"/>
          <p:cNvSpPr/>
          <p:nvPr/>
        </p:nvSpPr>
        <p:spPr>
          <a:xfrm>
            <a:off x="1508760" y="4123944"/>
            <a:ext cx="548640" cy="548640"/>
          </a:xfrm>
          <a:prstGeom prst="ellipse">
            <a:avLst/>
          </a:prstGeom>
          <a:solidFill>
            <a:srgbClr val="5A66A8"/>
          </a:solidFill>
          <a:ln/>
        </p:spPr>
        <p:txBody>
          <a:bodyPr/>
          <a:lstStyle/>
          <a:p>
            <a:endParaRPr lang="en-ET"/>
          </a:p>
        </p:txBody>
      </p:sp>
      <p:sp>
        <p:nvSpPr>
          <p:cNvPr id="24" name="Shape 22"/>
          <p:cNvSpPr/>
          <p:nvPr/>
        </p:nvSpPr>
        <p:spPr>
          <a:xfrm>
            <a:off x="1508760" y="5129784"/>
            <a:ext cx="548640" cy="548640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ET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ED1B52B-8FB6-E8DC-729E-87A4C7713AF6}"/>
              </a:ext>
            </a:extLst>
          </p:cNvPr>
          <p:cNvGrpSpPr/>
          <p:nvPr/>
        </p:nvGrpSpPr>
        <p:grpSpPr>
          <a:xfrm>
            <a:off x="1508760" y="1967367"/>
            <a:ext cx="8641080" cy="3858768"/>
            <a:chOff x="1508760" y="1965960"/>
            <a:chExt cx="8641080" cy="3858768"/>
          </a:xfrm>
        </p:grpSpPr>
        <p:sp>
          <p:nvSpPr>
            <p:cNvPr id="5" name="Shape 3"/>
            <p:cNvSpPr/>
            <p:nvPr/>
          </p:nvSpPr>
          <p:spPr>
            <a:xfrm>
              <a:off x="2011680" y="1965960"/>
              <a:ext cx="8138160" cy="841248"/>
            </a:xfrm>
            <a:prstGeom prst="roundRect">
              <a:avLst>
                <a:gd name="adj" fmla="val 8696"/>
              </a:avLst>
            </a:prstGeom>
            <a:solidFill>
              <a:srgbClr val="FFFFFF"/>
            </a:solidFill>
            <a:ln w="19050">
              <a:solidFill>
                <a:srgbClr val="1E2761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7" name="Text 5"/>
            <p:cNvSpPr/>
            <p:nvPr/>
          </p:nvSpPr>
          <p:spPr>
            <a:xfrm>
              <a:off x="1508760" y="2112264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1</a:t>
              </a:r>
              <a:endParaRPr lang="en-US" sz="18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2240280" y="2057400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50" b="1" dirty="0">
                  <a:solidFill>
                    <a:srgbClr val="1E276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Direct conversation</a:t>
              </a:r>
              <a:endParaRPr lang="en-US" sz="145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2240280" y="2404872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Resolve informally, in real time, between the parties involved</a:t>
              </a:r>
              <a:endParaRPr lang="en-US" sz="1600" dirty="0"/>
            </a:p>
          </p:txBody>
        </p:sp>
        <p:sp>
          <p:nvSpPr>
            <p:cNvPr id="10" name="Shape 8"/>
            <p:cNvSpPr/>
            <p:nvPr/>
          </p:nvSpPr>
          <p:spPr>
            <a:xfrm>
              <a:off x="1783080" y="2807208"/>
              <a:ext cx="0" cy="164592"/>
            </a:xfrm>
            <a:prstGeom prst="line">
              <a:avLst/>
            </a:prstGeom>
            <a:noFill/>
            <a:ln w="22225">
              <a:solidFill>
                <a:srgbClr val="1E2761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11" name="Shape 9"/>
            <p:cNvSpPr/>
            <p:nvPr/>
          </p:nvSpPr>
          <p:spPr>
            <a:xfrm>
              <a:off x="2011680" y="2971800"/>
              <a:ext cx="8138160" cy="841248"/>
            </a:xfrm>
            <a:prstGeom prst="roundRect">
              <a:avLst>
                <a:gd name="adj" fmla="val 8696"/>
              </a:avLst>
            </a:prstGeom>
            <a:solidFill>
              <a:srgbClr val="FFFFFF"/>
            </a:solidFill>
            <a:ln w="19050">
              <a:solidFill>
                <a:srgbClr val="3A458F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13" name="Text 11"/>
            <p:cNvSpPr/>
            <p:nvPr/>
          </p:nvSpPr>
          <p:spPr>
            <a:xfrm>
              <a:off x="1508760" y="3118104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2</a:t>
              </a:r>
              <a:endParaRPr lang="en-US" sz="18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2240280" y="3063240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50" b="1" dirty="0">
                  <a:solidFill>
                    <a:srgbClr val="3A458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Project / program manager mediation</a:t>
              </a:r>
              <a:endParaRPr lang="en-US" sz="14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2240280" y="3410712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Bring in a neutral internal party to help find common ground</a:t>
              </a:r>
              <a:endParaRPr lang="en-US" sz="1600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1783080" y="3813048"/>
              <a:ext cx="0" cy="164592"/>
            </a:xfrm>
            <a:prstGeom prst="line">
              <a:avLst/>
            </a:prstGeom>
            <a:noFill/>
            <a:ln w="22225">
              <a:solidFill>
                <a:srgbClr val="3A458F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17" name="Shape 15"/>
            <p:cNvSpPr/>
            <p:nvPr/>
          </p:nvSpPr>
          <p:spPr>
            <a:xfrm>
              <a:off x="2011680" y="3977640"/>
              <a:ext cx="8138160" cy="841248"/>
            </a:xfrm>
            <a:prstGeom prst="roundRect">
              <a:avLst>
                <a:gd name="adj" fmla="val 8696"/>
              </a:avLst>
            </a:prstGeom>
            <a:solidFill>
              <a:srgbClr val="FFFFFF"/>
            </a:solidFill>
            <a:ln w="19050">
              <a:solidFill>
                <a:srgbClr val="5A66A8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19" name="Text 17"/>
            <p:cNvSpPr/>
            <p:nvPr/>
          </p:nvSpPr>
          <p:spPr>
            <a:xfrm>
              <a:off x="1508760" y="4123944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3</a:t>
              </a:r>
              <a:endParaRPr lang="en-US" sz="18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2240280" y="4069080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50" b="1" dirty="0">
                  <a:solidFill>
                    <a:srgbClr val="5A66A8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Institutional leadership review</a:t>
              </a:r>
              <a:endParaRPr lang="en-US" sz="14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2240280" y="4416552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Escalate to the PI or institutional authority for a binding decision</a:t>
              </a:r>
              <a:endParaRPr lang="en-US" sz="1600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1783080" y="4818888"/>
              <a:ext cx="0" cy="164592"/>
            </a:xfrm>
            <a:prstGeom prst="line">
              <a:avLst/>
            </a:prstGeom>
            <a:noFill/>
            <a:ln w="22225">
              <a:solidFill>
                <a:srgbClr val="5A66A8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23" name="Shape 21"/>
            <p:cNvSpPr/>
            <p:nvPr/>
          </p:nvSpPr>
          <p:spPr>
            <a:xfrm>
              <a:off x="2011680" y="4983480"/>
              <a:ext cx="8138160" cy="841248"/>
            </a:xfrm>
            <a:prstGeom prst="roundRect">
              <a:avLst>
                <a:gd name="adj" fmla="val 8696"/>
              </a:avLst>
            </a:prstGeom>
            <a:solidFill>
              <a:srgbClr val="FFFFFF"/>
            </a:solidFill>
            <a:ln w="19050">
              <a:solidFill>
                <a:srgbClr val="B8860B"/>
              </a:solidFill>
              <a:prstDash val="solid"/>
            </a:ln>
          </p:spPr>
          <p:txBody>
            <a:bodyPr/>
            <a:lstStyle/>
            <a:p>
              <a:endParaRPr lang="en-ET"/>
            </a:p>
          </p:txBody>
        </p:sp>
        <p:sp>
          <p:nvSpPr>
            <p:cNvPr id="25" name="Text 23"/>
            <p:cNvSpPr/>
            <p:nvPr/>
          </p:nvSpPr>
          <p:spPr>
            <a:xfrm>
              <a:off x="1508760" y="5129784"/>
              <a:ext cx="54864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4</a:t>
              </a:r>
              <a:endParaRPr lang="en-US" sz="18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2240280" y="5074920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50" b="1" dirty="0">
                  <a:solidFill>
                    <a:srgbClr val="B8860B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Donor or external mediation</a:t>
              </a:r>
              <a:endParaRPr lang="en-US" sz="14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2240280" y="5422392"/>
              <a:ext cx="7680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6B728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Involve the funder only when internal options are exhausted</a:t>
              </a:r>
              <a:endParaRPr lang="en-US" sz="1600" dirty="0"/>
            </a:p>
          </p:txBody>
        </p:sp>
      </p:grpSp>
      <p:sp>
        <p:nvSpPr>
          <p:cNvPr id="29" name="Text 27"/>
          <p:cNvSpPr/>
          <p:nvPr/>
        </p:nvSpPr>
        <p:spPr>
          <a:xfrm>
            <a:off x="11457432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53C61-49E5-B094-F52A-56B2DE625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ET" sz="3200" dirty="0"/>
              <a:t>Conflict Management in Research Partnerships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18391F-4292-357D-626F-CA86614131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7028582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3908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2091E-8707-A01B-D99E-641E0FE5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1797"/>
          </a:xfrm>
        </p:spPr>
        <p:txBody>
          <a:bodyPr anchor="ctr">
            <a:normAutofit/>
          </a:bodyPr>
          <a:lstStyle/>
          <a:p>
            <a:r>
              <a:rPr lang="en-ET" sz="3200" dirty="0"/>
              <a:t>Risk Management During Grant Execution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4F82A8-DDBD-AD4D-20EE-5C4782933A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929791"/>
              </p:ext>
            </p:extLst>
          </p:nvPr>
        </p:nvGraphicFramePr>
        <p:xfrm>
          <a:off x="83820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8223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D11D1-4B18-94C7-1A81-98126E93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ET" sz="2700"/>
              <a:t>Success Factors for Effective Grant Management</a:t>
            </a:r>
            <a:br>
              <a:rPr lang="en-ET" sz="2700"/>
            </a:br>
            <a:endParaRPr lang="en-ET" sz="2700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293CA5CE-D717-1FA5-0884-A249933CFE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586413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8944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41391-6308-5EFC-D0AE-68F39201A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4364"/>
            <a:ext cx="10515600" cy="973345"/>
          </a:xfrm>
        </p:spPr>
        <p:txBody>
          <a:bodyPr>
            <a:normAutofit/>
          </a:bodyPr>
          <a:lstStyle/>
          <a:p>
            <a:r>
              <a:rPr lang="en-ET" sz="3200" dirty="0">
                <a:solidFill>
                  <a:srgbClr val="C00000"/>
                </a:solidFill>
              </a:rPr>
              <a:t>Group Activity 2: </a:t>
            </a:r>
            <a:r>
              <a:rPr lang="en-ET" sz="3200" b="1" dirty="0"/>
              <a:t>Managing Change Mid-Study: The Jimma Case Update</a:t>
            </a:r>
            <a:r>
              <a:rPr lang="en-ET" sz="3200" dirty="0"/>
              <a:t> </a:t>
            </a:r>
            <a:endParaRPr lang="en-ET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535E5-FCBE-D114-7F98-1B210F83D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2209"/>
            <a:ext cx="10515600" cy="4904754"/>
          </a:xfrm>
        </p:spPr>
        <p:txBody>
          <a:bodyPr/>
          <a:lstStyle/>
          <a:p>
            <a:r>
              <a:rPr lang="en-ET" dirty="0"/>
              <a:t>Read the situation update as a group, then work through four steps that mirror the core skills from Session 10:</a:t>
            </a:r>
          </a:p>
          <a:p>
            <a:pPr lvl="1"/>
            <a:endParaRPr lang="en-ET" dirty="0"/>
          </a:p>
          <a:p>
            <a:pPr lvl="1"/>
            <a:r>
              <a:rPr lang="en-ET" dirty="0"/>
              <a:t>Take on a role and negotiate an internal resolution to three open questions.</a:t>
            </a:r>
          </a:p>
          <a:p>
            <a:pPr lvl="1"/>
            <a:endParaRPr lang="en-ET" dirty="0"/>
          </a:p>
          <a:p>
            <a:pPr lvl="1"/>
            <a:r>
              <a:rPr lang="en-ET" dirty="0"/>
              <a:t>Draft a short, proactive donor communication.</a:t>
            </a:r>
          </a:p>
          <a:p>
            <a:pPr lvl="1"/>
            <a:endParaRPr lang="en-ET" dirty="0"/>
          </a:p>
          <a:p>
            <a:pPr lvl="1"/>
            <a:r>
              <a:rPr lang="en-ET" dirty="0"/>
              <a:t>Decide where this issue sits on the escalation ladder — and defend it.</a:t>
            </a:r>
          </a:p>
          <a:p>
            <a:pPr lvl="1"/>
            <a:endParaRPr lang="en-ET" dirty="0"/>
          </a:p>
          <a:p>
            <a:pPr lvl="1"/>
            <a:r>
              <a:rPr lang="en-ET" dirty="0"/>
              <a:t>Debrief: </a:t>
            </a:r>
            <a:r>
              <a:rPr lang="en-US" dirty="0"/>
              <a:t>What</a:t>
            </a:r>
            <a:r>
              <a:rPr lang="en-ET" dirty="0"/>
              <a:t> would you have done differently earlier in the study?</a:t>
            </a:r>
          </a:p>
          <a:p>
            <a:endParaRPr lang="en-ET" dirty="0"/>
          </a:p>
        </p:txBody>
      </p:sp>
    </p:spTree>
    <p:extLst>
      <p:ext uri="{BB962C8B-B14F-4D97-AF65-F5344CB8AC3E}">
        <p14:creationId xmlns:p14="http://schemas.microsoft.com/office/powerpoint/2010/main" val="478895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3081</TotalTime>
  <Words>2729</Words>
  <Application>Microsoft Macintosh PowerPoint</Application>
  <PresentationFormat>Widescreen</PresentationFormat>
  <Paragraphs>546</Paragraphs>
  <Slides>41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ADLaM Display</vt:lpstr>
      <vt:lpstr>Amasis MT Pro</vt:lpstr>
      <vt:lpstr>Amasis MT Pro Black</vt:lpstr>
      <vt:lpstr>Aptos</vt:lpstr>
      <vt:lpstr>Arial</vt:lpstr>
      <vt:lpstr>Arial Black</vt:lpstr>
      <vt:lpstr>Calibri</vt:lpstr>
      <vt:lpstr>Cambria</vt:lpstr>
      <vt:lpstr>Courier New</vt:lpstr>
      <vt:lpstr>Office Theme</vt:lpstr>
      <vt:lpstr>Financial Management &amp; Strategic Grant Budgeting </vt:lpstr>
      <vt:lpstr>PowerPoint Presentation</vt:lpstr>
      <vt:lpstr>Six building blocks of a defensible grant budget</vt:lpstr>
      <vt:lpstr>PowerPoint Presentation</vt:lpstr>
      <vt:lpstr>Direct costs: expenses you can point to a single study or program</vt:lpstr>
      <vt:lpstr>Indirect costs: the shared cost of keeping the institution running</vt:lpstr>
      <vt:lpstr>How to decide indirect costs</vt:lpstr>
      <vt:lpstr>Side by side: how the two categories differ</vt:lpstr>
      <vt:lpstr>PowerPoint Presentation</vt:lpstr>
      <vt:lpstr>PowerPoint Presentation</vt:lpstr>
      <vt:lpstr>PowerPoint Presentation</vt:lpstr>
      <vt:lpstr>Budget Categories in Typical Health Research Grants</vt:lpstr>
      <vt:lpstr>PowerPoint Presentation</vt:lpstr>
      <vt:lpstr>Practical Demonstration: Costing Personnel Time</vt:lpstr>
      <vt:lpstr>Budget Review Checklist</vt:lpstr>
      <vt:lpstr>Writing a budget narrative that survives review</vt:lpstr>
      <vt:lpstr>PowerPoint Presentation</vt:lpstr>
      <vt:lpstr>Group Activity 1:  Costing a Maternal &amp; Child Health Systems Research Project</vt:lpstr>
      <vt:lpstr>Grant Execution &amp; Post-Award Management</vt:lpstr>
      <vt:lpstr>PowerPoint Presentation</vt:lpstr>
      <vt:lpstr>PowerPoint Presentation</vt:lpstr>
      <vt:lpstr>Post-Award Start-Up Checklist </vt:lpstr>
      <vt:lpstr>Stakeholder Analysis Matrix </vt:lpstr>
      <vt:lpstr>Power – Interest Matrix</vt:lpstr>
      <vt:lpstr>PowerPoint Presentation</vt:lpstr>
      <vt:lpstr>Establishing M&amp;E Systems Early</vt:lpstr>
      <vt:lpstr>PowerPoint Presentation</vt:lpstr>
      <vt:lpstr>Managing Reporting Milestones</vt:lpstr>
      <vt:lpstr>PowerPoint Presentation</vt:lpstr>
      <vt:lpstr>Transparent donor communication: no surprises, ever</vt:lpstr>
      <vt:lpstr>Managing Change During Implementation</vt:lpstr>
      <vt:lpstr>Consortium Formation and Management</vt:lpstr>
      <vt:lpstr>Consortium Goverance</vt:lpstr>
      <vt:lpstr>Consortium formation: structuring multi-partner awards</vt:lpstr>
      <vt:lpstr>Red flags: signs a consortium is heading for trouble</vt:lpstr>
      <vt:lpstr>Core Skills for Grant management: negotiation and conflict management</vt:lpstr>
      <vt:lpstr>PowerPoint Presentation</vt:lpstr>
      <vt:lpstr>Conflict Management in Research Partnerships</vt:lpstr>
      <vt:lpstr>Risk Management During Grant Execution</vt:lpstr>
      <vt:lpstr>Success Factors for Effective Grant Management </vt:lpstr>
      <vt:lpstr>Group Activity 2: Managing Change Mid-Study: The Jimma Case Update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Mitiku Getu Moges</dc:creator>
  <cp:lastModifiedBy>Mirkuzie W</cp:lastModifiedBy>
  <cp:revision>18</cp:revision>
  <dcterms:created xsi:type="dcterms:W3CDTF">2025-11-21T09:11:49Z</dcterms:created>
  <dcterms:modified xsi:type="dcterms:W3CDTF">2026-08-26T13:25:37Z</dcterms:modified>
</cp:coreProperties>
</file>