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478" r:id="rId3"/>
    <p:sldId id="506" r:id="rId4"/>
    <p:sldId id="474" r:id="rId5"/>
    <p:sldId id="507" r:id="rId6"/>
    <p:sldId id="508" r:id="rId7"/>
    <p:sldId id="509" r:id="rId8"/>
    <p:sldId id="510" r:id="rId9"/>
    <p:sldId id="511" r:id="rId10"/>
    <p:sldId id="512" r:id="rId11"/>
    <p:sldId id="514" r:id="rId12"/>
    <p:sldId id="505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1" autoAdjust="0"/>
    <p:restoredTop sz="99681" autoAdjust="0"/>
  </p:normalViewPr>
  <p:slideViewPr>
    <p:cSldViewPr>
      <p:cViewPr varScale="1">
        <p:scale>
          <a:sx n="79" d="100"/>
          <a:sy n="79" d="100"/>
        </p:scale>
        <p:origin x="823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Responding to Peer Reviewers and Editors</a:t>
            </a:r>
            <a:endParaRPr lang="en-US" sz="3800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/>
          <a:lstStyle/>
          <a:p>
            <a:pPr algn="l"/>
            <a:endParaRPr lang="en-US" dirty="0">
              <a:latin typeface="Candara" panose="020E0502030303020204" pitchFamily="34" charset="0"/>
            </a:endParaRP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D2F5-061D-19CC-A76C-A8EEB9A59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59783-92CB-BE6A-6FE3-9582EC0C7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Checks Before Resubmission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DD6E93A-B3D8-2294-887D-07D2865B0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comments addressed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 clearly indicated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Manuscript proofread again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 instructions followed</a:t>
            </a:r>
          </a:p>
        </p:txBody>
      </p:sp>
    </p:spTree>
    <p:extLst>
      <p:ext uri="{BB962C8B-B14F-4D97-AF65-F5344CB8AC3E}">
        <p14:creationId xmlns:p14="http://schemas.microsoft.com/office/powerpoint/2010/main" val="56573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DAC6A-A109-5BFD-DD65-3E9FE11A3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2D9D0-2E14-0164-D1CE-761DC0D0B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Take-Home Message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EA0E27F-CF02-6040-F3FE-CF7A4D4DD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Responding to reviewers is part of the process.</a:t>
            </a:r>
            <a:endParaRPr lang="en-US" sz="2000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Responding to reviewers is not about defending your work, it is about improving it.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 every comment clearly, respectfully, and with evidence.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good response can turn rejection into publication.</a:t>
            </a:r>
          </a:p>
        </p:txBody>
      </p:sp>
    </p:spTree>
    <p:extLst>
      <p:ext uri="{BB962C8B-B14F-4D97-AF65-F5344CB8AC3E}">
        <p14:creationId xmlns:p14="http://schemas.microsoft.com/office/powerpoint/2010/main" val="312946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26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Peer Review Matters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382000" cy="54102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Improves the quality of your research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Ensures scientific rigor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Identifies gaps and weaknesses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Increases chances of publication</a:t>
            </a:r>
          </a:p>
          <a:p>
            <a:endParaRPr lang="en-US" sz="22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6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9FF5C-8EEF-367C-9E7F-BF978CF4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2449B-3DE1-073D-713B-B6F7A7C42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Reviewer Comments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58E82CC-31A2-6328-FB17-698BAF11E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comments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methods, analysis, interpretation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Requests for additional analysis</a:t>
            </a:r>
            <a:endParaRPr lang="en-US" sz="18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Minor comments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grammar, clarity</a:t>
            </a:r>
          </a:p>
          <a:p>
            <a:pPr algn="l"/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Conflicting comments between reviewers</a:t>
            </a:r>
          </a:p>
        </p:txBody>
      </p:sp>
    </p:spTree>
    <p:extLst>
      <p:ext uri="{BB962C8B-B14F-4D97-AF65-F5344CB8AC3E}">
        <p14:creationId xmlns:p14="http://schemas.microsoft.com/office/powerpoint/2010/main" val="27355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Reaction to Reviews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Stay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comments personally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all comments carefully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time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responding</a:t>
            </a:r>
          </a:p>
        </p:txBody>
      </p:sp>
    </p:spTree>
    <p:extLst>
      <p:ext uri="{BB962C8B-B14F-4D97-AF65-F5344CB8AC3E}">
        <p14:creationId xmlns:p14="http://schemas.microsoft.com/office/powerpoint/2010/main" val="70832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68C04-C0B6-756B-11EC-1CB7D38DF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3CB26-3D8D-EB18-5709-90F4D0EAD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Golden Rules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E2C3A6B-FBC3-6E53-9937-FEDB5C519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polite and respectful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Respond to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comment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 and specific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Revise the manuscript, not just respond</a:t>
            </a:r>
          </a:p>
        </p:txBody>
      </p:sp>
    </p:spTree>
    <p:extLst>
      <p:ext uri="{BB962C8B-B14F-4D97-AF65-F5344CB8AC3E}">
        <p14:creationId xmlns:p14="http://schemas.microsoft.com/office/powerpoint/2010/main" val="77139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98CFA-15E5-4578-CBB2-1F7CC2631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ECFD-1B1B-7858-B392-F776ED63B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of Response Document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C5E3E18-3B8A-ECB5-1794-36EC89DFF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with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note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 each reviewer comment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Respond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point-by-point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changes were made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(page/line)</a:t>
            </a:r>
          </a:p>
        </p:txBody>
      </p:sp>
    </p:spTree>
    <p:extLst>
      <p:ext uri="{BB962C8B-B14F-4D97-AF65-F5344CB8AC3E}">
        <p14:creationId xmlns:p14="http://schemas.microsoft.com/office/powerpoint/2010/main" val="428723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83E0D-2680-E45F-FC41-E6854E884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312B0-9E2A-F65D-07B6-1C3A3A693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Response Format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0A3C1C9-574E-CA1D-3B92-D0ED4203D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Reviewer Comment: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“Please clarify your sampling method.”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Response: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“Thank you for this comment. We have clarified the sampling method in the Methods section (Page 5, Lines 10–15).”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43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23447-A39B-6C38-7AED-D39CFCB0C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6036D-C400-DA47-EBE9-60A7C85EB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Handle Disagreement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9339D38-ADF0-1498-DC19-93AC0FC07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okay to disagree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evidence-based justification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respectful, not defensive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balanced explanation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Respectful disagreement is acceptable; ignoring is not.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5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E6EC5-A50A-7B82-230D-3B3256524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B1FEE-0F5A-080C-E739-8F40048A3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Mistakes to Avoid</a:t>
            </a:r>
            <a:endParaRPr lang="en-US" sz="40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E9DCFFF-6523-91DC-5FA6-F4BB8E37CA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19201"/>
            <a:ext cx="8382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Ignoring comments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Emotional or defensive tone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Vague responses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 Response: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“We have corrected this.”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Response: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“Thank you for this comment. We have revised the definition of unintended pregnancy in the Methods section (Page 4, Lines 12–18) using the DHS standard.”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revising the manuscript</a:t>
            </a:r>
          </a:p>
          <a:p>
            <a:pPr algn="l"/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34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10038</TotalTime>
  <Words>322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Candara</vt:lpstr>
      <vt:lpstr>Times New Roman</vt:lpstr>
      <vt:lpstr>Wingdings</vt:lpstr>
      <vt:lpstr>Office Theme</vt:lpstr>
      <vt:lpstr>Responding to Peer Reviewers and Editors</vt:lpstr>
      <vt:lpstr>Why Peer Review Matters</vt:lpstr>
      <vt:lpstr>Types of Reviewer Comments</vt:lpstr>
      <vt:lpstr>First Reaction to Reviews</vt:lpstr>
      <vt:lpstr>Golden Rules</vt:lpstr>
      <vt:lpstr>Structure of Response Document</vt:lpstr>
      <vt:lpstr>Example Response Format</vt:lpstr>
      <vt:lpstr>How to Handle Disagreement</vt:lpstr>
      <vt:lpstr>Common Mistakes to Avoid</vt:lpstr>
      <vt:lpstr>Final Checks Before Resubmission</vt:lpstr>
      <vt:lpstr>Take-Home Message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438</cp:revision>
  <dcterms:created xsi:type="dcterms:W3CDTF">2021-08-23T07:14:35Z</dcterms:created>
  <dcterms:modified xsi:type="dcterms:W3CDTF">2026-07-15T08:56:57Z</dcterms:modified>
</cp:coreProperties>
</file>