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3" r:id="rId3"/>
    <p:sldId id="272" r:id="rId4"/>
    <p:sldId id="431" r:id="rId5"/>
    <p:sldId id="476" r:id="rId6"/>
    <p:sldId id="307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52" autoAdjust="0"/>
    <p:restoredTop sz="99681" autoAdjust="0"/>
  </p:normalViewPr>
  <p:slideViewPr>
    <p:cSldViewPr>
      <p:cViewPr varScale="1">
        <p:scale>
          <a:sx n="79" d="100"/>
          <a:sy n="79" d="100"/>
        </p:scale>
        <p:origin x="931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and Eligibility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>
            <a:normAutofit/>
          </a:bodyPr>
          <a:lstStyle/>
          <a:p>
            <a:pPr algn="l"/>
            <a:endParaRPr lang="en-US" sz="2800" dirty="0">
              <a:latin typeface="Candara" panose="020E0502030303020204" pitchFamily="34" charset="0"/>
            </a:endParaRPr>
          </a:p>
          <a:p>
            <a:pPr algn="l"/>
            <a:endParaRPr lang="en-US" sz="2800" dirty="0">
              <a:latin typeface="Candara" panose="020E0502030303020204" pitchFamily="34" charset="0"/>
            </a:endParaRP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r>
              <a:rPr lang="en-US" b="1" dirty="0">
                <a:solidFill>
                  <a:srgbClr val="663300"/>
                </a:solidFill>
              </a:rPr>
              <a:t>Content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257800"/>
          </a:xfrm>
        </p:spPr>
        <p:txBody>
          <a:bodyPr>
            <a:noAutofit/>
          </a:bodyPr>
          <a:lstStyle/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Population and study unit</a:t>
            </a:r>
          </a:p>
          <a:p>
            <a:pPr lvl="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Eligibility criteria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4067" y="152400"/>
            <a:ext cx="70866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Population and study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8392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Does modern contraceptive use among women of reproductive age (15–49 years) reduce the incidence of unintended pregnancy over one year compared to non-use? </a:t>
            </a:r>
            <a:endParaRPr lang="en-US" sz="18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population: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population to whom the results of the study (based on the study population) might be possible to extrapolate to.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of reproductive age (15–49 years) in Ethiopia.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 population: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population from which the study population are drawn.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of reproductive age attending selected SRH clinics in Ethiopia from January 1, 2023 to December 31, 2024.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population (Sample)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Subjects who are selected to be included in the study. </a:t>
            </a:r>
          </a:p>
          <a:p>
            <a:pPr lvl="1"/>
            <a:r>
              <a:rPr lang="en-US" sz="16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eligibility criteria and by using some sampling procedure.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selected women of reproductive age attending the selected SRH clinics during the study period who meet the eligibility criteria.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subjects (study participants):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Study population (sample) who actually participated in the study after they are selected to participate in the study.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were selected and consented to participate in the study.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unit (sample collection unit):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individual unit from whom/which you are going to collect the data.  </a:t>
            </a: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Patient, chart, household, health professional, animal subjects…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woman (patient/client attending SRH service).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81999" cy="52577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 criteria to select study participants to be included in the study (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or not to be included in the study (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 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mention what is obvious from the title.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Include/ exhaust all the criteria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 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 criteria which we use to exclude participants from those who are already decided to be included in the study using the inclusion criteria.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OPPOSITE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inclusion criteria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doesn’t include non-respondents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mistakes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who are not mentally fit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who are critically sick during the time of data collection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00DDA-11D6-40C0-9B91-55EC2642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99CA-684C-42B7-BA25-8C1FF8D1B3FE}" type="slidenum">
              <a:rPr lang="en-US" smtClean="0"/>
              <a:t>4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A6A4593-57D1-E560-9D74-7DB0E6DE321B}"/>
              </a:ext>
            </a:extLst>
          </p:cNvPr>
          <p:cNvSpPr txBox="1">
            <a:spLocks/>
          </p:cNvSpPr>
          <p:nvPr/>
        </p:nvSpPr>
        <p:spPr>
          <a:xfrm>
            <a:off x="1600200" y="152400"/>
            <a:ext cx="6934200" cy="914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Eligibility criteria</a:t>
            </a:r>
            <a:endParaRPr lang="en-US" sz="28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73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Does modern contraceptive use among women of reproductive age (15–49 years) reduce the incidence of unintended pregnancy over one year compared to non-use? </a:t>
            </a: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aged 15–49 years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attending SRH services during the study period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are sexually active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willing to participate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completed a 1 year follow up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with less than 1 year follow up at the hospital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currently pregnant at baseline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are infertile or have undergone sterilization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refuse to participate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with incomplete baseline information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lost to follow-up (for cohort design)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00DDA-11D6-40C0-9B91-55EC2642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99CA-684C-42B7-BA25-8C1FF8D1B3FE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A6A4593-57D1-E560-9D74-7DB0E6DE321B}"/>
              </a:ext>
            </a:extLst>
          </p:cNvPr>
          <p:cNvSpPr txBox="1">
            <a:spLocks/>
          </p:cNvSpPr>
          <p:nvPr/>
        </p:nvSpPr>
        <p:spPr>
          <a:xfrm>
            <a:off x="1600200" y="152400"/>
            <a:ext cx="6934200" cy="914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sz="28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9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2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7048</TotalTime>
  <Words>477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Population and Eligibility</vt:lpstr>
      <vt:lpstr>Content</vt:lpstr>
      <vt:lpstr>Population and study unit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275</cp:revision>
  <dcterms:created xsi:type="dcterms:W3CDTF">2021-08-23T07:14:35Z</dcterms:created>
  <dcterms:modified xsi:type="dcterms:W3CDTF">2026-07-13T07:13:58Z</dcterms:modified>
</cp:coreProperties>
</file>