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62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69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82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35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44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98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2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31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73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560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79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741D6-875E-416F-87CB-119858E13052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59614-EF9F-4601-A5C2-38A0E9C42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04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ndele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deley.com/download-mendeley-desktop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8001000" cy="2990851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 Management Tools: </a:t>
            </a:r>
            <a:b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Refworks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Zotoro</a:t>
            </a: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Endnote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Mendeley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Melsew 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676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Reference Management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Keeping track of the literature you encounter can be facilitated by using a reference manager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reference manager (also known as citation managers) are the software you use to handle references and full-text documents, and citations while writing </a:t>
            </a:r>
          </a:p>
          <a:p>
            <a:pPr algn="just"/>
            <a:r>
              <a:rPr lang="en-GB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Functions with all browsers</a:t>
            </a:r>
            <a:endParaRPr lang="en-GB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5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Getting Started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 reference managers to choose from.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in Saint Paul supports Mendeley and Endnote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 in to using Mendeley and create an account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is free to all interested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7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Mendeley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popular reference management tool, freely available on: http//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www.mendeley.com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tool also serves </a:t>
            </a:r>
          </a:p>
          <a:p>
            <a:pPr marL="1257300"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importer </a:t>
            </a:r>
          </a:p>
          <a:p>
            <a:pPr marL="1257300"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Word plug ins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9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BENEFITS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 daily by scholars &amp; researchers at every level to manage, organize &amp; streamline their research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researchers to instantly import references from diverse information resources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Researchers can use these to collaborate and as a networking source (Mendeley)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67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GUIDE: Mendeley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1054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Download Mendeley Desktop (on your desktop) 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Install Mendeley Web Importer (on your browser) 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Install Citation Plugin (Write-N-Cite)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145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MENDELEY DESKTOP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Mendeley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Desktop is the downloaded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version of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software installed onto your computer. 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haven't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already, please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Download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Mendeley Desktop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has In it for you ?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nterface 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Adding documents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Organizing documents  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Read, Highlight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and import new content 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/>
              <a:t>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citing 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68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Mendeley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Mendeley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website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to access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web version of your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edit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profile; 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earch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papers, groups or people.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also access Mendeley's social features.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Importer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browser extension that lets you quickly add references to your library from anywhere 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Citation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Plugin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to create and format your citations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bibliography according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your chosen style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25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272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Reference Management Tools:  Refworks Zotoro Endnote Mendeley</vt:lpstr>
      <vt:lpstr>Reference Management tools</vt:lpstr>
      <vt:lpstr>Getting Started</vt:lpstr>
      <vt:lpstr>Mendeley</vt:lpstr>
      <vt:lpstr>BENEFITS</vt:lpstr>
      <vt:lpstr>GUIDE: Mendeley Tools</vt:lpstr>
      <vt:lpstr>MENDELEY DESKTOP</vt:lpstr>
      <vt:lpstr>Mendeley Web </vt:lpstr>
      <vt:lpstr>Web Importer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 Management Tools:  Refeworks Zotoro Endnote Mendeley</dc:title>
  <dc:creator>melsew getnet tsegaw</dc:creator>
  <cp:lastModifiedBy>melsew getnet tsegaw</cp:lastModifiedBy>
  <cp:revision>14</cp:revision>
  <dcterms:created xsi:type="dcterms:W3CDTF">2021-05-04T15:16:43Z</dcterms:created>
  <dcterms:modified xsi:type="dcterms:W3CDTF">2026-07-09T11:47:10Z</dcterms:modified>
</cp:coreProperties>
</file>