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11" r:id="rId1"/>
    <p:sldMasterId id="2147483712" r:id="rId2"/>
  </p:sldMasterIdLst>
  <p:notesMasterIdLst>
    <p:notesMasterId r:id="rId7"/>
  </p:notesMasterIdLst>
  <p:sldIdLst>
    <p:sldId id="257" r:id="rId3"/>
    <p:sldId id="258" r:id="rId4"/>
    <p:sldId id="259" r:id="rId5"/>
    <p:sldId id="260" r:id="rId6"/>
  </p:sldIdLst>
  <p:sldSz cx="12192000" cy="6858000"/>
  <p:notesSz cx="6858000" cy="9144000"/>
  <p:embeddedFontLst>
    <p:embeddedFont>
      <p:font typeface="Andada Pro" panose="020B060402020202020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648">
          <p15:clr>
            <a:srgbClr val="A4A3A4"/>
          </p15:clr>
        </p15:guide>
        <p15:guide id="4" pos="7032">
          <p15:clr>
            <a:srgbClr val="A4A3A4"/>
          </p15:clr>
        </p15:guide>
        <p15:guide id="5" orient="horz" pos="3888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1272">
          <p15:clr>
            <a:srgbClr val="A4A3A4"/>
          </p15:clr>
        </p15:guide>
        <p15:guide id="8" orient="horz" pos="1584">
          <p15:clr>
            <a:srgbClr val="A4A3A4"/>
          </p15:clr>
        </p15:guide>
        <p15:guide id="9" pos="960">
          <p15:clr>
            <a:srgbClr val="A4A3A4"/>
          </p15:clr>
        </p15:guide>
        <p15:guide id="10" orient="horz" pos="3648">
          <p15:clr>
            <a:srgbClr val="A4A3A4"/>
          </p15:clr>
        </p15:guide>
        <p15:guide id="11" pos="67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BE2"/>
    <a:srgbClr val="2333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76" y="36"/>
      </p:cViewPr>
      <p:guideLst>
        <p:guide orient="horz" pos="2160"/>
        <p:guide pos="3840"/>
        <p:guide pos="648"/>
        <p:guide pos="7032"/>
        <p:guide orient="horz" pos="3888"/>
        <p:guide orient="horz" pos="432"/>
        <p:guide orient="horz" pos="1272"/>
        <p:guide orient="horz" pos="1584"/>
        <p:guide pos="960"/>
        <p:guide orient="horz" pos="3648"/>
        <p:guide pos="67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2052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89" name="Google Shape;3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92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Image" userDrawn="1">
  <p:cSld name="Header Image"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35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4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78000"/>
          </a:scheme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79" y="6080760"/>
            <a:ext cx="1403604" cy="731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245" y="6080760"/>
            <a:ext cx="2692555" cy="688604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ndada Pro" pitchFamily="2" charset="0"/>
          <a:ea typeface="Andada Pro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rgbClr val="000000"/>
          </a:solidFill>
          <a:latin typeface="Andada Pro" pitchFamily="2" charset="0"/>
          <a:ea typeface="Andada Pro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35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79" y="6080760"/>
            <a:ext cx="1403604" cy="7315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245" y="6080760"/>
            <a:ext cx="2692555" cy="68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62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ndada Pro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ndada Pro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6"/>
          <p:cNvSpPr txBox="1"/>
          <p:nvPr/>
        </p:nvSpPr>
        <p:spPr>
          <a:xfrm>
            <a:off x="2584562" y="679433"/>
            <a:ext cx="776605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00B0F0"/>
                </a:solidFill>
                <a:latin typeface="Andada Pro" pitchFamily="2" charset="0"/>
                <a:ea typeface="Roboto" panose="020B0604020202020204" charset="0"/>
                <a:cs typeface="Roboto"/>
              </a:rPr>
              <a:t>Title of the presentation</a:t>
            </a:r>
            <a:r>
              <a:rPr lang="en-US" dirty="0">
                <a:solidFill>
                  <a:srgbClr val="00B0F0"/>
                </a:solidFill>
                <a:latin typeface="Andada Pro" pitchFamily="2" charset="0"/>
                <a:ea typeface="Roboto" panose="020B0604020202020204" charset="0"/>
              </a:rPr>
              <a:t> </a:t>
            </a:r>
            <a:endParaRPr dirty="0">
              <a:solidFill>
                <a:srgbClr val="00B0F0"/>
              </a:solidFill>
              <a:latin typeface="Andada Pro" pitchFamily="2" charset="0"/>
              <a:ea typeface="Roboto" panose="020B0604020202020204" charset="0"/>
            </a:endParaRPr>
          </a:p>
        </p:txBody>
      </p:sp>
      <p:sp>
        <p:nvSpPr>
          <p:cNvPr id="396" name="Google Shape;396;p66"/>
          <p:cNvSpPr txBox="1"/>
          <p:nvPr/>
        </p:nvSpPr>
        <p:spPr>
          <a:xfrm>
            <a:off x="1915554" y="1932455"/>
            <a:ext cx="7334655" cy="70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Andada Pro" pitchFamily="2" charset="0"/>
                <a:ea typeface="Roboto"/>
                <a:sym typeface="Roboto"/>
              </a:rPr>
              <a:t>	Presenter name and affiliation</a:t>
            </a:r>
            <a:endParaRPr sz="1000" dirty="0">
              <a:latin typeface="Andada Pro" pitchFamily="2" charset="0"/>
            </a:endParaRP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</p:sp>
    </p:spTree>
    <p:extLst>
      <p:ext uri="{BB962C8B-B14F-4D97-AF65-F5344CB8AC3E}">
        <p14:creationId xmlns:p14="http://schemas.microsoft.com/office/powerpoint/2010/main" val="1679932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75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33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rgbClr val="333639"/>
      </a:dk1>
      <a:lt1>
        <a:srgbClr val="FFFFFF"/>
      </a:lt1>
      <a:dk2>
        <a:srgbClr val="353A42"/>
      </a:dk2>
      <a:lt2>
        <a:srgbClr val="FFFFFF"/>
      </a:lt2>
      <a:accent1>
        <a:srgbClr val="F5BB30"/>
      </a:accent1>
      <a:accent2>
        <a:srgbClr val="469BD4"/>
      </a:accent2>
      <a:accent3>
        <a:srgbClr val="3D4D9A"/>
      </a:accent3>
      <a:accent4>
        <a:srgbClr val="299583"/>
      </a:accent4>
      <a:accent5>
        <a:srgbClr val="469BD4"/>
      </a:accent5>
      <a:accent6>
        <a:srgbClr val="004F8C"/>
      </a:accent6>
      <a:hlink>
        <a:srgbClr val="469BD4"/>
      </a:hlink>
      <a:folHlink>
        <a:srgbClr val="469BD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10</Words>
  <Application>Microsoft Office PowerPoint</Application>
  <PresentationFormat>Widescreen</PresentationFormat>
  <Paragraphs>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Andada Pro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Biruk</dc:creator>
  <cp:lastModifiedBy>Mekitie Wondafrash</cp:lastModifiedBy>
  <cp:revision>28</cp:revision>
  <dcterms:modified xsi:type="dcterms:W3CDTF">2026-07-06T20:50:52Z</dcterms:modified>
</cp:coreProperties>
</file>