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07" r:id="rId2"/>
    <p:sldId id="402" r:id="rId3"/>
    <p:sldId id="403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25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6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tiku Getu Moges" userId="aaa50ae05b105aa5" providerId="LiveId" clId="{CAC67C4B-F268-4650-A63F-BD79B7387BD0}"/>
    <pc:docChg chg="undo custSel addSld delSld modMainMaster">
      <pc:chgData name="Mitiku Getu Moges" userId="aaa50ae05b105aa5" providerId="LiveId" clId="{CAC67C4B-F268-4650-A63F-BD79B7387BD0}" dt="2025-11-22T07:33:24.710" v="35" actId="1035"/>
      <pc:docMkLst>
        <pc:docMk/>
      </pc:docMkLst>
      <pc:sldChg chg="new">
        <pc:chgData name="Mitiku Getu Moges" userId="aaa50ae05b105aa5" providerId="LiveId" clId="{CAC67C4B-F268-4650-A63F-BD79B7387BD0}" dt="2025-11-21T09:28:13.120" v="13" actId="680"/>
        <pc:sldMkLst>
          <pc:docMk/>
          <pc:sldMk cId="31299345" sldId="257"/>
        </pc:sldMkLst>
      </pc:sldChg>
      <pc:sldChg chg="new del">
        <pc:chgData name="Mitiku Getu Moges" userId="aaa50ae05b105aa5" providerId="LiveId" clId="{CAC67C4B-F268-4650-A63F-BD79B7387BD0}" dt="2025-11-21T09:28:02.469" v="10" actId="680"/>
        <pc:sldMkLst>
          <pc:docMk/>
          <pc:sldMk cId="1108250349" sldId="257"/>
        </pc:sldMkLst>
      </pc:sldChg>
      <pc:sldChg chg="new del">
        <pc:chgData name="Mitiku Getu Moges" userId="aaa50ae05b105aa5" providerId="LiveId" clId="{CAC67C4B-F268-4650-A63F-BD79B7387BD0}" dt="2025-11-21T09:27:02.355" v="3" actId="680"/>
        <pc:sldMkLst>
          <pc:docMk/>
          <pc:sldMk cId="1810991510" sldId="257"/>
        </pc:sldMkLst>
      </pc:sldChg>
      <pc:sldMasterChg chg="addSp delSp modSp mod modSldLayout">
        <pc:chgData name="Mitiku Getu Moges" userId="aaa50ae05b105aa5" providerId="LiveId" clId="{CAC67C4B-F268-4650-A63F-BD79B7387BD0}" dt="2025-11-22T07:33:24.710" v="35" actId="1035"/>
        <pc:sldMasterMkLst>
          <pc:docMk/>
          <pc:sldMasterMk cId="2146213738" sldId="2147483648"/>
        </pc:sldMasterMkLst>
        <pc:spChg chg="mod">
          <ac:chgData name="Mitiku Getu Moges" userId="aaa50ae05b105aa5" providerId="LiveId" clId="{CAC67C4B-F268-4650-A63F-BD79B7387BD0}" dt="2025-11-22T07:32:47.538" v="32" actId="1076"/>
          <ac:spMkLst>
            <pc:docMk/>
            <pc:sldMasterMk cId="2146213738" sldId="2147483648"/>
            <ac:spMk id="8" creationId="{664D706A-10E4-CECC-FB16-297812D63776}"/>
          </ac:spMkLst>
        </pc:spChg>
        <pc:spChg chg="mod">
          <ac:chgData name="Mitiku Getu Moges" userId="aaa50ae05b105aa5" providerId="LiveId" clId="{CAC67C4B-F268-4650-A63F-BD79B7387BD0}" dt="2025-11-22T07:32:21.316" v="30" actId="14100"/>
          <ac:spMkLst>
            <pc:docMk/>
            <pc:sldMasterMk cId="2146213738" sldId="2147483648"/>
            <ac:spMk id="10" creationId="{259B69BD-317F-561E-D2AE-F9C2F78365F3}"/>
          </ac:spMkLst>
        </pc:spChg>
        <pc:spChg chg="mod">
          <ac:chgData name="Mitiku Getu Moges" userId="aaa50ae05b105aa5" providerId="LiveId" clId="{CAC67C4B-F268-4650-A63F-BD79B7387BD0}" dt="2025-11-22T07:31:31.960" v="20" actId="207"/>
          <ac:spMkLst>
            <pc:docMk/>
            <pc:sldMasterMk cId="2146213738" sldId="2147483648"/>
            <ac:spMk id="11" creationId="{1A447271-CD58-C84B-B7B7-DF642F38E667}"/>
          </ac:spMkLst>
        </pc:spChg>
        <pc:picChg chg="add del mod">
          <ac:chgData name="Mitiku Getu Moges" userId="aaa50ae05b105aa5" providerId="LiveId" clId="{CAC67C4B-F268-4650-A63F-BD79B7387BD0}" dt="2025-11-22T07:33:24.710" v="35" actId="1035"/>
          <ac:picMkLst>
            <pc:docMk/>
            <pc:sldMasterMk cId="2146213738" sldId="2147483648"/>
            <ac:picMk id="9" creationId="{F99C2A7C-D096-1EB6-BCAE-C276744BE8A2}"/>
          </ac:picMkLst>
        </pc:picChg>
        <pc:picChg chg="add del mod">
          <ac:chgData name="Mitiku Getu Moges" userId="aaa50ae05b105aa5" providerId="LiveId" clId="{CAC67C4B-F268-4650-A63F-BD79B7387BD0}" dt="2025-11-22T07:30:56.919" v="16" actId="1076"/>
          <ac:picMkLst>
            <pc:docMk/>
            <pc:sldMasterMk cId="2146213738" sldId="2147483648"/>
            <ac:picMk id="12" creationId="{A40EC3FF-E68F-6EE7-974E-C7A3528874D3}"/>
          </ac:picMkLst>
        </pc:picChg>
        <pc:sldLayoutChg chg="delSp mod">
          <pc:chgData name="Mitiku Getu Moges" userId="aaa50ae05b105aa5" providerId="LiveId" clId="{CAC67C4B-F268-4650-A63F-BD79B7387BD0}" dt="2025-11-22T07:31:47.824" v="26" actId="478"/>
          <pc:sldLayoutMkLst>
            <pc:docMk/>
            <pc:sldMasterMk cId="2146213738" sldId="2147483648"/>
            <pc:sldLayoutMk cId="1229755542" sldId="2147483649"/>
          </pc:sldLayoutMkLst>
          <pc:spChg chg="del">
            <ac:chgData name="Mitiku Getu Moges" userId="aaa50ae05b105aa5" providerId="LiveId" clId="{CAC67C4B-F268-4650-A63F-BD79B7387BD0}" dt="2025-11-22T07:31:46.136" v="25" actId="478"/>
            <ac:spMkLst>
              <pc:docMk/>
              <pc:sldMasterMk cId="2146213738" sldId="2147483648"/>
              <pc:sldLayoutMk cId="1229755542" sldId="2147483649"/>
              <ac:spMk id="7" creationId="{FBCB1BA1-F86C-ABAA-9257-F744E6EA6245}"/>
            </ac:spMkLst>
          </pc:spChg>
          <pc:spChg chg="del">
            <ac:chgData name="Mitiku Getu Moges" userId="aaa50ae05b105aa5" providerId="LiveId" clId="{CAC67C4B-F268-4650-A63F-BD79B7387BD0}" dt="2025-11-22T07:31:47.824" v="26" actId="478"/>
            <ac:spMkLst>
              <pc:docMk/>
              <pc:sldMasterMk cId="2146213738" sldId="2147483648"/>
              <pc:sldLayoutMk cId="1229755542" sldId="2147483649"/>
              <ac:spMk id="8" creationId="{83F8F82F-0160-47B3-F7BF-9CBD30272452}"/>
            </ac:spMkLst>
          </pc:spChg>
        </pc:sldLayoutChg>
        <pc:sldLayoutChg chg="delSp mod">
          <pc:chgData name="Mitiku Getu Moges" userId="aaa50ae05b105aa5" providerId="LiveId" clId="{CAC67C4B-F268-4650-A63F-BD79B7387BD0}" dt="2025-11-22T07:31:52.378" v="28" actId="478"/>
          <pc:sldLayoutMkLst>
            <pc:docMk/>
            <pc:sldMasterMk cId="2146213738" sldId="2147483648"/>
            <pc:sldLayoutMk cId="1443100632" sldId="2147483650"/>
          </pc:sldLayoutMkLst>
          <pc:spChg chg="del">
            <ac:chgData name="Mitiku Getu Moges" userId="aaa50ae05b105aa5" providerId="LiveId" clId="{CAC67C4B-F268-4650-A63F-BD79B7387BD0}" dt="2025-11-22T07:31:50.837" v="27" actId="478"/>
            <ac:spMkLst>
              <pc:docMk/>
              <pc:sldMasterMk cId="2146213738" sldId="2147483648"/>
              <pc:sldLayoutMk cId="1443100632" sldId="214748365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52.378" v="28" actId="478"/>
            <ac:spMkLst>
              <pc:docMk/>
              <pc:sldMasterMk cId="2146213738" sldId="2147483648"/>
              <pc:sldLayoutMk cId="1443100632" sldId="214748365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6:42.189" v="1" actId="478"/>
            <ac:picMkLst>
              <pc:docMk/>
              <pc:sldMasterMk cId="2146213738" sldId="2147483648"/>
              <pc:sldLayoutMk cId="1443100632" sldId="214748365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6:39.219" v="0" actId="478"/>
            <ac:picMkLst>
              <pc:docMk/>
              <pc:sldMasterMk cId="2146213738" sldId="2147483648"/>
              <pc:sldLayoutMk cId="1443100632" sldId="2147483650"/>
              <ac:picMk id="13" creationId="{61227078-90EB-4707-6A93-FBBA556FE7C6}"/>
            </ac:picMkLst>
          </pc:picChg>
        </pc:sldLayoutChg>
        <pc:sldLayoutChg chg="delSp mod">
          <pc:chgData name="Mitiku Getu Moges" userId="aaa50ae05b105aa5" providerId="LiveId" clId="{CAC67C4B-F268-4650-A63F-BD79B7387BD0}" dt="2025-11-22T07:31:42.320" v="24" actId="478"/>
          <pc:sldLayoutMkLst>
            <pc:docMk/>
            <pc:sldMasterMk cId="2146213738" sldId="2147483648"/>
            <pc:sldLayoutMk cId="1409634186" sldId="2147483660"/>
          </pc:sldLayoutMkLst>
          <pc:spChg chg="del">
            <ac:chgData name="Mitiku Getu Moges" userId="aaa50ae05b105aa5" providerId="LiveId" clId="{CAC67C4B-F268-4650-A63F-BD79B7387BD0}" dt="2025-11-22T07:31:36.902" v="21" actId="478"/>
            <ac:spMkLst>
              <pc:docMk/>
              <pc:sldMasterMk cId="2146213738" sldId="2147483648"/>
              <pc:sldLayoutMk cId="1409634186" sldId="2147483660"/>
              <ac:spMk id="4" creationId="{4EC99C62-6D9D-A3CE-C426-AEC2E814D15F}"/>
            </ac:spMkLst>
          </pc:spChg>
          <pc:spChg chg="del">
            <ac:chgData name="Mitiku Getu Moges" userId="aaa50ae05b105aa5" providerId="LiveId" clId="{CAC67C4B-F268-4650-A63F-BD79B7387BD0}" dt="2025-11-22T07:31:40.586" v="23" actId="478"/>
            <ac:spMkLst>
              <pc:docMk/>
              <pc:sldMasterMk cId="2146213738" sldId="2147483648"/>
              <pc:sldLayoutMk cId="1409634186" sldId="2147483660"/>
              <ac:spMk id="5" creationId="{D9E47D94-A5B5-684A-1A7B-718A8E1F4BC1}"/>
            </ac:spMkLst>
          </pc:spChg>
          <pc:spChg chg="del">
            <ac:chgData name="Mitiku Getu Moges" userId="aaa50ae05b105aa5" providerId="LiveId" clId="{CAC67C4B-F268-4650-A63F-BD79B7387BD0}" dt="2025-11-22T07:31:38.771" v="22" actId="478"/>
            <ac:spMkLst>
              <pc:docMk/>
              <pc:sldMasterMk cId="2146213738" sldId="2147483648"/>
              <pc:sldLayoutMk cId="1409634186" sldId="2147483660"/>
              <ac:spMk id="7" creationId="{A2AEB8B5-E397-B031-FAE4-EBC1217DC1D1}"/>
            </ac:spMkLst>
          </pc:spChg>
          <pc:spChg chg="del">
            <ac:chgData name="Mitiku Getu Moges" userId="aaa50ae05b105aa5" providerId="LiveId" clId="{CAC67C4B-F268-4650-A63F-BD79B7387BD0}" dt="2025-11-22T07:31:42.320" v="24" actId="478"/>
            <ac:spMkLst>
              <pc:docMk/>
              <pc:sldMasterMk cId="2146213738" sldId="2147483648"/>
              <pc:sldLayoutMk cId="1409634186" sldId="2147483660"/>
              <ac:spMk id="8" creationId="{13ED4E02-CCF8-0942-2F42-50CB0572B748}"/>
            </ac:spMkLst>
          </pc:spChg>
          <pc:picChg chg="del">
            <ac:chgData name="Mitiku Getu Moges" userId="aaa50ae05b105aa5" providerId="LiveId" clId="{CAC67C4B-F268-4650-A63F-BD79B7387BD0}" dt="2025-11-21T09:27:19.196" v="4" actId="478"/>
            <ac:picMkLst>
              <pc:docMk/>
              <pc:sldMasterMk cId="2146213738" sldId="2147483648"/>
              <pc:sldLayoutMk cId="1409634186" sldId="2147483660"/>
              <ac:picMk id="6" creationId="{F0535A92-21FF-8721-BF79-6262D851CC24}"/>
            </ac:picMkLst>
          </pc:picChg>
          <pc:picChg chg="del">
            <ac:chgData name="Mitiku Getu Moges" userId="aaa50ae05b105aa5" providerId="LiveId" clId="{CAC67C4B-F268-4650-A63F-BD79B7387BD0}" dt="2025-11-21T09:27:26.129" v="6" actId="478"/>
            <ac:picMkLst>
              <pc:docMk/>
              <pc:sldMasterMk cId="2146213738" sldId="2147483648"/>
              <pc:sldLayoutMk cId="1409634186" sldId="2147483660"/>
              <ac:picMk id="12" creationId="{91115CE9-64A5-A2D0-9898-1BA27EE87FEF}"/>
            </ac:picMkLst>
          </pc:picChg>
          <pc:picChg chg="del">
            <ac:chgData name="Mitiku Getu Moges" userId="aaa50ae05b105aa5" providerId="LiveId" clId="{CAC67C4B-F268-4650-A63F-BD79B7387BD0}" dt="2025-11-21T09:27:20.351" v="5" actId="478"/>
            <ac:picMkLst>
              <pc:docMk/>
              <pc:sldMasterMk cId="2146213738" sldId="2147483648"/>
              <pc:sldLayoutMk cId="1409634186" sldId="2147483660"/>
              <ac:picMk id="13" creationId="{61227078-90EB-4707-6A93-FBBA556FE7C6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08681-AC8E-46F5-89E1-F6A48C144BC5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7C05C0-C2B7-451E-B8C8-8A1E0CD99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4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3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787D2-78C9-4F48-CE8A-253071E97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FF8D69-89C4-B6F2-F6B7-D099CE1AE9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230A20-66C9-7C7F-D848-2B555235CF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A9387-5EBF-41FB-EBC0-50176212D9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4EBEE7-714F-A36F-0966-3A6BF439C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E6FF09-FA3A-4F22-363C-F5FA6363F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E6677-BC50-A13F-3B3F-A41D9AC6C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F382B-171E-DFFA-FA80-1969EE2D2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C1A9-45AD-5982-49E8-EE1D9A6EF3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906AB2-0A5A-57C3-52AE-B05FA36B9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C11EF-8157-E0EC-9560-E67952557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92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9BE06-8DC1-49D2-1AF9-836C1B8A1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45868E-FB06-6CBD-C498-541E58AF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257A-05E9-B152-1EBD-0A39972269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A75B5-F74D-1EEC-6509-7462C7B0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A9B80B-ECDB-D074-076C-11D544809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CA21-6CB2-AE0D-2B2A-6ED99451BD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2387600"/>
          </a:xfrm>
        </p:spPr>
        <p:txBody>
          <a:bodyPr anchor="b"/>
          <a:lstStyle>
            <a:lvl1pPr algn="ctr">
              <a:defRPr sz="60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DF3D43-EF82-3CB0-5B95-895ED0E1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29755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D65DE-92AD-C281-69C9-6BED6C554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masis MT Pro Black" panose="02040A040500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0F00F-BC40-E0AD-155B-05CACCE11F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masis MT Pro" panose="02040504050005020304" pitchFamily="18" charset="0"/>
              </a:defRPr>
            </a:lvl1pPr>
            <a:lvl2pPr>
              <a:defRPr>
                <a:latin typeface="Amasis MT Pro" panose="02040504050005020304" pitchFamily="18" charset="0"/>
              </a:defRPr>
            </a:lvl2pPr>
            <a:lvl3pPr>
              <a:defRPr>
                <a:latin typeface="Amasis MT Pro" panose="02040504050005020304" pitchFamily="18" charset="0"/>
              </a:defRPr>
            </a:lvl3pPr>
            <a:lvl4pPr>
              <a:defRPr>
                <a:latin typeface="Amasis MT Pro" panose="02040504050005020304" pitchFamily="18" charset="0"/>
              </a:defRPr>
            </a:lvl4pPr>
            <a:lvl5pPr>
              <a:defRPr>
                <a:latin typeface="Amasis MT Pro" panose="0204050405000502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6C8A8F9-959D-8766-7CC7-FCF9C9E0CDE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691001-BFF4-F8F9-CA81-500434E5C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0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C256-B6B6-046C-0C03-1F802FBA3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677F7-551E-E76D-3DD2-49E210F59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B2C75-FD9E-1B82-55C1-4396DDCB0C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EFA5E-F49C-EEB1-1BA3-52095FFA1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5B166-7CC0-137F-76BD-D607D7C10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31BC-C1F2-EB8E-1347-6C4C7F1D9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0972B-0689-64F3-E9DF-2F839C303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5D92D-ABBD-9711-1EB7-812405588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B3909-4655-532E-88FE-3967817A25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FAFCA-0883-D3EF-A64B-B794D8F5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CEDA80-BB4E-5C5D-C74F-420393FA6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67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FD6D-506C-5D04-F8ED-D63968D2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D351-09F3-2F5B-6E23-CBFDE1EA86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7301B4-09AA-9C38-9830-84C28E75B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D8BFCD-D0CB-9BB8-6E97-AF0398F74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F2276E-55BD-8F9C-114C-6A7C64488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0C8452-B4F0-5279-1F2F-5E43FF9FF8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8F8298-0D17-0575-587C-A9A42682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77C6D8-E47E-4D01-F941-B18ECFF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974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7319-74D8-E6BD-0D72-E44279046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69973-AAD6-6D4B-815A-EC6386BFA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08033-AFFC-D82B-6A66-50FBC1E26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239652-6246-EEFF-9AE1-8E9934548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3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9B21DF-EE2D-2DE9-12D2-1C5AA29773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E421D-2366-9EBB-BCEF-84524AA1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798EE-1295-ABE1-DA72-06C61FFB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13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2642E-5977-086A-A8FC-8C15A8EC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70FD35-38BD-5928-3064-2E1B38595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CC89B2-6807-D884-95D9-4C64C56314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00279-22B5-D7D0-04A6-E46F78B7B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2024C08-D562-4FDE-9CC1-E6D8AAFA623C}" type="datetimeFigureOut">
              <a:rPr lang="en-US" smtClean="0"/>
              <a:t>25/12/04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139927-7B97-CC38-C27E-4A58EF299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FF92B-94C8-66F2-3E9D-99D72E9E0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0CAD48-028F-45FE-AEF0-39B978B58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30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7F10E7-E7FE-2F5C-391A-92D8EB4BE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D948B-9033-5C8C-E5F0-45BBE1199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47D68D-C58E-47CB-6998-6904986E33C6}"/>
              </a:ext>
            </a:extLst>
          </p:cNvPr>
          <p:cNvSpPr/>
          <p:nvPr userDrawn="1"/>
        </p:nvSpPr>
        <p:spPr>
          <a:xfrm>
            <a:off x="10971500" y="-704128"/>
            <a:ext cx="1840057" cy="1773382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64D706A-10E4-CECC-FB16-297812D63776}"/>
              </a:ext>
            </a:extLst>
          </p:cNvPr>
          <p:cNvSpPr txBox="1">
            <a:spLocks/>
          </p:cNvSpPr>
          <p:nvPr userDrawn="1"/>
        </p:nvSpPr>
        <p:spPr>
          <a:xfrm>
            <a:off x="11352500" y="182563"/>
            <a:ext cx="457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50CAD48-028F-45FE-AEF0-39B978B5840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A logo with blue text&#10;&#10;AI-generated content may be incorrect.">
            <a:extLst>
              <a:ext uri="{FF2B5EF4-FFF2-40B4-BE49-F238E27FC236}">
                <a16:creationId xmlns:a16="http://schemas.microsoft.com/office/drawing/2014/main" id="{F99C2A7C-D096-1EB6-BCAE-C276744BE8A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5" y="5668690"/>
            <a:ext cx="2207202" cy="114774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59B69BD-317F-561E-D2AE-F9C2F78365F3}"/>
              </a:ext>
            </a:extLst>
          </p:cNvPr>
          <p:cNvSpPr/>
          <p:nvPr userDrawn="1"/>
        </p:nvSpPr>
        <p:spPr>
          <a:xfrm>
            <a:off x="0" y="0"/>
            <a:ext cx="382300" cy="361200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A447271-CD58-C84B-B7B7-DF642F38E667}"/>
              </a:ext>
            </a:extLst>
          </p:cNvPr>
          <p:cNvSpPr/>
          <p:nvPr userDrawn="1"/>
        </p:nvSpPr>
        <p:spPr>
          <a:xfrm>
            <a:off x="0" y="3612008"/>
            <a:ext cx="382300" cy="325596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 logo with text on it&#10;&#10;AI-generated content may be incorrect.">
            <a:extLst>
              <a:ext uri="{FF2B5EF4-FFF2-40B4-BE49-F238E27FC236}">
                <a16:creationId xmlns:a16="http://schemas.microsoft.com/office/drawing/2014/main" id="{A40EC3FF-E68F-6EE7-974E-C7A3528874D3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498" y="5572612"/>
            <a:ext cx="2207201" cy="1478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213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masis MT Pro Black" panose="02040A040500050203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masis MT Pro" panose="020405040500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855E-D728-8B2D-4463-0A460EC9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09688"/>
            <a:ext cx="9144000" cy="1642234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Aft>
                <a:spcPts val="6000"/>
              </a:spcAft>
            </a:pP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Trial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Closeout </a:t>
            </a:r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</a:t>
            </a:r>
            <a:endParaRPr lang="en-US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8E833-6ABA-85BB-E32D-BE8AB36453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9213" y="3989667"/>
            <a:ext cx="9144000" cy="1655762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Dawit A. Ejigu (MD, MSc)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Associate Professor,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Department of Pharmacology 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SPHMMC</a:t>
            </a:r>
            <a:endParaRPr lang="en-US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896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Strict timeline for result disclosure after data collection 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 months after last primary data collection (FDA)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 months after last subject last visit (Malaria Vaccine Technology Roadmap)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“Time to database lock” crucial in selecting sites for clinical trials </a:t>
            </a:r>
          </a:p>
          <a:p>
            <a:pPr marL="457200" lvl="1" indent="0">
              <a:buNone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 </a:t>
            </a:r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Aspects… </a:t>
            </a:r>
            <a:endParaRPr lang="en-US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467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6966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2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!</a:t>
            </a:r>
            <a:endParaRPr lang="en-US" sz="60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9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Aspects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Investigational Product Related Aspects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Participants Related Aspects   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 Aspects</a:t>
            </a:r>
          </a:p>
          <a:p>
            <a:pPr marL="0" indent="0">
              <a:buNone/>
            </a:pPr>
            <a:endParaRPr lang="en-US" sz="32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Outline</a:t>
            </a:r>
            <a:r>
              <a:rPr lang="en-US" alt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21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Sites need to respond to discrepancies with no delays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Delays lead to memory bias, overburden during trial closure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Clarification Forms signed by the investigator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making changes in EDC need to sign electronically </a:t>
            </a:r>
          </a:p>
          <a:p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Aspects: </a:t>
            </a:r>
            <a:r>
              <a:rPr lang="en-US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Queries closed before closing a trial</a:t>
            </a:r>
          </a:p>
        </p:txBody>
      </p:sp>
    </p:spTree>
    <p:extLst>
      <p:ext uri="{BB962C8B-B14F-4D97-AF65-F5344CB8AC3E}">
        <p14:creationId xmlns:p14="http://schemas.microsoft.com/office/powerpoint/2010/main" val="93231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Sites need to respond to discrepancies with no delays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Delays lead to memory bias, overburden during trial closure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Clarification Forms signed by the investigator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making changes in EDC need to sign electronically </a:t>
            </a:r>
          </a:p>
          <a:p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Aspects: </a:t>
            </a:r>
            <a:r>
              <a:rPr lang="en-US" b="1" i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Signatures </a:t>
            </a:r>
          </a:p>
        </p:txBody>
      </p:sp>
    </p:spTree>
    <p:extLst>
      <p:ext uri="{BB962C8B-B14F-4D97-AF65-F5344CB8AC3E}">
        <p14:creationId xmlns:p14="http://schemas.microsoft.com/office/powerpoint/2010/main" val="3400643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ISF vs TMF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Safety reconciliation 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Reconciliation of other files </a:t>
            </a:r>
          </a:p>
          <a:p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Aspects: </a:t>
            </a:r>
            <a:r>
              <a:rPr lang="en-US" b="1" i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Reconciliation of Files </a:t>
            </a:r>
            <a:endParaRPr lang="en-US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PDF of </a:t>
            </a:r>
            <a:r>
              <a:rPr lang="en-US" sz="3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eCRF</a:t>
            </a: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screens are complete and filed at the investigations sites or designated sites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Contemporary copy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submission to the </a:t>
            </a:r>
            <a:r>
              <a:rPr lang="en-US" sz="3200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sponsor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Necessary arrangements for data archival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Done by the sites or delegated sites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 Management Aspects…</a:t>
            </a:r>
            <a:endParaRPr lang="en-US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581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Clinical trial supplies returned or destroyed on site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Proper accountability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Instruction to destruction by the sponsor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Different requirements by RAs</a:t>
            </a:r>
          </a:p>
          <a:p>
            <a:pPr lvl="2">
              <a:lnSpc>
                <a:spcPct val="100000"/>
              </a:lnSpc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the presence of the RA officer </a:t>
            </a:r>
          </a:p>
          <a:p>
            <a:pPr lvl="2">
              <a:lnSpc>
                <a:spcPct val="100000"/>
              </a:lnSpc>
            </a:pPr>
            <a:r>
              <a:rPr lang="en-US" sz="2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Sometimes the RA will do the IP destruction </a:t>
            </a:r>
          </a:p>
          <a:p>
            <a:pPr marL="0" indent="0">
              <a:buNone/>
            </a:pP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Investigational Product Related Aspects </a:t>
            </a:r>
            <a:endParaRPr lang="en-US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11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Post-trial benefits considered even during planning stage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Access to the products at a fair price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collaboration with donors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Way of ensuring justice in the trial 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Study result revealed to the participants/the community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Capacity building activities in consultation with community </a:t>
            </a:r>
          </a:p>
          <a:p>
            <a:pPr marL="457200" lvl="1" indent="0">
              <a:buNone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Participants Related Aspects</a:t>
            </a:r>
            <a:endParaRPr lang="en-US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619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75D29-B2D5-D1B4-5FF9-032E1E7C3E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6326"/>
            <a:ext cx="10515600" cy="476063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Competent authorities informed about the trial closure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May need to file confirmation from the authorities </a:t>
            </a:r>
          </a:p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Clinical Study Reports also required by the RAs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 to check with the specific RAs</a:t>
            </a:r>
          </a:p>
          <a:p>
            <a:pPr marL="457200" lvl="1" indent="0">
              <a:buNone/>
            </a:pP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71E3B45-5D09-C750-3B77-F8937853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3996"/>
            <a:ext cx="11029122" cy="961250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Reporting Aspects </a:t>
            </a:r>
            <a:endParaRPr lang="en-US" b="1" i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012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</TotalTime>
  <Words>336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ADLaM Display</vt:lpstr>
      <vt:lpstr>Amasis MT Pro</vt:lpstr>
      <vt:lpstr>Amasis MT Pro Black</vt:lpstr>
      <vt:lpstr>Aptos</vt:lpstr>
      <vt:lpstr>Arial</vt:lpstr>
      <vt:lpstr>Calibri</vt:lpstr>
      <vt:lpstr>Office Theme</vt:lpstr>
      <vt:lpstr>Trial Closeout and Reporting</vt:lpstr>
      <vt:lpstr>Outline </vt:lpstr>
      <vt:lpstr>Data Management Aspects: Queries closed before closing a trial</vt:lpstr>
      <vt:lpstr>Data Management Aspects: Signatures </vt:lpstr>
      <vt:lpstr>Data Management Aspects: Reconciliation of Files </vt:lpstr>
      <vt:lpstr>Data Management Aspects…</vt:lpstr>
      <vt:lpstr>Investigational Product Related Aspects </vt:lpstr>
      <vt:lpstr>Participants Related Aspects</vt:lpstr>
      <vt:lpstr>Reporting Aspects </vt:lpstr>
      <vt:lpstr>Reporting Aspects…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Study designs in RCTs</dc:title>
  <dc:creator>Mitiku Getu Moges</dc:creator>
  <cp:lastModifiedBy>Dawit Ejigu</cp:lastModifiedBy>
  <cp:revision>65</cp:revision>
  <dcterms:created xsi:type="dcterms:W3CDTF">2025-11-21T09:11:49Z</dcterms:created>
  <dcterms:modified xsi:type="dcterms:W3CDTF">2025-12-04T17:36:01Z</dcterms:modified>
</cp:coreProperties>
</file>