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 id="2147483693" r:id="rId5"/>
  </p:sldMasterIdLst>
  <p:notesMasterIdLst>
    <p:notesMasterId r:id="rId24"/>
  </p:notesMasterIdLst>
  <p:sldIdLst>
    <p:sldId id="675" r:id="rId6"/>
    <p:sldId id="676" r:id="rId7"/>
    <p:sldId id="679" r:id="rId8"/>
    <p:sldId id="680" r:id="rId9"/>
    <p:sldId id="681" r:id="rId10"/>
    <p:sldId id="682" r:id="rId11"/>
    <p:sldId id="683" r:id="rId12"/>
    <p:sldId id="684" r:id="rId13"/>
    <p:sldId id="685" r:id="rId14"/>
    <p:sldId id="686" r:id="rId15"/>
    <p:sldId id="687" r:id="rId16"/>
    <p:sldId id="688" r:id="rId17"/>
    <p:sldId id="689" r:id="rId18"/>
    <p:sldId id="690" r:id="rId19"/>
    <p:sldId id="691" r:id="rId20"/>
    <p:sldId id="692" r:id="rId21"/>
    <p:sldId id="677" r:id="rId22"/>
    <p:sldId id="6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ABC2AF5-B411-1267-BBA2-24883FB44E17}" name="Michelle Geis Wallace" initials="MW" userId="S::michelle.geis@burness.com::dfb000b7-190b-4b02-9e0d-8e6517d5f900" providerId="AD"/>
  <p188:author id="{71D9ADF9-6477-2DEB-0B08-BD6BBC2DD69B}" name="Michelle Geis Wallace" initials="MG" userId="S::Michelle.Geis@burness.com::dfb000b7-190b-4b02-9e0d-8e6517d5f90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A5C53C"/>
    <a:srgbClr val="008A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80" autoAdjust="0"/>
  </p:normalViewPr>
  <p:slideViewPr>
    <p:cSldViewPr snapToGrid="0">
      <p:cViewPr>
        <p:scale>
          <a:sx n="80" d="100"/>
          <a:sy n="80" d="100"/>
        </p:scale>
        <p:origin x="-754" y="-7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137"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AD0918-06AF-4BA3-89CC-00C9F13EA30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1B4BF406-4A32-4DAD-B5B3-8AB4D430B549}">
      <dgm:prSet/>
      <dgm:spPr/>
      <dgm:t>
        <a:bodyPr/>
        <a:lstStyle/>
        <a:p>
          <a:r>
            <a:rPr lang="en-US" b="1" dirty="0"/>
            <a:t>Pharmacovigilance</a:t>
          </a:r>
          <a:r>
            <a:rPr lang="en-US" dirty="0"/>
            <a:t> </a:t>
          </a:r>
        </a:p>
      </dgm:t>
    </dgm:pt>
    <dgm:pt modelId="{62A470D1-6A9E-4979-BC94-FDE084785511}" type="parTrans" cxnId="{82FFD059-A1FD-45C4-AE4A-CB199012FF98}">
      <dgm:prSet/>
      <dgm:spPr/>
      <dgm:t>
        <a:bodyPr/>
        <a:lstStyle/>
        <a:p>
          <a:endParaRPr lang="en-US"/>
        </a:p>
      </dgm:t>
    </dgm:pt>
    <dgm:pt modelId="{9D83E828-7B4F-402D-8AFE-0D5EAFDFC15D}" type="sibTrans" cxnId="{82FFD059-A1FD-45C4-AE4A-CB199012FF98}">
      <dgm:prSet/>
      <dgm:spPr/>
      <dgm:t>
        <a:bodyPr/>
        <a:lstStyle/>
        <a:p>
          <a:endParaRPr lang="en-US"/>
        </a:p>
      </dgm:t>
    </dgm:pt>
    <dgm:pt modelId="{A76F94C9-11D7-449D-A488-637EBF930963}">
      <dgm:prSet custT="1"/>
      <dgm:spPr/>
      <dgm:t>
        <a:bodyPr/>
        <a:lstStyle/>
        <a:p>
          <a:pPr>
            <a:lnSpc>
              <a:spcPct val="100000"/>
            </a:lnSpc>
          </a:pPr>
          <a:r>
            <a:rPr lang="en-US" sz="2400" i="0" dirty="0"/>
            <a:t>Science and activities relating to the detection, assessment, understanding and prevention of </a:t>
          </a:r>
          <a:r>
            <a:rPr lang="en-US" sz="2400" b="1" i="0" dirty="0"/>
            <a:t>AEs</a:t>
          </a:r>
          <a:r>
            <a:rPr lang="en-US" sz="2400" i="0" dirty="0"/>
            <a:t> or any possible DRPs</a:t>
          </a:r>
        </a:p>
      </dgm:t>
    </dgm:pt>
    <dgm:pt modelId="{14D28A7A-825A-4975-9DAE-9C4D096AF954}" type="parTrans" cxnId="{A87F0835-E26F-441F-AB2A-A11F3D76CB4D}">
      <dgm:prSet/>
      <dgm:spPr/>
      <dgm:t>
        <a:bodyPr/>
        <a:lstStyle/>
        <a:p>
          <a:endParaRPr lang="en-US"/>
        </a:p>
      </dgm:t>
    </dgm:pt>
    <dgm:pt modelId="{5BBC6D68-B1C5-4427-919E-2C42690ACBCD}" type="sibTrans" cxnId="{A87F0835-E26F-441F-AB2A-A11F3D76CB4D}">
      <dgm:prSet/>
      <dgm:spPr/>
      <dgm:t>
        <a:bodyPr/>
        <a:lstStyle/>
        <a:p>
          <a:endParaRPr lang="en-US"/>
        </a:p>
      </dgm:t>
    </dgm:pt>
    <dgm:pt modelId="{AE7A7A41-2FF8-44A4-9B91-7BE540991A16}">
      <dgm:prSet/>
      <dgm:spPr/>
      <dgm:t>
        <a:bodyPr/>
        <a:lstStyle/>
        <a:p>
          <a:r>
            <a:rPr lang="en-US" b="1" dirty="0"/>
            <a:t>Adverse event</a:t>
          </a:r>
          <a:r>
            <a:rPr lang="en-US" dirty="0"/>
            <a:t> </a:t>
          </a:r>
        </a:p>
      </dgm:t>
    </dgm:pt>
    <dgm:pt modelId="{22B3BD67-3997-44D9-AD4F-74C342F6604A}" type="parTrans" cxnId="{AB791BB6-E9F3-457C-9F06-4A2A0281B1EB}">
      <dgm:prSet/>
      <dgm:spPr/>
      <dgm:t>
        <a:bodyPr/>
        <a:lstStyle/>
        <a:p>
          <a:endParaRPr lang="en-US"/>
        </a:p>
      </dgm:t>
    </dgm:pt>
    <dgm:pt modelId="{AF35499E-5F22-4502-893D-CE5DD4881EAB}" type="sibTrans" cxnId="{AB791BB6-E9F3-457C-9F06-4A2A0281B1EB}">
      <dgm:prSet/>
      <dgm:spPr/>
      <dgm:t>
        <a:bodyPr/>
        <a:lstStyle/>
        <a:p>
          <a:endParaRPr lang="en-US"/>
        </a:p>
      </dgm:t>
    </dgm:pt>
    <dgm:pt modelId="{556BF914-E672-417B-A92A-42F3980CE219}">
      <dgm:prSet custT="1"/>
      <dgm:spPr/>
      <dgm:t>
        <a:bodyPr/>
        <a:lstStyle/>
        <a:p>
          <a:r>
            <a:rPr lang="en-US" sz="2400" dirty="0"/>
            <a:t>Any untoward medical occurrence that may present during treatment with a pharmaceutical product</a:t>
          </a:r>
        </a:p>
      </dgm:t>
    </dgm:pt>
    <dgm:pt modelId="{B35D551A-A368-4F9C-8510-83D2C25741F7}" type="parTrans" cxnId="{3EEB21DF-379D-46D6-A3A5-37F11D263439}">
      <dgm:prSet/>
      <dgm:spPr/>
      <dgm:t>
        <a:bodyPr/>
        <a:lstStyle/>
        <a:p>
          <a:endParaRPr lang="en-US"/>
        </a:p>
      </dgm:t>
    </dgm:pt>
    <dgm:pt modelId="{66D515D5-ACAB-4C3F-842F-E414014F30AC}" type="sibTrans" cxnId="{3EEB21DF-379D-46D6-A3A5-37F11D263439}">
      <dgm:prSet/>
      <dgm:spPr/>
      <dgm:t>
        <a:bodyPr/>
        <a:lstStyle/>
        <a:p>
          <a:endParaRPr lang="en-US"/>
        </a:p>
      </dgm:t>
    </dgm:pt>
    <dgm:pt modelId="{BB104324-111D-468D-BC65-0A4373BE1D2D}">
      <dgm:prSet/>
      <dgm:spPr/>
      <dgm:t>
        <a:bodyPr/>
        <a:lstStyle/>
        <a:p>
          <a:r>
            <a:rPr lang="en-US" b="1" dirty="0"/>
            <a:t>Adverse (drug) reaction</a:t>
          </a:r>
          <a:endParaRPr lang="en-US" dirty="0"/>
        </a:p>
      </dgm:t>
    </dgm:pt>
    <dgm:pt modelId="{AFE66B92-27A7-4589-854E-92AF1BD01547}" type="parTrans" cxnId="{F48B354A-74C0-4E57-8087-C935538AC7F5}">
      <dgm:prSet/>
      <dgm:spPr/>
      <dgm:t>
        <a:bodyPr/>
        <a:lstStyle/>
        <a:p>
          <a:endParaRPr lang="en-US"/>
        </a:p>
      </dgm:t>
    </dgm:pt>
    <dgm:pt modelId="{2BB39792-F0A3-42F5-996A-AABBF8533477}" type="sibTrans" cxnId="{F48B354A-74C0-4E57-8087-C935538AC7F5}">
      <dgm:prSet/>
      <dgm:spPr/>
      <dgm:t>
        <a:bodyPr/>
        <a:lstStyle/>
        <a:p>
          <a:endParaRPr lang="en-US"/>
        </a:p>
      </dgm:t>
    </dgm:pt>
    <dgm:pt modelId="{8E65977C-5477-4E6A-911F-A02658A8D0C3}">
      <dgm:prSet custT="1"/>
      <dgm:spPr/>
      <dgm:t>
        <a:bodyPr/>
        <a:lstStyle/>
        <a:p>
          <a:pPr>
            <a:lnSpc>
              <a:spcPct val="90000"/>
            </a:lnSpc>
          </a:pPr>
          <a:r>
            <a:rPr lang="en-US" sz="2200" i="0" dirty="0"/>
            <a:t>A noxious and unintended </a:t>
          </a:r>
          <a:r>
            <a:rPr lang="en-US" sz="2200" b="1" i="0" dirty="0"/>
            <a:t>response</a:t>
          </a:r>
          <a:r>
            <a:rPr lang="en-US" sz="2200" i="0" dirty="0"/>
            <a:t>, which occurs at doses normally used in humans</a:t>
          </a:r>
        </a:p>
      </dgm:t>
    </dgm:pt>
    <dgm:pt modelId="{46D7601D-0854-4C80-8313-4A4278DEB185}" type="parTrans" cxnId="{48F70EA3-4AB7-45C0-9A59-A72432B7D0A7}">
      <dgm:prSet/>
      <dgm:spPr/>
      <dgm:t>
        <a:bodyPr/>
        <a:lstStyle/>
        <a:p>
          <a:endParaRPr lang="en-US"/>
        </a:p>
      </dgm:t>
    </dgm:pt>
    <dgm:pt modelId="{EEFA3EEF-3C1B-4001-80DF-16BC3C7AC67D}" type="sibTrans" cxnId="{48F70EA3-4AB7-45C0-9A59-A72432B7D0A7}">
      <dgm:prSet/>
      <dgm:spPr/>
      <dgm:t>
        <a:bodyPr/>
        <a:lstStyle/>
        <a:p>
          <a:endParaRPr lang="en-US"/>
        </a:p>
      </dgm:t>
    </dgm:pt>
    <dgm:pt modelId="{D10EE31B-568F-495B-8974-A6D5E625D0BF}">
      <dgm:prSet custT="1"/>
      <dgm:spPr/>
      <dgm:t>
        <a:bodyPr/>
        <a:lstStyle/>
        <a:p>
          <a:pPr>
            <a:lnSpc>
              <a:spcPct val="100000"/>
            </a:lnSpc>
          </a:pPr>
          <a:r>
            <a:rPr lang="en-US" sz="2200" i="0" dirty="0"/>
            <a:t>In the pre-approval, therapeutic dose(s) may not be established.</a:t>
          </a:r>
        </a:p>
      </dgm:t>
    </dgm:pt>
    <dgm:pt modelId="{E0E576F8-D67E-400F-89E4-7ED14782FE02}" type="parTrans" cxnId="{6950875D-9EAE-4CC8-970A-27AF4B277A26}">
      <dgm:prSet/>
      <dgm:spPr/>
      <dgm:t>
        <a:bodyPr/>
        <a:lstStyle/>
        <a:p>
          <a:endParaRPr lang="en-US"/>
        </a:p>
      </dgm:t>
    </dgm:pt>
    <dgm:pt modelId="{B58A5C74-78E8-4121-8DA5-A13539C97987}" type="sibTrans" cxnId="{6950875D-9EAE-4CC8-970A-27AF4B277A26}">
      <dgm:prSet/>
      <dgm:spPr/>
      <dgm:t>
        <a:bodyPr/>
        <a:lstStyle/>
        <a:p>
          <a:endParaRPr lang="en-US"/>
        </a:p>
      </dgm:t>
    </dgm:pt>
    <dgm:pt modelId="{1340AC23-267B-47D2-9608-51DCADEAA7B2}" type="pres">
      <dgm:prSet presAssocID="{B3AD0918-06AF-4BA3-89CC-00C9F13EA309}" presName="Name0" presStyleCnt="0">
        <dgm:presLayoutVars>
          <dgm:dir/>
          <dgm:animLvl val="lvl"/>
          <dgm:resizeHandles val="exact"/>
        </dgm:presLayoutVars>
      </dgm:prSet>
      <dgm:spPr/>
      <dgm:t>
        <a:bodyPr/>
        <a:lstStyle/>
        <a:p>
          <a:endParaRPr lang="en-US"/>
        </a:p>
      </dgm:t>
    </dgm:pt>
    <dgm:pt modelId="{A7255548-8D35-4EF4-953F-03D77E1CC646}" type="pres">
      <dgm:prSet presAssocID="{1B4BF406-4A32-4DAD-B5B3-8AB4D430B549}" presName="linNode" presStyleCnt="0"/>
      <dgm:spPr/>
    </dgm:pt>
    <dgm:pt modelId="{C8E71999-78EE-430B-AC5D-F892B828CA45}" type="pres">
      <dgm:prSet presAssocID="{1B4BF406-4A32-4DAD-B5B3-8AB4D430B549}" presName="parentText" presStyleLbl="node1" presStyleIdx="0" presStyleCnt="3" custScaleX="81763" custScaleY="68832">
        <dgm:presLayoutVars>
          <dgm:chMax val="1"/>
          <dgm:bulletEnabled val="1"/>
        </dgm:presLayoutVars>
      </dgm:prSet>
      <dgm:spPr/>
      <dgm:t>
        <a:bodyPr/>
        <a:lstStyle/>
        <a:p>
          <a:endParaRPr lang="en-US"/>
        </a:p>
      </dgm:t>
    </dgm:pt>
    <dgm:pt modelId="{E7B34669-D590-45DA-AEEA-D71D8B925196}" type="pres">
      <dgm:prSet presAssocID="{1B4BF406-4A32-4DAD-B5B3-8AB4D430B549}" presName="descendantText" presStyleLbl="alignAccFollowNode1" presStyleIdx="0" presStyleCnt="3" custScaleY="69983">
        <dgm:presLayoutVars>
          <dgm:bulletEnabled val="1"/>
        </dgm:presLayoutVars>
      </dgm:prSet>
      <dgm:spPr/>
      <dgm:t>
        <a:bodyPr/>
        <a:lstStyle/>
        <a:p>
          <a:endParaRPr lang="en-US"/>
        </a:p>
      </dgm:t>
    </dgm:pt>
    <dgm:pt modelId="{C7456DB4-6A4E-4E99-ADC4-5CEB8CE3476E}" type="pres">
      <dgm:prSet presAssocID="{9D83E828-7B4F-402D-8AFE-0D5EAFDFC15D}" presName="sp" presStyleCnt="0"/>
      <dgm:spPr/>
    </dgm:pt>
    <dgm:pt modelId="{F1A75D2A-EF75-4ABC-8BF9-AD0D0B0083D3}" type="pres">
      <dgm:prSet presAssocID="{AE7A7A41-2FF8-44A4-9B91-7BE540991A16}" presName="linNode" presStyleCnt="0"/>
      <dgm:spPr/>
    </dgm:pt>
    <dgm:pt modelId="{D43267FE-3AE2-4AF4-B4F9-5772E84450F8}" type="pres">
      <dgm:prSet presAssocID="{AE7A7A41-2FF8-44A4-9B91-7BE540991A16}" presName="parentText" presStyleLbl="node1" presStyleIdx="1" presStyleCnt="3" custScaleX="81634" custScaleY="65363">
        <dgm:presLayoutVars>
          <dgm:chMax val="1"/>
          <dgm:bulletEnabled val="1"/>
        </dgm:presLayoutVars>
      </dgm:prSet>
      <dgm:spPr/>
      <dgm:t>
        <a:bodyPr/>
        <a:lstStyle/>
        <a:p>
          <a:endParaRPr lang="en-US"/>
        </a:p>
      </dgm:t>
    </dgm:pt>
    <dgm:pt modelId="{83F23BBC-0106-4940-87FF-79EDEEE07B69}" type="pres">
      <dgm:prSet presAssocID="{AE7A7A41-2FF8-44A4-9B91-7BE540991A16}" presName="descendantText" presStyleLbl="alignAccFollowNode1" presStyleIdx="1" presStyleCnt="3" custScaleY="64668">
        <dgm:presLayoutVars>
          <dgm:bulletEnabled val="1"/>
        </dgm:presLayoutVars>
      </dgm:prSet>
      <dgm:spPr/>
      <dgm:t>
        <a:bodyPr/>
        <a:lstStyle/>
        <a:p>
          <a:endParaRPr lang="en-US"/>
        </a:p>
      </dgm:t>
    </dgm:pt>
    <dgm:pt modelId="{76A57731-AC0E-43D0-A9AB-C834E5EE3DDB}" type="pres">
      <dgm:prSet presAssocID="{AF35499E-5F22-4502-893D-CE5DD4881EAB}" presName="sp" presStyleCnt="0"/>
      <dgm:spPr/>
    </dgm:pt>
    <dgm:pt modelId="{6AFF41AC-31AF-4AC7-901E-BAD2EAF2366E}" type="pres">
      <dgm:prSet presAssocID="{BB104324-111D-468D-BC65-0A4373BE1D2D}" presName="linNode" presStyleCnt="0"/>
      <dgm:spPr/>
    </dgm:pt>
    <dgm:pt modelId="{1E146CF6-02AD-4CC2-8B61-4A9C75BB7E5A}" type="pres">
      <dgm:prSet presAssocID="{BB104324-111D-468D-BC65-0A4373BE1D2D}" presName="parentText" presStyleLbl="node1" presStyleIdx="2" presStyleCnt="3" custScaleX="81763" custScaleY="83341">
        <dgm:presLayoutVars>
          <dgm:chMax val="1"/>
          <dgm:bulletEnabled val="1"/>
        </dgm:presLayoutVars>
      </dgm:prSet>
      <dgm:spPr/>
      <dgm:t>
        <a:bodyPr/>
        <a:lstStyle/>
        <a:p>
          <a:endParaRPr lang="en-US"/>
        </a:p>
      </dgm:t>
    </dgm:pt>
    <dgm:pt modelId="{13493087-8704-4D1A-AD5E-91C01539264B}" type="pres">
      <dgm:prSet presAssocID="{BB104324-111D-468D-BC65-0A4373BE1D2D}" presName="descendantText" presStyleLbl="alignAccFollowNode1" presStyleIdx="2" presStyleCnt="3" custScaleY="89363">
        <dgm:presLayoutVars>
          <dgm:bulletEnabled val="1"/>
        </dgm:presLayoutVars>
      </dgm:prSet>
      <dgm:spPr/>
      <dgm:t>
        <a:bodyPr/>
        <a:lstStyle/>
        <a:p>
          <a:endParaRPr lang="en-US"/>
        </a:p>
      </dgm:t>
    </dgm:pt>
  </dgm:ptLst>
  <dgm:cxnLst>
    <dgm:cxn modelId="{57CE7097-968F-467D-ABE7-6154D2FDB3C8}" type="presOf" srcId="{B3AD0918-06AF-4BA3-89CC-00C9F13EA309}" destId="{1340AC23-267B-47D2-9608-51DCADEAA7B2}" srcOrd="0" destOrd="0" presId="urn:microsoft.com/office/officeart/2005/8/layout/vList5"/>
    <dgm:cxn modelId="{9371ACF8-D89C-4EE2-8D62-F021E4D4CA72}" type="presOf" srcId="{BB104324-111D-468D-BC65-0A4373BE1D2D}" destId="{1E146CF6-02AD-4CC2-8B61-4A9C75BB7E5A}" srcOrd="0" destOrd="0" presId="urn:microsoft.com/office/officeart/2005/8/layout/vList5"/>
    <dgm:cxn modelId="{F48B354A-74C0-4E57-8087-C935538AC7F5}" srcId="{B3AD0918-06AF-4BA3-89CC-00C9F13EA309}" destId="{BB104324-111D-468D-BC65-0A4373BE1D2D}" srcOrd="2" destOrd="0" parTransId="{AFE66B92-27A7-4589-854E-92AF1BD01547}" sibTransId="{2BB39792-F0A3-42F5-996A-AABBF8533477}"/>
    <dgm:cxn modelId="{63617EBD-55C4-425F-A0C3-1C5AE910B960}" type="presOf" srcId="{8E65977C-5477-4E6A-911F-A02658A8D0C3}" destId="{13493087-8704-4D1A-AD5E-91C01539264B}" srcOrd="0" destOrd="0" presId="urn:microsoft.com/office/officeart/2005/8/layout/vList5"/>
    <dgm:cxn modelId="{AB791BB6-E9F3-457C-9F06-4A2A0281B1EB}" srcId="{B3AD0918-06AF-4BA3-89CC-00C9F13EA309}" destId="{AE7A7A41-2FF8-44A4-9B91-7BE540991A16}" srcOrd="1" destOrd="0" parTransId="{22B3BD67-3997-44D9-AD4F-74C342F6604A}" sibTransId="{AF35499E-5F22-4502-893D-CE5DD4881EAB}"/>
    <dgm:cxn modelId="{81CBDD4C-9B74-46C6-9200-60BA5E7F402F}" type="presOf" srcId="{1B4BF406-4A32-4DAD-B5B3-8AB4D430B549}" destId="{C8E71999-78EE-430B-AC5D-F892B828CA45}" srcOrd="0" destOrd="0" presId="urn:microsoft.com/office/officeart/2005/8/layout/vList5"/>
    <dgm:cxn modelId="{6950875D-9EAE-4CC8-970A-27AF4B277A26}" srcId="{BB104324-111D-468D-BC65-0A4373BE1D2D}" destId="{D10EE31B-568F-495B-8974-A6D5E625D0BF}" srcOrd="1" destOrd="0" parTransId="{E0E576F8-D67E-400F-89E4-7ED14782FE02}" sibTransId="{B58A5C74-78E8-4121-8DA5-A13539C97987}"/>
    <dgm:cxn modelId="{48F70EA3-4AB7-45C0-9A59-A72432B7D0A7}" srcId="{BB104324-111D-468D-BC65-0A4373BE1D2D}" destId="{8E65977C-5477-4E6A-911F-A02658A8D0C3}" srcOrd="0" destOrd="0" parTransId="{46D7601D-0854-4C80-8313-4A4278DEB185}" sibTransId="{EEFA3EEF-3C1B-4001-80DF-16BC3C7AC67D}"/>
    <dgm:cxn modelId="{2C8B10B3-CB77-4C40-90D9-65B09B61FCCC}" type="presOf" srcId="{AE7A7A41-2FF8-44A4-9B91-7BE540991A16}" destId="{D43267FE-3AE2-4AF4-B4F9-5772E84450F8}" srcOrd="0" destOrd="0" presId="urn:microsoft.com/office/officeart/2005/8/layout/vList5"/>
    <dgm:cxn modelId="{D52A23B5-BA05-4797-B399-546C3B62D24B}" type="presOf" srcId="{556BF914-E672-417B-A92A-42F3980CE219}" destId="{83F23BBC-0106-4940-87FF-79EDEEE07B69}" srcOrd="0" destOrd="0" presId="urn:microsoft.com/office/officeart/2005/8/layout/vList5"/>
    <dgm:cxn modelId="{A87F0835-E26F-441F-AB2A-A11F3D76CB4D}" srcId="{1B4BF406-4A32-4DAD-B5B3-8AB4D430B549}" destId="{A76F94C9-11D7-449D-A488-637EBF930963}" srcOrd="0" destOrd="0" parTransId="{14D28A7A-825A-4975-9DAE-9C4D096AF954}" sibTransId="{5BBC6D68-B1C5-4427-919E-2C42690ACBCD}"/>
    <dgm:cxn modelId="{9B15E3B4-C1C9-4C7F-98DF-8F1E7C27EFE0}" type="presOf" srcId="{A76F94C9-11D7-449D-A488-637EBF930963}" destId="{E7B34669-D590-45DA-AEEA-D71D8B925196}" srcOrd="0" destOrd="0" presId="urn:microsoft.com/office/officeart/2005/8/layout/vList5"/>
    <dgm:cxn modelId="{82FFD059-A1FD-45C4-AE4A-CB199012FF98}" srcId="{B3AD0918-06AF-4BA3-89CC-00C9F13EA309}" destId="{1B4BF406-4A32-4DAD-B5B3-8AB4D430B549}" srcOrd="0" destOrd="0" parTransId="{62A470D1-6A9E-4979-BC94-FDE084785511}" sibTransId="{9D83E828-7B4F-402D-8AFE-0D5EAFDFC15D}"/>
    <dgm:cxn modelId="{3EEB21DF-379D-46D6-A3A5-37F11D263439}" srcId="{AE7A7A41-2FF8-44A4-9B91-7BE540991A16}" destId="{556BF914-E672-417B-A92A-42F3980CE219}" srcOrd="0" destOrd="0" parTransId="{B35D551A-A368-4F9C-8510-83D2C25741F7}" sibTransId="{66D515D5-ACAB-4C3F-842F-E414014F30AC}"/>
    <dgm:cxn modelId="{D9927BEF-AA57-46F1-8127-56696946A4AD}" type="presOf" srcId="{D10EE31B-568F-495B-8974-A6D5E625D0BF}" destId="{13493087-8704-4D1A-AD5E-91C01539264B}" srcOrd="0" destOrd="1" presId="urn:microsoft.com/office/officeart/2005/8/layout/vList5"/>
    <dgm:cxn modelId="{9B34C52E-F468-4A27-9FA9-E278D0C56ECD}" type="presParOf" srcId="{1340AC23-267B-47D2-9608-51DCADEAA7B2}" destId="{A7255548-8D35-4EF4-953F-03D77E1CC646}" srcOrd="0" destOrd="0" presId="urn:microsoft.com/office/officeart/2005/8/layout/vList5"/>
    <dgm:cxn modelId="{2E8828F4-CC89-44A4-AA1B-81556C85ED8B}" type="presParOf" srcId="{A7255548-8D35-4EF4-953F-03D77E1CC646}" destId="{C8E71999-78EE-430B-AC5D-F892B828CA45}" srcOrd="0" destOrd="0" presId="urn:microsoft.com/office/officeart/2005/8/layout/vList5"/>
    <dgm:cxn modelId="{A88374C9-FDA7-4182-8767-7ADF0756D73A}" type="presParOf" srcId="{A7255548-8D35-4EF4-953F-03D77E1CC646}" destId="{E7B34669-D590-45DA-AEEA-D71D8B925196}" srcOrd="1" destOrd="0" presId="urn:microsoft.com/office/officeart/2005/8/layout/vList5"/>
    <dgm:cxn modelId="{1699E278-E404-404D-97CB-87305F549B5E}" type="presParOf" srcId="{1340AC23-267B-47D2-9608-51DCADEAA7B2}" destId="{C7456DB4-6A4E-4E99-ADC4-5CEB8CE3476E}" srcOrd="1" destOrd="0" presId="urn:microsoft.com/office/officeart/2005/8/layout/vList5"/>
    <dgm:cxn modelId="{31914EFD-91B9-447F-9D04-3F282BDE6118}" type="presParOf" srcId="{1340AC23-267B-47D2-9608-51DCADEAA7B2}" destId="{F1A75D2A-EF75-4ABC-8BF9-AD0D0B0083D3}" srcOrd="2" destOrd="0" presId="urn:microsoft.com/office/officeart/2005/8/layout/vList5"/>
    <dgm:cxn modelId="{E5C3ECE6-3B5B-4933-B5A7-A851B47998D9}" type="presParOf" srcId="{F1A75D2A-EF75-4ABC-8BF9-AD0D0B0083D3}" destId="{D43267FE-3AE2-4AF4-B4F9-5772E84450F8}" srcOrd="0" destOrd="0" presId="urn:microsoft.com/office/officeart/2005/8/layout/vList5"/>
    <dgm:cxn modelId="{042E15D6-C8F0-4695-81C3-35C9F923BB61}" type="presParOf" srcId="{F1A75D2A-EF75-4ABC-8BF9-AD0D0B0083D3}" destId="{83F23BBC-0106-4940-87FF-79EDEEE07B69}" srcOrd="1" destOrd="0" presId="urn:microsoft.com/office/officeart/2005/8/layout/vList5"/>
    <dgm:cxn modelId="{C5CB3720-2C77-4C21-A1CA-4BBB6EEC1AC6}" type="presParOf" srcId="{1340AC23-267B-47D2-9608-51DCADEAA7B2}" destId="{76A57731-AC0E-43D0-A9AB-C834E5EE3DDB}" srcOrd="3" destOrd="0" presId="urn:microsoft.com/office/officeart/2005/8/layout/vList5"/>
    <dgm:cxn modelId="{1CE50E3E-93BB-4E7C-BF5A-2E28F78774C8}" type="presParOf" srcId="{1340AC23-267B-47D2-9608-51DCADEAA7B2}" destId="{6AFF41AC-31AF-4AC7-901E-BAD2EAF2366E}" srcOrd="4" destOrd="0" presId="urn:microsoft.com/office/officeart/2005/8/layout/vList5"/>
    <dgm:cxn modelId="{3BE5FB93-1212-4182-98C7-966697C171E1}" type="presParOf" srcId="{6AFF41AC-31AF-4AC7-901E-BAD2EAF2366E}" destId="{1E146CF6-02AD-4CC2-8B61-4A9C75BB7E5A}" srcOrd="0" destOrd="0" presId="urn:microsoft.com/office/officeart/2005/8/layout/vList5"/>
    <dgm:cxn modelId="{B9CB7E0B-3A2C-40D9-B834-C6CF373C2621}" type="presParOf" srcId="{6AFF41AC-31AF-4AC7-901E-BAD2EAF2366E}" destId="{13493087-8704-4D1A-AD5E-91C01539264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CAEF46B-1321-4873-91D3-30FA2963879B}" type="doc">
      <dgm:prSet loTypeId="urn:microsoft.com/office/officeart/2008/layout/LinedList" loCatId="list" qsTypeId="urn:microsoft.com/office/officeart/2005/8/quickstyle/simple5" qsCatId="simple" csTypeId="urn:microsoft.com/office/officeart/2005/8/colors/colorful1" csCatId="colorful" phldr="1"/>
      <dgm:spPr/>
      <dgm:t>
        <a:bodyPr/>
        <a:lstStyle/>
        <a:p>
          <a:endParaRPr lang="en-US"/>
        </a:p>
      </dgm:t>
    </dgm:pt>
    <dgm:pt modelId="{20DBE5A0-4E3A-4886-8B3C-177B70DEFBCB}">
      <dgm:prSet custT="1"/>
      <dgm:spPr/>
      <dgm:t>
        <a:bodyPr/>
        <a:lstStyle/>
        <a:p>
          <a:pPr>
            <a:lnSpc>
              <a:spcPct val="100000"/>
            </a:lnSpc>
          </a:pPr>
          <a:r>
            <a:rPr lang="en-US" sz="2800" b="1" dirty="0" smtClean="0"/>
            <a:t>Investigator</a:t>
          </a:r>
          <a:r>
            <a:rPr lang="en-US" sz="2800" dirty="0" smtClean="0"/>
            <a:t> </a:t>
          </a:r>
          <a:r>
            <a:rPr lang="en-US" sz="2800" dirty="0"/>
            <a:t>is responsible for gathering data from the patient, recording the information properly, and reporting to the sponsor</a:t>
          </a:r>
        </a:p>
      </dgm:t>
    </dgm:pt>
    <dgm:pt modelId="{95497F68-D9EC-4E2D-8C1B-685C252474AA}" type="parTrans" cxnId="{4CEDD79D-1B12-4C6D-8189-3DF78864DCFD}">
      <dgm:prSet/>
      <dgm:spPr/>
      <dgm:t>
        <a:bodyPr/>
        <a:lstStyle/>
        <a:p>
          <a:pPr>
            <a:lnSpc>
              <a:spcPct val="100000"/>
            </a:lnSpc>
          </a:pPr>
          <a:endParaRPr lang="en-US" sz="2800"/>
        </a:p>
      </dgm:t>
    </dgm:pt>
    <dgm:pt modelId="{4AB9035E-6449-4E43-9854-2528B584C3E4}" type="sibTrans" cxnId="{4CEDD79D-1B12-4C6D-8189-3DF78864DCFD}">
      <dgm:prSet/>
      <dgm:spPr/>
      <dgm:t>
        <a:bodyPr/>
        <a:lstStyle/>
        <a:p>
          <a:pPr>
            <a:lnSpc>
              <a:spcPct val="100000"/>
            </a:lnSpc>
          </a:pPr>
          <a:endParaRPr lang="en-US" sz="2800"/>
        </a:p>
      </dgm:t>
    </dgm:pt>
    <dgm:pt modelId="{6DD2DBDD-B2BF-4E8B-AC0D-08B23F0B88CE}">
      <dgm:prSet custT="1"/>
      <dgm:spPr/>
      <dgm:t>
        <a:bodyPr/>
        <a:lstStyle/>
        <a:p>
          <a:pPr>
            <a:lnSpc>
              <a:spcPct val="100000"/>
            </a:lnSpc>
          </a:pPr>
          <a:r>
            <a:rPr lang="en-US" sz="2800" b="1" dirty="0"/>
            <a:t>Patients</a:t>
          </a:r>
          <a:r>
            <a:rPr lang="en-US" sz="2800" dirty="0"/>
            <a:t> may be collecting data in diaries or in electronic format</a:t>
          </a:r>
        </a:p>
      </dgm:t>
    </dgm:pt>
    <dgm:pt modelId="{A04072F9-99F8-4CF4-B687-C30FCF0FA167}" type="parTrans" cxnId="{8AEE5C1C-BE55-4667-8007-0FB022F8DB9A}">
      <dgm:prSet/>
      <dgm:spPr/>
      <dgm:t>
        <a:bodyPr/>
        <a:lstStyle/>
        <a:p>
          <a:pPr>
            <a:lnSpc>
              <a:spcPct val="100000"/>
            </a:lnSpc>
          </a:pPr>
          <a:endParaRPr lang="en-US" sz="2800"/>
        </a:p>
      </dgm:t>
    </dgm:pt>
    <dgm:pt modelId="{2B89FCE4-B43F-4B91-9899-23983513C57C}" type="sibTrans" cxnId="{8AEE5C1C-BE55-4667-8007-0FB022F8DB9A}">
      <dgm:prSet/>
      <dgm:spPr/>
      <dgm:t>
        <a:bodyPr/>
        <a:lstStyle/>
        <a:p>
          <a:pPr>
            <a:lnSpc>
              <a:spcPct val="100000"/>
            </a:lnSpc>
          </a:pPr>
          <a:endParaRPr lang="en-US" sz="2800"/>
        </a:p>
      </dgm:t>
    </dgm:pt>
    <dgm:pt modelId="{503FBF17-4EED-478D-82FA-E1C0CDB66EE1}">
      <dgm:prSet custT="1"/>
      <dgm:spPr/>
      <dgm:t>
        <a:bodyPr/>
        <a:lstStyle/>
        <a:p>
          <a:pPr>
            <a:lnSpc>
              <a:spcPct val="100000"/>
            </a:lnSpc>
          </a:pPr>
          <a:r>
            <a:rPr lang="en-US" sz="2800" dirty="0"/>
            <a:t>Safety data are collected using instruments such as </a:t>
          </a:r>
          <a:r>
            <a:rPr lang="en-US" sz="2800" b="1" dirty="0"/>
            <a:t>CRFs</a:t>
          </a:r>
          <a:r>
            <a:rPr lang="en-US" sz="2800" dirty="0"/>
            <a:t>, </a:t>
          </a:r>
          <a:r>
            <a:rPr lang="en-US" sz="2800" b="1" dirty="0"/>
            <a:t>SAE </a:t>
          </a:r>
          <a:r>
            <a:rPr lang="en-US" sz="2800" dirty="0"/>
            <a:t>reporting forms and laboratory reports.</a:t>
          </a:r>
        </a:p>
      </dgm:t>
    </dgm:pt>
    <dgm:pt modelId="{870A6C4A-B85E-4E14-9EEE-8CEB881B7815}" type="parTrans" cxnId="{20D86217-9AD2-4907-97AC-F712A95AD3E0}">
      <dgm:prSet/>
      <dgm:spPr/>
      <dgm:t>
        <a:bodyPr/>
        <a:lstStyle/>
        <a:p>
          <a:pPr>
            <a:lnSpc>
              <a:spcPct val="100000"/>
            </a:lnSpc>
          </a:pPr>
          <a:endParaRPr lang="en-US" sz="2800"/>
        </a:p>
      </dgm:t>
    </dgm:pt>
    <dgm:pt modelId="{83A18DBB-EA9B-44D4-9EDD-051891E077B5}" type="sibTrans" cxnId="{20D86217-9AD2-4907-97AC-F712A95AD3E0}">
      <dgm:prSet/>
      <dgm:spPr/>
      <dgm:t>
        <a:bodyPr/>
        <a:lstStyle/>
        <a:p>
          <a:pPr>
            <a:lnSpc>
              <a:spcPct val="100000"/>
            </a:lnSpc>
          </a:pPr>
          <a:endParaRPr lang="en-US" sz="2800"/>
        </a:p>
      </dgm:t>
    </dgm:pt>
    <dgm:pt modelId="{29AAEA0B-EE0C-4E7D-AB41-D3BE77713A13}">
      <dgm:prSet custT="1"/>
      <dgm:spPr/>
      <dgm:t>
        <a:bodyPr/>
        <a:lstStyle/>
        <a:p>
          <a:pPr>
            <a:lnSpc>
              <a:spcPct val="100000"/>
            </a:lnSpc>
          </a:pPr>
          <a:r>
            <a:rPr lang="en-US" sz="2800" b="1" dirty="0"/>
            <a:t>CRAs</a:t>
          </a:r>
          <a:r>
            <a:rPr lang="en-US" sz="2800" dirty="0"/>
            <a:t> must assess the completeness and accuracy of safety information and identify omissions</a:t>
          </a:r>
        </a:p>
      </dgm:t>
    </dgm:pt>
    <dgm:pt modelId="{5484E221-8EDD-443C-912F-00D1C5A11364}" type="parTrans" cxnId="{E1BAD38B-9E49-4C32-9AB3-79196807A256}">
      <dgm:prSet/>
      <dgm:spPr/>
      <dgm:t>
        <a:bodyPr/>
        <a:lstStyle/>
        <a:p>
          <a:pPr>
            <a:lnSpc>
              <a:spcPct val="100000"/>
            </a:lnSpc>
          </a:pPr>
          <a:endParaRPr lang="en-US" sz="2800"/>
        </a:p>
      </dgm:t>
    </dgm:pt>
    <dgm:pt modelId="{1293280D-A217-4A6B-B5AD-29BF32397921}" type="sibTrans" cxnId="{E1BAD38B-9E49-4C32-9AB3-79196807A256}">
      <dgm:prSet/>
      <dgm:spPr/>
      <dgm:t>
        <a:bodyPr/>
        <a:lstStyle/>
        <a:p>
          <a:pPr>
            <a:lnSpc>
              <a:spcPct val="100000"/>
            </a:lnSpc>
          </a:pPr>
          <a:endParaRPr lang="en-US" sz="2800"/>
        </a:p>
      </dgm:t>
    </dgm:pt>
    <dgm:pt modelId="{C3BA9A9C-6F6C-4E04-88BC-7DF245EC761D}" type="pres">
      <dgm:prSet presAssocID="{FCAEF46B-1321-4873-91D3-30FA2963879B}" presName="vert0" presStyleCnt="0">
        <dgm:presLayoutVars>
          <dgm:dir/>
          <dgm:animOne val="branch"/>
          <dgm:animLvl val="lvl"/>
        </dgm:presLayoutVars>
      </dgm:prSet>
      <dgm:spPr/>
      <dgm:t>
        <a:bodyPr/>
        <a:lstStyle/>
        <a:p>
          <a:endParaRPr lang="en-US"/>
        </a:p>
      </dgm:t>
    </dgm:pt>
    <dgm:pt modelId="{3E1A5169-1C7D-4483-A981-41F31EF35766}" type="pres">
      <dgm:prSet presAssocID="{20DBE5A0-4E3A-4886-8B3C-177B70DEFBCB}" presName="thickLine" presStyleLbl="alignNode1" presStyleIdx="0" presStyleCnt="4"/>
      <dgm:spPr/>
    </dgm:pt>
    <dgm:pt modelId="{26A732B3-27AD-4B41-B894-47C41A906919}" type="pres">
      <dgm:prSet presAssocID="{20DBE5A0-4E3A-4886-8B3C-177B70DEFBCB}" presName="horz1" presStyleCnt="0"/>
      <dgm:spPr/>
    </dgm:pt>
    <dgm:pt modelId="{9C504B1D-1665-4142-BEB6-22C5EB2AC0DC}" type="pres">
      <dgm:prSet presAssocID="{20DBE5A0-4E3A-4886-8B3C-177B70DEFBCB}" presName="tx1" presStyleLbl="revTx" presStyleIdx="0" presStyleCnt="4"/>
      <dgm:spPr/>
      <dgm:t>
        <a:bodyPr/>
        <a:lstStyle/>
        <a:p>
          <a:endParaRPr lang="en-US"/>
        </a:p>
      </dgm:t>
    </dgm:pt>
    <dgm:pt modelId="{5B6D4D3D-9DAD-4142-BF52-654A04DEE247}" type="pres">
      <dgm:prSet presAssocID="{20DBE5A0-4E3A-4886-8B3C-177B70DEFBCB}" presName="vert1" presStyleCnt="0"/>
      <dgm:spPr/>
    </dgm:pt>
    <dgm:pt modelId="{0C3FF5BF-4F93-4211-A7DC-7D7DB3D2A58E}" type="pres">
      <dgm:prSet presAssocID="{6DD2DBDD-B2BF-4E8B-AC0D-08B23F0B88CE}" presName="thickLine" presStyleLbl="alignNode1" presStyleIdx="1" presStyleCnt="4"/>
      <dgm:spPr/>
    </dgm:pt>
    <dgm:pt modelId="{B17ECB9D-08E3-4ECD-8493-DA2ADF327DF7}" type="pres">
      <dgm:prSet presAssocID="{6DD2DBDD-B2BF-4E8B-AC0D-08B23F0B88CE}" presName="horz1" presStyleCnt="0"/>
      <dgm:spPr/>
    </dgm:pt>
    <dgm:pt modelId="{25B15633-95EB-4465-B7DA-F0EBD21BDA19}" type="pres">
      <dgm:prSet presAssocID="{6DD2DBDD-B2BF-4E8B-AC0D-08B23F0B88CE}" presName="tx1" presStyleLbl="revTx" presStyleIdx="1" presStyleCnt="4"/>
      <dgm:spPr/>
      <dgm:t>
        <a:bodyPr/>
        <a:lstStyle/>
        <a:p>
          <a:endParaRPr lang="en-US"/>
        </a:p>
      </dgm:t>
    </dgm:pt>
    <dgm:pt modelId="{EA9C5FC0-217C-4F7E-8584-4CC7380DBCA7}" type="pres">
      <dgm:prSet presAssocID="{6DD2DBDD-B2BF-4E8B-AC0D-08B23F0B88CE}" presName="vert1" presStyleCnt="0"/>
      <dgm:spPr/>
    </dgm:pt>
    <dgm:pt modelId="{B5D4100A-6EF2-4E0C-A0AB-54855651C4A7}" type="pres">
      <dgm:prSet presAssocID="{503FBF17-4EED-478D-82FA-E1C0CDB66EE1}" presName="thickLine" presStyleLbl="alignNode1" presStyleIdx="2" presStyleCnt="4"/>
      <dgm:spPr/>
    </dgm:pt>
    <dgm:pt modelId="{6CABF1A3-1CE7-4430-BA8E-D0D8EF54F1A3}" type="pres">
      <dgm:prSet presAssocID="{503FBF17-4EED-478D-82FA-E1C0CDB66EE1}" presName="horz1" presStyleCnt="0"/>
      <dgm:spPr/>
    </dgm:pt>
    <dgm:pt modelId="{82849AF9-E180-4E43-B663-3DD92F6FCC8C}" type="pres">
      <dgm:prSet presAssocID="{503FBF17-4EED-478D-82FA-E1C0CDB66EE1}" presName="tx1" presStyleLbl="revTx" presStyleIdx="2" presStyleCnt="4"/>
      <dgm:spPr/>
      <dgm:t>
        <a:bodyPr/>
        <a:lstStyle/>
        <a:p>
          <a:endParaRPr lang="en-US"/>
        </a:p>
      </dgm:t>
    </dgm:pt>
    <dgm:pt modelId="{8148281E-0AE2-4C91-A555-E9994F8E8315}" type="pres">
      <dgm:prSet presAssocID="{503FBF17-4EED-478D-82FA-E1C0CDB66EE1}" presName="vert1" presStyleCnt="0"/>
      <dgm:spPr/>
    </dgm:pt>
    <dgm:pt modelId="{B642DD91-1484-4625-A0F9-A66D5A80BC0B}" type="pres">
      <dgm:prSet presAssocID="{29AAEA0B-EE0C-4E7D-AB41-D3BE77713A13}" presName="thickLine" presStyleLbl="alignNode1" presStyleIdx="3" presStyleCnt="4"/>
      <dgm:spPr/>
    </dgm:pt>
    <dgm:pt modelId="{BEAD532E-41F7-47C9-B11F-DE934ADAA352}" type="pres">
      <dgm:prSet presAssocID="{29AAEA0B-EE0C-4E7D-AB41-D3BE77713A13}" presName="horz1" presStyleCnt="0"/>
      <dgm:spPr/>
    </dgm:pt>
    <dgm:pt modelId="{4693FD92-1586-4C05-832E-0DD7AC3A362E}" type="pres">
      <dgm:prSet presAssocID="{29AAEA0B-EE0C-4E7D-AB41-D3BE77713A13}" presName="tx1" presStyleLbl="revTx" presStyleIdx="3" presStyleCnt="4"/>
      <dgm:spPr/>
      <dgm:t>
        <a:bodyPr/>
        <a:lstStyle/>
        <a:p>
          <a:endParaRPr lang="en-US"/>
        </a:p>
      </dgm:t>
    </dgm:pt>
    <dgm:pt modelId="{DB5F9EE7-CD74-497D-9B84-DAED64E7DE03}" type="pres">
      <dgm:prSet presAssocID="{29AAEA0B-EE0C-4E7D-AB41-D3BE77713A13}" presName="vert1" presStyleCnt="0"/>
      <dgm:spPr/>
    </dgm:pt>
  </dgm:ptLst>
  <dgm:cxnLst>
    <dgm:cxn modelId="{DA864E79-4F80-4B11-B9C0-B308C5CE38D5}" type="presOf" srcId="{6DD2DBDD-B2BF-4E8B-AC0D-08B23F0B88CE}" destId="{25B15633-95EB-4465-B7DA-F0EBD21BDA19}" srcOrd="0" destOrd="0" presId="urn:microsoft.com/office/officeart/2008/layout/LinedList"/>
    <dgm:cxn modelId="{20D86217-9AD2-4907-97AC-F712A95AD3E0}" srcId="{FCAEF46B-1321-4873-91D3-30FA2963879B}" destId="{503FBF17-4EED-478D-82FA-E1C0CDB66EE1}" srcOrd="2" destOrd="0" parTransId="{870A6C4A-B85E-4E14-9EEE-8CEB881B7815}" sibTransId="{83A18DBB-EA9B-44D4-9EDD-051891E077B5}"/>
    <dgm:cxn modelId="{C119E53B-921C-426B-B7FA-B1711EFB1138}" type="presOf" srcId="{FCAEF46B-1321-4873-91D3-30FA2963879B}" destId="{C3BA9A9C-6F6C-4E04-88BC-7DF245EC761D}" srcOrd="0" destOrd="0" presId="urn:microsoft.com/office/officeart/2008/layout/LinedList"/>
    <dgm:cxn modelId="{6D22C08A-95B7-43B9-9140-B01CFCD095E3}" type="presOf" srcId="{20DBE5A0-4E3A-4886-8B3C-177B70DEFBCB}" destId="{9C504B1D-1665-4142-BEB6-22C5EB2AC0DC}" srcOrd="0" destOrd="0" presId="urn:microsoft.com/office/officeart/2008/layout/LinedList"/>
    <dgm:cxn modelId="{C66EA5C2-9E49-4CBB-82EA-1AEDFF9D04CC}" type="presOf" srcId="{503FBF17-4EED-478D-82FA-E1C0CDB66EE1}" destId="{82849AF9-E180-4E43-B663-3DD92F6FCC8C}" srcOrd="0" destOrd="0" presId="urn:microsoft.com/office/officeart/2008/layout/LinedList"/>
    <dgm:cxn modelId="{4CEDD79D-1B12-4C6D-8189-3DF78864DCFD}" srcId="{FCAEF46B-1321-4873-91D3-30FA2963879B}" destId="{20DBE5A0-4E3A-4886-8B3C-177B70DEFBCB}" srcOrd="0" destOrd="0" parTransId="{95497F68-D9EC-4E2D-8C1B-685C252474AA}" sibTransId="{4AB9035E-6449-4E43-9854-2528B584C3E4}"/>
    <dgm:cxn modelId="{8AEE5C1C-BE55-4667-8007-0FB022F8DB9A}" srcId="{FCAEF46B-1321-4873-91D3-30FA2963879B}" destId="{6DD2DBDD-B2BF-4E8B-AC0D-08B23F0B88CE}" srcOrd="1" destOrd="0" parTransId="{A04072F9-99F8-4CF4-B687-C30FCF0FA167}" sibTransId="{2B89FCE4-B43F-4B91-9899-23983513C57C}"/>
    <dgm:cxn modelId="{E1BAD38B-9E49-4C32-9AB3-79196807A256}" srcId="{FCAEF46B-1321-4873-91D3-30FA2963879B}" destId="{29AAEA0B-EE0C-4E7D-AB41-D3BE77713A13}" srcOrd="3" destOrd="0" parTransId="{5484E221-8EDD-443C-912F-00D1C5A11364}" sibTransId="{1293280D-A217-4A6B-B5AD-29BF32397921}"/>
    <dgm:cxn modelId="{25D7462F-BA03-4A27-BADF-3584E64FA02B}" type="presOf" srcId="{29AAEA0B-EE0C-4E7D-AB41-D3BE77713A13}" destId="{4693FD92-1586-4C05-832E-0DD7AC3A362E}" srcOrd="0" destOrd="0" presId="urn:microsoft.com/office/officeart/2008/layout/LinedList"/>
    <dgm:cxn modelId="{DED2A612-190C-494B-97E3-A67C11050664}" type="presParOf" srcId="{C3BA9A9C-6F6C-4E04-88BC-7DF245EC761D}" destId="{3E1A5169-1C7D-4483-A981-41F31EF35766}" srcOrd="0" destOrd="0" presId="urn:microsoft.com/office/officeart/2008/layout/LinedList"/>
    <dgm:cxn modelId="{8F5C78BA-033E-4267-9C70-C0D5B6FD1963}" type="presParOf" srcId="{C3BA9A9C-6F6C-4E04-88BC-7DF245EC761D}" destId="{26A732B3-27AD-4B41-B894-47C41A906919}" srcOrd="1" destOrd="0" presId="urn:microsoft.com/office/officeart/2008/layout/LinedList"/>
    <dgm:cxn modelId="{1688FF67-2BC3-4FC5-9B35-D69F96225AB2}" type="presParOf" srcId="{26A732B3-27AD-4B41-B894-47C41A906919}" destId="{9C504B1D-1665-4142-BEB6-22C5EB2AC0DC}" srcOrd="0" destOrd="0" presId="urn:microsoft.com/office/officeart/2008/layout/LinedList"/>
    <dgm:cxn modelId="{0122B620-F732-4E09-8ABA-5BD5EE9A0FB1}" type="presParOf" srcId="{26A732B3-27AD-4B41-B894-47C41A906919}" destId="{5B6D4D3D-9DAD-4142-BF52-654A04DEE247}" srcOrd="1" destOrd="0" presId="urn:microsoft.com/office/officeart/2008/layout/LinedList"/>
    <dgm:cxn modelId="{E6E6ECF6-FA89-4E19-9443-779AB5214787}" type="presParOf" srcId="{C3BA9A9C-6F6C-4E04-88BC-7DF245EC761D}" destId="{0C3FF5BF-4F93-4211-A7DC-7D7DB3D2A58E}" srcOrd="2" destOrd="0" presId="urn:microsoft.com/office/officeart/2008/layout/LinedList"/>
    <dgm:cxn modelId="{3C64C9A5-0903-46DA-BE74-3AD61E599E44}" type="presParOf" srcId="{C3BA9A9C-6F6C-4E04-88BC-7DF245EC761D}" destId="{B17ECB9D-08E3-4ECD-8493-DA2ADF327DF7}" srcOrd="3" destOrd="0" presId="urn:microsoft.com/office/officeart/2008/layout/LinedList"/>
    <dgm:cxn modelId="{D57AAA50-B197-456C-BB49-779877604A41}" type="presParOf" srcId="{B17ECB9D-08E3-4ECD-8493-DA2ADF327DF7}" destId="{25B15633-95EB-4465-B7DA-F0EBD21BDA19}" srcOrd="0" destOrd="0" presId="urn:microsoft.com/office/officeart/2008/layout/LinedList"/>
    <dgm:cxn modelId="{5707AA6D-6AA1-40AE-8049-DCF2B6FFCE64}" type="presParOf" srcId="{B17ECB9D-08E3-4ECD-8493-DA2ADF327DF7}" destId="{EA9C5FC0-217C-4F7E-8584-4CC7380DBCA7}" srcOrd="1" destOrd="0" presId="urn:microsoft.com/office/officeart/2008/layout/LinedList"/>
    <dgm:cxn modelId="{2EFA44BB-D89F-416C-9D4E-4AD28EA61A89}" type="presParOf" srcId="{C3BA9A9C-6F6C-4E04-88BC-7DF245EC761D}" destId="{B5D4100A-6EF2-4E0C-A0AB-54855651C4A7}" srcOrd="4" destOrd="0" presId="urn:microsoft.com/office/officeart/2008/layout/LinedList"/>
    <dgm:cxn modelId="{D38C35AA-522D-406B-8841-F4851100747B}" type="presParOf" srcId="{C3BA9A9C-6F6C-4E04-88BC-7DF245EC761D}" destId="{6CABF1A3-1CE7-4430-BA8E-D0D8EF54F1A3}" srcOrd="5" destOrd="0" presId="urn:microsoft.com/office/officeart/2008/layout/LinedList"/>
    <dgm:cxn modelId="{38FE2EB0-9812-4CE3-9BAD-DF3A6EC5FF29}" type="presParOf" srcId="{6CABF1A3-1CE7-4430-BA8E-D0D8EF54F1A3}" destId="{82849AF9-E180-4E43-B663-3DD92F6FCC8C}" srcOrd="0" destOrd="0" presId="urn:microsoft.com/office/officeart/2008/layout/LinedList"/>
    <dgm:cxn modelId="{A588064C-E4B3-4465-AC5B-E0E5150D5383}" type="presParOf" srcId="{6CABF1A3-1CE7-4430-BA8E-D0D8EF54F1A3}" destId="{8148281E-0AE2-4C91-A555-E9994F8E8315}" srcOrd="1" destOrd="0" presId="urn:microsoft.com/office/officeart/2008/layout/LinedList"/>
    <dgm:cxn modelId="{1F8BAD55-DFA4-4BB5-8480-E7BBE2F34132}" type="presParOf" srcId="{C3BA9A9C-6F6C-4E04-88BC-7DF245EC761D}" destId="{B642DD91-1484-4625-A0F9-A66D5A80BC0B}" srcOrd="6" destOrd="0" presId="urn:microsoft.com/office/officeart/2008/layout/LinedList"/>
    <dgm:cxn modelId="{626F8BD9-4AD8-496D-BBE3-EB2AE3B3E0CE}" type="presParOf" srcId="{C3BA9A9C-6F6C-4E04-88BC-7DF245EC761D}" destId="{BEAD532E-41F7-47C9-B11F-DE934ADAA352}" srcOrd="7" destOrd="0" presId="urn:microsoft.com/office/officeart/2008/layout/LinedList"/>
    <dgm:cxn modelId="{1C0AE7F3-A1BC-44B6-9331-D410AE5C222E}" type="presParOf" srcId="{BEAD532E-41F7-47C9-B11F-DE934ADAA352}" destId="{4693FD92-1586-4C05-832E-0DD7AC3A362E}" srcOrd="0" destOrd="0" presId="urn:microsoft.com/office/officeart/2008/layout/LinedList"/>
    <dgm:cxn modelId="{6F743FA2-6FB6-4737-9EB5-D195C673BAC2}" type="presParOf" srcId="{BEAD532E-41F7-47C9-B11F-DE934ADAA352}" destId="{DB5F9EE7-CD74-497D-9B84-DAED64E7DE03}"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2CF5072-2FFE-4640-AEBE-51D42BFE56F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2303C8F-65B2-4C38-9C46-BCF35E9D99AF}">
      <dgm:prSet custT="1"/>
      <dgm:spPr>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a:solidFill>
                <a:schemeClr val="tx1"/>
              </a:solidFill>
            </a:rPr>
            <a:t>All AEs should be collected for any clinical trial</a:t>
          </a:r>
        </a:p>
      </dgm:t>
    </dgm:pt>
    <dgm:pt modelId="{A7DBC6BD-15AF-4980-BEC9-922E70808794}" type="parTrans" cxnId="{FDF2157B-B722-4BD3-9979-B1A337D98822}">
      <dgm:prSet/>
      <dgm:spPr/>
      <dgm:t>
        <a:bodyPr/>
        <a:lstStyle/>
        <a:p>
          <a:endParaRPr lang="en-US"/>
        </a:p>
      </dgm:t>
    </dgm:pt>
    <dgm:pt modelId="{3BE314BE-0832-4744-9914-9893714597A4}" type="sibTrans" cxnId="{FDF2157B-B722-4BD3-9979-B1A337D98822}">
      <dgm:prSet/>
      <dgm:spPr/>
      <dgm:t>
        <a:bodyPr/>
        <a:lstStyle/>
        <a:p>
          <a:endParaRPr lang="en-US"/>
        </a:p>
      </dgm:t>
    </dgm:pt>
    <dgm:pt modelId="{5A0367B5-7590-4A09-9CA8-90B5DF685623}">
      <dgm:prSet custT="1"/>
      <dgm:spPr>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a:solidFill>
                <a:schemeClr val="tx1"/>
              </a:solidFill>
            </a:rPr>
            <a:t>Assessment of causality for individual cases and aggregate data </a:t>
          </a:r>
        </a:p>
      </dgm:t>
    </dgm:pt>
    <dgm:pt modelId="{FAC7400D-56BB-49B1-8613-FD0FC535BB1D}" type="parTrans" cxnId="{493F8596-55D6-4486-B179-EBB4D700E586}">
      <dgm:prSet/>
      <dgm:spPr/>
      <dgm:t>
        <a:bodyPr/>
        <a:lstStyle/>
        <a:p>
          <a:endParaRPr lang="en-US"/>
        </a:p>
      </dgm:t>
    </dgm:pt>
    <dgm:pt modelId="{CEDE702D-A0FD-4DB0-B5F3-DCA958123A93}" type="sibTrans" cxnId="{493F8596-55D6-4486-B179-EBB4D700E586}">
      <dgm:prSet/>
      <dgm:spPr/>
      <dgm:t>
        <a:bodyPr/>
        <a:lstStyle/>
        <a:p>
          <a:endParaRPr lang="en-US"/>
        </a:p>
      </dgm:t>
    </dgm:pt>
    <dgm:pt modelId="{EBD78DDE-82F3-4ED8-9E50-D21FE31FC820}">
      <dgm:prSet custT="1"/>
      <dgm:spPr>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a:solidFill>
                <a:schemeClr val="tx1"/>
              </a:solidFill>
            </a:rPr>
            <a:t>AE data collection for IMPs, placebo or active comparator. </a:t>
          </a:r>
        </a:p>
      </dgm:t>
    </dgm:pt>
    <dgm:pt modelId="{0BEA52AC-9DF0-488B-83FE-2735139553B9}" type="parTrans" cxnId="{148158E7-F4A8-429F-97E8-5CA824F458D4}">
      <dgm:prSet/>
      <dgm:spPr/>
      <dgm:t>
        <a:bodyPr/>
        <a:lstStyle/>
        <a:p>
          <a:endParaRPr lang="en-US"/>
        </a:p>
      </dgm:t>
    </dgm:pt>
    <dgm:pt modelId="{B3C36DD9-EB2E-4EE0-B45A-4EBB74933F7F}" type="sibTrans" cxnId="{148158E7-F4A8-429F-97E8-5CA824F458D4}">
      <dgm:prSet/>
      <dgm:spPr/>
      <dgm:t>
        <a:bodyPr/>
        <a:lstStyle/>
        <a:p>
          <a:endParaRPr lang="en-US"/>
        </a:p>
      </dgm:t>
    </dgm:pt>
    <dgm:pt modelId="{5D9012F5-B081-43A8-A4C4-B53F967926BD}" type="pres">
      <dgm:prSet presAssocID="{12CF5072-2FFE-4640-AEBE-51D42BFE56F7}" presName="linear" presStyleCnt="0">
        <dgm:presLayoutVars>
          <dgm:animLvl val="lvl"/>
          <dgm:resizeHandles val="exact"/>
        </dgm:presLayoutVars>
      </dgm:prSet>
      <dgm:spPr/>
      <dgm:t>
        <a:bodyPr/>
        <a:lstStyle/>
        <a:p>
          <a:endParaRPr lang="en-US"/>
        </a:p>
      </dgm:t>
    </dgm:pt>
    <dgm:pt modelId="{70F1FFFA-97EF-4ACF-9BAE-120C833C4917}" type="pres">
      <dgm:prSet presAssocID="{42303C8F-65B2-4C38-9C46-BCF35E9D99AF}" presName="parentText" presStyleLbl="node1" presStyleIdx="0" presStyleCnt="3" custScaleY="70531" custLinFactY="4252" custLinFactNeighborX="-4735" custLinFactNeighborY="100000">
        <dgm:presLayoutVars>
          <dgm:chMax val="0"/>
          <dgm:bulletEnabled val="1"/>
        </dgm:presLayoutVars>
      </dgm:prSet>
      <dgm:spPr/>
      <dgm:t>
        <a:bodyPr/>
        <a:lstStyle/>
        <a:p>
          <a:endParaRPr lang="en-US"/>
        </a:p>
      </dgm:t>
    </dgm:pt>
    <dgm:pt modelId="{9629D9F6-E978-45D7-B08E-EAD4F74E86D3}" type="pres">
      <dgm:prSet presAssocID="{3BE314BE-0832-4744-9914-9893714597A4}" presName="spacer" presStyleCnt="0"/>
      <dgm:spPr/>
    </dgm:pt>
    <dgm:pt modelId="{3EEBF958-D1C5-480A-A66B-F79ED8368D86}" type="pres">
      <dgm:prSet presAssocID="{5A0367B5-7590-4A09-9CA8-90B5DF685623}" presName="parentText" presStyleLbl="node1" presStyleIdx="1" presStyleCnt="3" custScaleY="71080" custLinFactY="90018" custLinFactNeighborX="902" custLinFactNeighborY="100000">
        <dgm:presLayoutVars>
          <dgm:chMax val="0"/>
          <dgm:bulletEnabled val="1"/>
        </dgm:presLayoutVars>
      </dgm:prSet>
      <dgm:spPr/>
      <dgm:t>
        <a:bodyPr/>
        <a:lstStyle/>
        <a:p>
          <a:endParaRPr lang="en-US"/>
        </a:p>
      </dgm:t>
    </dgm:pt>
    <dgm:pt modelId="{61A87FC8-3941-46E0-BD2B-4D5471ED43B3}" type="pres">
      <dgm:prSet presAssocID="{CEDE702D-A0FD-4DB0-B5F3-DCA958123A93}" presName="spacer" presStyleCnt="0"/>
      <dgm:spPr/>
    </dgm:pt>
    <dgm:pt modelId="{359407CC-16A1-4205-8826-821732668473}" type="pres">
      <dgm:prSet presAssocID="{EBD78DDE-82F3-4ED8-9E50-D21FE31FC820}" presName="parentText" presStyleLbl="node1" presStyleIdx="2" presStyleCnt="3" custScaleY="72228" custLinFactY="-55859" custLinFactNeighborY="-100000">
        <dgm:presLayoutVars>
          <dgm:chMax val="0"/>
          <dgm:bulletEnabled val="1"/>
        </dgm:presLayoutVars>
      </dgm:prSet>
      <dgm:spPr/>
      <dgm:t>
        <a:bodyPr/>
        <a:lstStyle/>
        <a:p>
          <a:endParaRPr lang="en-US"/>
        </a:p>
      </dgm:t>
    </dgm:pt>
  </dgm:ptLst>
  <dgm:cxnLst>
    <dgm:cxn modelId="{F71D04FA-88BE-42A7-B605-22FB98D59E39}" type="presOf" srcId="{5A0367B5-7590-4A09-9CA8-90B5DF685623}" destId="{3EEBF958-D1C5-480A-A66B-F79ED8368D86}" srcOrd="0" destOrd="0" presId="urn:microsoft.com/office/officeart/2005/8/layout/vList2"/>
    <dgm:cxn modelId="{BB0A9733-9D1E-48E2-A81A-320991D5C058}" type="presOf" srcId="{EBD78DDE-82F3-4ED8-9E50-D21FE31FC820}" destId="{359407CC-16A1-4205-8826-821732668473}" srcOrd="0" destOrd="0" presId="urn:microsoft.com/office/officeart/2005/8/layout/vList2"/>
    <dgm:cxn modelId="{FDF2157B-B722-4BD3-9979-B1A337D98822}" srcId="{12CF5072-2FFE-4640-AEBE-51D42BFE56F7}" destId="{42303C8F-65B2-4C38-9C46-BCF35E9D99AF}" srcOrd="0" destOrd="0" parTransId="{A7DBC6BD-15AF-4980-BEC9-922E70808794}" sibTransId="{3BE314BE-0832-4744-9914-9893714597A4}"/>
    <dgm:cxn modelId="{2EAF6E5A-F6FD-4FBE-AAD9-8B17A8C32294}" type="presOf" srcId="{12CF5072-2FFE-4640-AEBE-51D42BFE56F7}" destId="{5D9012F5-B081-43A8-A4C4-B53F967926BD}" srcOrd="0" destOrd="0" presId="urn:microsoft.com/office/officeart/2005/8/layout/vList2"/>
    <dgm:cxn modelId="{148158E7-F4A8-429F-97E8-5CA824F458D4}" srcId="{12CF5072-2FFE-4640-AEBE-51D42BFE56F7}" destId="{EBD78DDE-82F3-4ED8-9E50-D21FE31FC820}" srcOrd="2" destOrd="0" parTransId="{0BEA52AC-9DF0-488B-83FE-2735139553B9}" sibTransId="{B3C36DD9-EB2E-4EE0-B45A-4EBB74933F7F}"/>
    <dgm:cxn modelId="{2AA58013-868E-4D02-92FE-E38AF7C956CA}" type="presOf" srcId="{42303C8F-65B2-4C38-9C46-BCF35E9D99AF}" destId="{70F1FFFA-97EF-4ACF-9BAE-120C833C4917}" srcOrd="0" destOrd="0" presId="urn:microsoft.com/office/officeart/2005/8/layout/vList2"/>
    <dgm:cxn modelId="{493F8596-55D6-4486-B179-EBB4D700E586}" srcId="{12CF5072-2FFE-4640-AEBE-51D42BFE56F7}" destId="{5A0367B5-7590-4A09-9CA8-90B5DF685623}" srcOrd="1" destOrd="0" parTransId="{FAC7400D-56BB-49B1-8613-FD0FC535BB1D}" sibTransId="{CEDE702D-A0FD-4DB0-B5F3-DCA958123A93}"/>
    <dgm:cxn modelId="{1C864AE4-C4C9-47BD-8EAF-0B1276A5E943}" type="presParOf" srcId="{5D9012F5-B081-43A8-A4C4-B53F967926BD}" destId="{70F1FFFA-97EF-4ACF-9BAE-120C833C4917}" srcOrd="0" destOrd="0" presId="urn:microsoft.com/office/officeart/2005/8/layout/vList2"/>
    <dgm:cxn modelId="{0DF20BB6-7F43-438F-A2A8-D9D1F8091990}" type="presParOf" srcId="{5D9012F5-B081-43A8-A4C4-B53F967926BD}" destId="{9629D9F6-E978-45D7-B08E-EAD4F74E86D3}" srcOrd="1" destOrd="0" presId="urn:microsoft.com/office/officeart/2005/8/layout/vList2"/>
    <dgm:cxn modelId="{B57EB405-854A-4CA3-BCE4-2EC2EE151184}" type="presParOf" srcId="{5D9012F5-B081-43A8-A4C4-B53F967926BD}" destId="{3EEBF958-D1C5-480A-A66B-F79ED8368D86}" srcOrd="2" destOrd="0" presId="urn:microsoft.com/office/officeart/2005/8/layout/vList2"/>
    <dgm:cxn modelId="{61BE5455-5975-4EC5-B1DF-42EE9DF2306A}" type="presParOf" srcId="{5D9012F5-B081-43A8-A4C4-B53F967926BD}" destId="{61A87FC8-3941-46E0-BD2B-4D5471ED43B3}" srcOrd="3" destOrd="0" presId="urn:microsoft.com/office/officeart/2005/8/layout/vList2"/>
    <dgm:cxn modelId="{47777E05-6C8F-4618-92D4-6EBF89CA180C}" type="presParOf" srcId="{5D9012F5-B081-43A8-A4C4-B53F967926BD}" destId="{359407CC-16A1-4205-8826-821732668473}" srcOrd="4" destOrd="0" presId="urn:microsoft.com/office/officeart/2005/8/layout/vList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256720F-49B0-4AF0-9F7E-424D9AAED7A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6C2275C-F2EF-41A0-B956-7833BCC268A3}">
      <dgm:prSet custT="1"/>
      <dgm:spPr>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a:solidFill>
                <a:schemeClr val="tx1"/>
              </a:solidFill>
            </a:rPr>
            <a:t>Causality assessment plays a role in the early detection of significant safety problems</a:t>
          </a:r>
        </a:p>
      </dgm:t>
    </dgm:pt>
    <dgm:pt modelId="{716D238F-5EF5-4810-82AF-A171A7A672CE}" type="parTrans" cxnId="{B2FCD3ED-F2B6-450B-9200-03686757315F}">
      <dgm:prSet/>
      <dgm:spPr/>
      <dgm:t>
        <a:bodyPr/>
        <a:lstStyle/>
        <a:p>
          <a:endParaRPr lang="en-US">
            <a:solidFill>
              <a:schemeClr val="tx1"/>
            </a:solidFill>
          </a:endParaRPr>
        </a:p>
      </dgm:t>
    </dgm:pt>
    <dgm:pt modelId="{AAA3613E-0CFA-4A71-9B3E-2AB20D6A9A95}" type="sibTrans" cxnId="{B2FCD3ED-F2B6-450B-9200-03686757315F}">
      <dgm:prSet/>
      <dgm:spPr/>
      <dgm:t>
        <a:bodyPr/>
        <a:lstStyle/>
        <a:p>
          <a:endParaRPr lang="en-US">
            <a:solidFill>
              <a:schemeClr val="tx1"/>
            </a:solidFill>
          </a:endParaRPr>
        </a:p>
      </dgm:t>
    </dgm:pt>
    <dgm:pt modelId="{569A0B90-50BF-403A-9D8B-2C4F6CE21BB7}">
      <dgm:prSet custT="1"/>
      <dgm:spPr>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a:solidFill>
                <a:schemeClr val="tx1"/>
              </a:solidFill>
            </a:rPr>
            <a:t>Investigators </a:t>
          </a:r>
          <a:r>
            <a:rPr lang="en-US" sz="2400" b="1" dirty="0" smtClean="0">
              <a:solidFill>
                <a:schemeClr val="tx1"/>
              </a:solidFill>
            </a:rPr>
            <a:t>not required to </a:t>
          </a:r>
          <a:r>
            <a:rPr lang="en-US" sz="2400" b="1" dirty="0">
              <a:solidFill>
                <a:schemeClr val="tx1"/>
              </a:solidFill>
            </a:rPr>
            <a:t>indicate causality information for </a:t>
          </a:r>
          <a:r>
            <a:rPr lang="en-US" sz="2400" b="1" i="1" dirty="0">
              <a:solidFill>
                <a:schemeClr val="tx1"/>
              </a:solidFill>
            </a:rPr>
            <a:t>non- serious AEs.</a:t>
          </a:r>
        </a:p>
      </dgm:t>
    </dgm:pt>
    <dgm:pt modelId="{7D9A3514-635D-43C7-BAF8-4728F54A7415}" type="parTrans" cxnId="{CE2E89CC-6B5B-4622-A38F-28544B1E9A77}">
      <dgm:prSet/>
      <dgm:spPr/>
      <dgm:t>
        <a:bodyPr/>
        <a:lstStyle/>
        <a:p>
          <a:endParaRPr lang="en-US">
            <a:solidFill>
              <a:schemeClr val="tx1"/>
            </a:solidFill>
          </a:endParaRPr>
        </a:p>
      </dgm:t>
    </dgm:pt>
    <dgm:pt modelId="{0CFE0A23-DDCD-4682-BFC8-07B8A23F5082}" type="sibTrans" cxnId="{CE2E89CC-6B5B-4622-A38F-28544B1E9A77}">
      <dgm:prSet/>
      <dgm:spPr/>
      <dgm:t>
        <a:bodyPr/>
        <a:lstStyle/>
        <a:p>
          <a:endParaRPr lang="en-US">
            <a:solidFill>
              <a:schemeClr val="tx1"/>
            </a:solidFill>
          </a:endParaRPr>
        </a:p>
      </dgm:t>
    </dgm:pt>
    <dgm:pt modelId="{8CC02C1A-259C-441E-9977-52EFF43C9B45}">
      <dgm:prSet custT="1"/>
      <dgm:spPr>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a:solidFill>
                <a:schemeClr val="tx1"/>
              </a:solidFill>
            </a:rPr>
            <a:t>Investigators use a simple binary decision for drug causality (related or not related) for serious adverse events. </a:t>
          </a:r>
        </a:p>
      </dgm:t>
    </dgm:pt>
    <dgm:pt modelId="{5813A38A-D206-405D-BC69-8046727E79E0}" type="parTrans" cxnId="{2DB22C32-BE30-4226-B03E-70D421229F09}">
      <dgm:prSet/>
      <dgm:spPr/>
      <dgm:t>
        <a:bodyPr/>
        <a:lstStyle/>
        <a:p>
          <a:endParaRPr lang="en-US">
            <a:solidFill>
              <a:schemeClr val="tx1"/>
            </a:solidFill>
          </a:endParaRPr>
        </a:p>
      </dgm:t>
    </dgm:pt>
    <dgm:pt modelId="{DDC58A46-0402-4AC1-9086-C14A34A1887A}" type="sibTrans" cxnId="{2DB22C32-BE30-4226-B03E-70D421229F09}">
      <dgm:prSet/>
      <dgm:spPr/>
      <dgm:t>
        <a:bodyPr/>
        <a:lstStyle/>
        <a:p>
          <a:endParaRPr lang="en-US">
            <a:solidFill>
              <a:schemeClr val="tx1"/>
            </a:solidFill>
          </a:endParaRPr>
        </a:p>
      </dgm:t>
    </dgm:pt>
    <dgm:pt modelId="{2BEBCC9C-DC5E-420D-8A05-FAFCF733E5A0}">
      <dgm:prSet custT="1"/>
      <dgm:spPr>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a:solidFill>
                <a:schemeClr val="tx1"/>
              </a:solidFill>
            </a:rPr>
            <a:t>In case an event is not drug related, the most likely other cause(s) should be indicated</a:t>
          </a:r>
        </a:p>
      </dgm:t>
    </dgm:pt>
    <dgm:pt modelId="{DF6A0DA6-EBDB-44E3-9EA5-65AFA18D90DC}" type="parTrans" cxnId="{FEB184F3-6F51-4BA8-8FEF-91F0654D02FA}">
      <dgm:prSet/>
      <dgm:spPr/>
      <dgm:t>
        <a:bodyPr/>
        <a:lstStyle/>
        <a:p>
          <a:endParaRPr lang="en-US">
            <a:solidFill>
              <a:schemeClr val="tx1"/>
            </a:solidFill>
          </a:endParaRPr>
        </a:p>
      </dgm:t>
    </dgm:pt>
    <dgm:pt modelId="{A73F4507-9DA3-4F19-976F-D15C07136D5C}" type="sibTrans" cxnId="{FEB184F3-6F51-4BA8-8FEF-91F0654D02FA}">
      <dgm:prSet/>
      <dgm:spPr/>
      <dgm:t>
        <a:bodyPr/>
        <a:lstStyle/>
        <a:p>
          <a:endParaRPr lang="en-US">
            <a:solidFill>
              <a:schemeClr val="tx1"/>
            </a:solidFill>
          </a:endParaRPr>
        </a:p>
      </dgm:t>
    </dgm:pt>
    <dgm:pt modelId="{ABBD4093-F57E-4F4A-987F-959BCE60C08E}" type="pres">
      <dgm:prSet presAssocID="{9256720F-49B0-4AF0-9F7E-424D9AAED7A2}" presName="linear" presStyleCnt="0">
        <dgm:presLayoutVars>
          <dgm:animLvl val="lvl"/>
          <dgm:resizeHandles val="exact"/>
        </dgm:presLayoutVars>
      </dgm:prSet>
      <dgm:spPr/>
      <dgm:t>
        <a:bodyPr/>
        <a:lstStyle/>
        <a:p>
          <a:endParaRPr lang="en-US"/>
        </a:p>
      </dgm:t>
    </dgm:pt>
    <dgm:pt modelId="{C80F9CD9-7C67-4858-8B81-DEA71204F508}" type="pres">
      <dgm:prSet presAssocID="{D6C2275C-F2EF-41A0-B956-7833BCC268A3}" presName="parentText" presStyleLbl="node1" presStyleIdx="0" presStyleCnt="4" custLinFactY="6881" custLinFactNeighborX="-23290" custLinFactNeighborY="100000">
        <dgm:presLayoutVars>
          <dgm:chMax val="0"/>
          <dgm:bulletEnabled val="1"/>
        </dgm:presLayoutVars>
      </dgm:prSet>
      <dgm:spPr/>
      <dgm:t>
        <a:bodyPr/>
        <a:lstStyle/>
        <a:p>
          <a:endParaRPr lang="en-US"/>
        </a:p>
      </dgm:t>
    </dgm:pt>
    <dgm:pt modelId="{EC7F607A-9474-4E14-BF85-0B793293F5E8}" type="pres">
      <dgm:prSet presAssocID="{AAA3613E-0CFA-4A71-9B3E-2AB20D6A9A95}" presName="spacer" presStyleCnt="0"/>
      <dgm:spPr/>
    </dgm:pt>
    <dgm:pt modelId="{6A1F245E-5DFE-4F54-A591-CC10F3312EF6}" type="pres">
      <dgm:prSet presAssocID="{569A0B90-50BF-403A-9D8B-2C4F6CE21BB7}" presName="parentText" presStyleLbl="node1" presStyleIdx="1" presStyleCnt="4">
        <dgm:presLayoutVars>
          <dgm:chMax val="0"/>
          <dgm:bulletEnabled val="1"/>
        </dgm:presLayoutVars>
      </dgm:prSet>
      <dgm:spPr/>
      <dgm:t>
        <a:bodyPr/>
        <a:lstStyle/>
        <a:p>
          <a:endParaRPr lang="en-US"/>
        </a:p>
      </dgm:t>
    </dgm:pt>
    <dgm:pt modelId="{1DA8A758-6C67-4FB7-8BC0-001CF3952202}" type="pres">
      <dgm:prSet presAssocID="{0CFE0A23-DDCD-4682-BFC8-07B8A23F5082}" presName="spacer" presStyleCnt="0"/>
      <dgm:spPr/>
    </dgm:pt>
    <dgm:pt modelId="{42FA15AD-1756-486F-BBDC-77DADF6D4509}" type="pres">
      <dgm:prSet presAssocID="{8CC02C1A-259C-441E-9977-52EFF43C9B45}" presName="parentText" presStyleLbl="node1" presStyleIdx="2" presStyleCnt="4">
        <dgm:presLayoutVars>
          <dgm:chMax val="0"/>
          <dgm:bulletEnabled val="1"/>
        </dgm:presLayoutVars>
      </dgm:prSet>
      <dgm:spPr/>
      <dgm:t>
        <a:bodyPr/>
        <a:lstStyle/>
        <a:p>
          <a:endParaRPr lang="en-US"/>
        </a:p>
      </dgm:t>
    </dgm:pt>
    <dgm:pt modelId="{EA908633-AEF5-4174-99D1-1C4599C2F118}" type="pres">
      <dgm:prSet presAssocID="{DDC58A46-0402-4AC1-9086-C14A34A1887A}" presName="spacer" presStyleCnt="0"/>
      <dgm:spPr/>
    </dgm:pt>
    <dgm:pt modelId="{F4551D0C-468A-4B2D-8B37-62DA181E1070}" type="pres">
      <dgm:prSet presAssocID="{2BEBCC9C-DC5E-420D-8A05-FAFCF733E5A0}" presName="parentText" presStyleLbl="node1" presStyleIdx="3" presStyleCnt="4">
        <dgm:presLayoutVars>
          <dgm:chMax val="0"/>
          <dgm:bulletEnabled val="1"/>
        </dgm:presLayoutVars>
      </dgm:prSet>
      <dgm:spPr/>
      <dgm:t>
        <a:bodyPr/>
        <a:lstStyle/>
        <a:p>
          <a:endParaRPr lang="en-US"/>
        </a:p>
      </dgm:t>
    </dgm:pt>
  </dgm:ptLst>
  <dgm:cxnLst>
    <dgm:cxn modelId="{86DA9497-BC96-40D7-8557-8908606401F9}" type="presOf" srcId="{2BEBCC9C-DC5E-420D-8A05-FAFCF733E5A0}" destId="{F4551D0C-468A-4B2D-8B37-62DA181E1070}" srcOrd="0" destOrd="0" presId="urn:microsoft.com/office/officeart/2005/8/layout/vList2"/>
    <dgm:cxn modelId="{CE2E89CC-6B5B-4622-A38F-28544B1E9A77}" srcId="{9256720F-49B0-4AF0-9F7E-424D9AAED7A2}" destId="{569A0B90-50BF-403A-9D8B-2C4F6CE21BB7}" srcOrd="1" destOrd="0" parTransId="{7D9A3514-635D-43C7-BAF8-4728F54A7415}" sibTransId="{0CFE0A23-DDCD-4682-BFC8-07B8A23F5082}"/>
    <dgm:cxn modelId="{75F963E4-5455-4658-BFCA-8FC9385FFA8F}" type="presOf" srcId="{9256720F-49B0-4AF0-9F7E-424D9AAED7A2}" destId="{ABBD4093-F57E-4F4A-987F-959BCE60C08E}" srcOrd="0" destOrd="0" presId="urn:microsoft.com/office/officeart/2005/8/layout/vList2"/>
    <dgm:cxn modelId="{AD868FCA-5C5E-4126-BBA5-03E2ADEB8128}" type="presOf" srcId="{8CC02C1A-259C-441E-9977-52EFF43C9B45}" destId="{42FA15AD-1756-486F-BBDC-77DADF6D4509}" srcOrd="0" destOrd="0" presId="urn:microsoft.com/office/officeart/2005/8/layout/vList2"/>
    <dgm:cxn modelId="{7E3869D0-D5D6-4B17-91D6-470BF4633A8B}" type="presOf" srcId="{D6C2275C-F2EF-41A0-B956-7833BCC268A3}" destId="{C80F9CD9-7C67-4858-8B81-DEA71204F508}" srcOrd="0" destOrd="0" presId="urn:microsoft.com/office/officeart/2005/8/layout/vList2"/>
    <dgm:cxn modelId="{FEB184F3-6F51-4BA8-8FEF-91F0654D02FA}" srcId="{9256720F-49B0-4AF0-9F7E-424D9AAED7A2}" destId="{2BEBCC9C-DC5E-420D-8A05-FAFCF733E5A0}" srcOrd="3" destOrd="0" parTransId="{DF6A0DA6-EBDB-44E3-9EA5-65AFA18D90DC}" sibTransId="{A73F4507-9DA3-4F19-976F-D15C07136D5C}"/>
    <dgm:cxn modelId="{2DB22C32-BE30-4226-B03E-70D421229F09}" srcId="{9256720F-49B0-4AF0-9F7E-424D9AAED7A2}" destId="{8CC02C1A-259C-441E-9977-52EFF43C9B45}" srcOrd="2" destOrd="0" parTransId="{5813A38A-D206-405D-BC69-8046727E79E0}" sibTransId="{DDC58A46-0402-4AC1-9086-C14A34A1887A}"/>
    <dgm:cxn modelId="{1CCB4B9B-89B9-4A12-BBC4-6EF6B07E5046}" type="presOf" srcId="{569A0B90-50BF-403A-9D8B-2C4F6CE21BB7}" destId="{6A1F245E-5DFE-4F54-A591-CC10F3312EF6}" srcOrd="0" destOrd="0" presId="urn:microsoft.com/office/officeart/2005/8/layout/vList2"/>
    <dgm:cxn modelId="{B2FCD3ED-F2B6-450B-9200-03686757315F}" srcId="{9256720F-49B0-4AF0-9F7E-424D9AAED7A2}" destId="{D6C2275C-F2EF-41A0-B956-7833BCC268A3}" srcOrd="0" destOrd="0" parTransId="{716D238F-5EF5-4810-82AF-A171A7A672CE}" sibTransId="{AAA3613E-0CFA-4A71-9B3E-2AB20D6A9A95}"/>
    <dgm:cxn modelId="{B6CC3EE9-536F-4F4D-98F7-909B2DE347AF}" type="presParOf" srcId="{ABBD4093-F57E-4F4A-987F-959BCE60C08E}" destId="{C80F9CD9-7C67-4858-8B81-DEA71204F508}" srcOrd="0" destOrd="0" presId="urn:microsoft.com/office/officeart/2005/8/layout/vList2"/>
    <dgm:cxn modelId="{7F3B6CF2-5F51-4191-907E-6769279A587C}" type="presParOf" srcId="{ABBD4093-F57E-4F4A-987F-959BCE60C08E}" destId="{EC7F607A-9474-4E14-BF85-0B793293F5E8}" srcOrd="1" destOrd="0" presId="urn:microsoft.com/office/officeart/2005/8/layout/vList2"/>
    <dgm:cxn modelId="{11CF4BD4-14C4-48D3-880A-4BB46E41D793}" type="presParOf" srcId="{ABBD4093-F57E-4F4A-987F-959BCE60C08E}" destId="{6A1F245E-5DFE-4F54-A591-CC10F3312EF6}" srcOrd="2" destOrd="0" presId="urn:microsoft.com/office/officeart/2005/8/layout/vList2"/>
    <dgm:cxn modelId="{44118E36-08FF-4FED-A42A-7F1F0E25B28E}" type="presParOf" srcId="{ABBD4093-F57E-4F4A-987F-959BCE60C08E}" destId="{1DA8A758-6C67-4FB7-8BC0-001CF3952202}" srcOrd="3" destOrd="0" presId="urn:microsoft.com/office/officeart/2005/8/layout/vList2"/>
    <dgm:cxn modelId="{4F72AE4E-360E-46F6-9C31-B59C9A1BFE59}" type="presParOf" srcId="{ABBD4093-F57E-4F4A-987F-959BCE60C08E}" destId="{42FA15AD-1756-486F-BBDC-77DADF6D4509}" srcOrd="4" destOrd="0" presId="urn:microsoft.com/office/officeart/2005/8/layout/vList2"/>
    <dgm:cxn modelId="{A89E221A-5DC0-42A3-9CB7-2C8278DD46CC}" type="presParOf" srcId="{ABBD4093-F57E-4F4A-987F-959BCE60C08E}" destId="{EA908633-AEF5-4174-99D1-1C4599C2F118}" srcOrd="5" destOrd="0" presId="urn:microsoft.com/office/officeart/2005/8/layout/vList2"/>
    <dgm:cxn modelId="{570D49CD-24C0-413C-A921-C1F550D77502}" type="presParOf" srcId="{ABBD4093-F57E-4F4A-987F-959BCE60C08E}" destId="{F4551D0C-468A-4B2D-8B37-62DA181E1070}" srcOrd="6" destOrd="0" presId="urn:microsoft.com/office/officeart/2005/8/layout/vList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13C5DD5-8D45-4930-95BD-8E827FC8E7A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DA8DA8C-5878-48B4-90CB-13614F89623E}">
      <dgm:prSet/>
      <dgm:spPr>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a:solidFill>
                <a:schemeClr val="tx1"/>
              </a:solidFill>
            </a:rPr>
            <a:t>Did the event begin before the patient commenced the medicine?</a:t>
          </a:r>
        </a:p>
      </dgm:t>
    </dgm:pt>
    <dgm:pt modelId="{F097F085-918B-4878-85FB-747616B9EB0B}" type="parTrans" cxnId="{10893E01-048C-4357-99B2-2AA3F158910B}">
      <dgm:prSet/>
      <dgm:spPr/>
      <dgm:t>
        <a:bodyPr/>
        <a:lstStyle/>
        <a:p>
          <a:endParaRPr lang="en-US"/>
        </a:p>
      </dgm:t>
    </dgm:pt>
    <dgm:pt modelId="{26B0230C-AC40-4639-8D2A-5680CE98508C}" type="sibTrans" cxnId="{10893E01-048C-4357-99B2-2AA3F158910B}">
      <dgm:prSet/>
      <dgm:spPr/>
      <dgm:t>
        <a:bodyPr/>
        <a:lstStyle/>
        <a:p>
          <a:endParaRPr lang="en-US"/>
        </a:p>
      </dgm:t>
    </dgm:pt>
    <dgm:pt modelId="{CCF0EC05-D10A-460F-88B0-ADDEE847DBE7}">
      <dgm:prSet/>
      <dgm:spPr>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a:solidFill>
                <a:schemeClr val="tx1"/>
              </a:solidFill>
            </a:rPr>
            <a:t>Is there any other possible cause for the event?</a:t>
          </a:r>
        </a:p>
      </dgm:t>
    </dgm:pt>
    <dgm:pt modelId="{852258DF-F674-4424-9E8D-15D6E309A9FA}" type="parTrans" cxnId="{AC0C900C-2CDB-4E8A-BB7B-01FE66ED26E6}">
      <dgm:prSet/>
      <dgm:spPr/>
      <dgm:t>
        <a:bodyPr/>
        <a:lstStyle/>
        <a:p>
          <a:endParaRPr lang="en-US"/>
        </a:p>
      </dgm:t>
    </dgm:pt>
    <dgm:pt modelId="{F126EEB4-41E6-4C92-B8C7-0530FAD54C15}" type="sibTrans" cxnId="{AC0C900C-2CDB-4E8A-BB7B-01FE66ED26E6}">
      <dgm:prSet/>
      <dgm:spPr/>
      <dgm:t>
        <a:bodyPr/>
        <a:lstStyle/>
        <a:p>
          <a:endParaRPr lang="en-US"/>
        </a:p>
      </dgm:t>
    </dgm:pt>
    <dgm:pt modelId="{DC5C1A41-39C2-4007-A77E-86965BDE66EE}">
      <dgm:prSet/>
      <dgm:spPr>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a:solidFill>
                <a:schemeClr val="tx1"/>
              </a:solidFill>
            </a:rPr>
            <a:t>Is the duration to onset of the event plausible?</a:t>
          </a:r>
        </a:p>
      </dgm:t>
    </dgm:pt>
    <dgm:pt modelId="{F2B11A6D-51AC-441B-9AAA-337B5D38BA92}" type="parTrans" cxnId="{B85AC448-ECFC-42CF-B906-557FF7CD5299}">
      <dgm:prSet/>
      <dgm:spPr/>
      <dgm:t>
        <a:bodyPr/>
        <a:lstStyle/>
        <a:p>
          <a:endParaRPr lang="en-US"/>
        </a:p>
      </dgm:t>
    </dgm:pt>
    <dgm:pt modelId="{883B3435-1BB6-4A43-8E49-D0C50EA34057}" type="sibTrans" cxnId="{B85AC448-ECFC-42CF-B906-557FF7CD5299}">
      <dgm:prSet/>
      <dgm:spPr/>
      <dgm:t>
        <a:bodyPr/>
        <a:lstStyle/>
        <a:p>
          <a:endParaRPr lang="en-US"/>
        </a:p>
      </dgm:t>
    </dgm:pt>
    <dgm:pt modelId="{0E20BC66-0CA8-460B-B036-1EEC7D760C4E}">
      <dgm:prSet/>
      <dgm:spPr>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a:solidFill>
                <a:schemeClr val="tx1"/>
              </a:solidFill>
            </a:rPr>
            <a:t>Did the event occur after the commencement of some other medicine?</a:t>
          </a:r>
        </a:p>
      </dgm:t>
    </dgm:pt>
    <dgm:pt modelId="{82C26770-79FC-467C-A6B4-9CEF03E453AB}" type="parTrans" cxnId="{167370AE-B922-4756-ACC8-C5B03905C082}">
      <dgm:prSet/>
      <dgm:spPr/>
      <dgm:t>
        <a:bodyPr/>
        <a:lstStyle/>
        <a:p>
          <a:endParaRPr lang="en-US"/>
        </a:p>
      </dgm:t>
    </dgm:pt>
    <dgm:pt modelId="{15FA75F9-C6C1-4B69-B131-73C6DFBDBD83}" type="sibTrans" cxnId="{167370AE-B922-4756-ACC8-C5B03905C082}">
      <dgm:prSet/>
      <dgm:spPr/>
      <dgm:t>
        <a:bodyPr/>
        <a:lstStyle/>
        <a:p>
          <a:endParaRPr lang="en-US"/>
        </a:p>
      </dgm:t>
    </dgm:pt>
    <dgm:pt modelId="{19242E2B-4368-4544-A135-85660AFE9EEE}">
      <dgm:prSet/>
      <dgm:spPr>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a:solidFill>
                <a:schemeClr val="tx1"/>
              </a:solidFill>
            </a:rPr>
            <a:t>What is the response to withdrawal of the medicine (</a:t>
          </a:r>
          <a:r>
            <a:rPr lang="en-US" b="1" dirty="0" err="1">
              <a:solidFill>
                <a:schemeClr val="tx1"/>
              </a:solidFill>
            </a:rPr>
            <a:t>dechallenge</a:t>
          </a:r>
          <a:r>
            <a:rPr lang="en-US" b="1" dirty="0">
              <a:solidFill>
                <a:schemeClr val="tx1"/>
              </a:solidFill>
            </a:rPr>
            <a:t>)?</a:t>
          </a:r>
        </a:p>
      </dgm:t>
    </dgm:pt>
    <dgm:pt modelId="{7AADD458-D4A2-47C1-A346-1C2570C99762}" type="parTrans" cxnId="{DA63B4C5-6E57-462B-91B9-8237ABEB6C90}">
      <dgm:prSet/>
      <dgm:spPr/>
      <dgm:t>
        <a:bodyPr/>
        <a:lstStyle/>
        <a:p>
          <a:endParaRPr lang="en-US"/>
        </a:p>
      </dgm:t>
    </dgm:pt>
    <dgm:pt modelId="{07025AA1-A58B-4642-93AF-EDF75AE04309}" type="sibTrans" cxnId="{DA63B4C5-6E57-462B-91B9-8237ABEB6C90}">
      <dgm:prSet/>
      <dgm:spPr/>
      <dgm:t>
        <a:bodyPr/>
        <a:lstStyle/>
        <a:p>
          <a:endParaRPr lang="en-US"/>
        </a:p>
      </dgm:t>
    </dgm:pt>
    <dgm:pt modelId="{9DDC8ACF-0946-4052-B936-9CC0C73D6FB9}">
      <dgm:prSet/>
      <dgm:spPr>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a:solidFill>
                <a:schemeClr val="tx1"/>
              </a:solidFill>
            </a:rPr>
            <a:t>What is the response to rechallenge?</a:t>
          </a:r>
        </a:p>
      </dgm:t>
    </dgm:pt>
    <dgm:pt modelId="{FF1BFB5F-DB1F-4801-A021-5438423479B4}" type="parTrans" cxnId="{43F84D1C-BE3C-4165-8790-B14220808BEE}">
      <dgm:prSet/>
      <dgm:spPr/>
      <dgm:t>
        <a:bodyPr/>
        <a:lstStyle/>
        <a:p>
          <a:endParaRPr lang="en-US"/>
        </a:p>
      </dgm:t>
    </dgm:pt>
    <dgm:pt modelId="{51416610-75B2-4226-A5AD-FF9C9B8BEBDD}" type="sibTrans" cxnId="{43F84D1C-BE3C-4165-8790-B14220808BEE}">
      <dgm:prSet/>
      <dgm:spPr/>
      <dgm:t>
        <a:bodyPr/>
        <a:lstStyle/>
        <a:p>
          <a:endParaRPr lang="en-US"/>
        </a:p>
      </dgm:t>
    </dgm:pt>
    <dgm:pt modelId="{6DABBA08-C78B-4EDE-85C4-9482F2B7E162}" type="pres">
      <dgm:prSet presAssocID="{413C5DD5-8D45-4930-95BD-8E827FC8E7A5}" presName="linear" presStyleCnt="0">
        <dgm:presLayoutVars>
          <dgm:animLvl val="lvl"/>
          <dgm:resizeHandles val="exact"/>
        </dgm:presLayoutVars>
      </dgm:prSet>
      <dgm:spPr/>
      <dgm:t>
        <a:bodyPr/>
        <a:lstStyle/>
        <a:p>
          <a:endParaRPr lang="en-US"/>
        </a:p>
      </dgm:t>
    </dgm:pt>
    <dgm:pt modelId="{E48B6F00-0E2A-4758-ABE5-1458CF4D88AF}" type="pres">
      <dgm:prSet presAssocID="{3DA8DA8C-5878-48B4-90CB-13614F89623E}" presName="parentText" presStyleLbl="node1" presStyleIdx="0" presStyleCnt="6">
        <dgm:presLayoutVars>
          <dgm:chMax val="0"/>
          <dgm:bulletEnabled val="1"/>
        </dgm:presLayoutVars>
      </dgm:prSet>
      <dgm:spPr/>
      <dgm:t>
        <a:bodyPr/>
        <a:lstStyle/>
        <a:p>
          <a:endParaRPr lang="en-US"/>
        </a:p>
      </dgm:t>
    </dgm:pt>
    <dgm:pt modelId="{D3BA8294-E505-4B08-80C8-5C419A8B2A6E}" type="pres">
      <dgm:prSet presAssocID="{26B0230C-AC40-4639-8D2A-5680CE98508C}" presName="spacer" presStyleCnt="0"/>
      <dgm:spPr/>
    </dgm:pt>
    <dgm:pt modelId="{7DF21327-6A7F-44F5-AA76-F7E618EC6914}" type="pres">
      <dgm:prSet presAssocID="{CCF0EC05-D10A-460F-88B0-ADDEE847DBE7}" presName="parentText" presStyleLbl="node1" presStyleIdx="1" presStyleCnt="6">
        <dgm:presLayoutVars>
          <dgm:chMax val="0"/>
          <dgm:bulletEnabled val="1"/>
        </dgm:presLayoutVars>
      </dgm:prSet>
      <dgm:spPr/>
      <dgm:t>
        <a:bodyPr/>
        <a:lstStyle/>
        <a:p>
          <a:endParaRPr lang="en-US"/>
        </a:p>
      </dgm:t>
    </dgm:pt>
    <dgm:pt modelId="{5D0C1FEF-E9C7-46A2-BF80-36647D676470}" type="pres">
      <dgm:prSet presAssocID="{F126EEB4-41E6-4C92-B8C7-0530FAD54C15}" presName="spacer" presStyleCnt="0"/>
      <dgm:spPr/>
    </dgm:pt>
    <dgm:pt modelId="{0EE5AA1B-ED00-425B-AA8F-4750B239F491}" type="pres">
      <dgm:prSet presAssocID="{DC5C1A41-39C2-4007-A77E-86965BDE66EE}" presName="parentText" presStyleLbl="node1" presStyleIdx="2" presStyleCnt="6" custLinFactNeighborY="27034">
        <dgm:presLayoutVars>
          <dgm:chMax val="0"/>
          <dgm:bulletEnabled val="1"/>
        </dgm:presLayoutVars>
      </dgm:prSet>
      <dgm:spPr/>
      <dgm:t>
        <a:bodyPr/>
        <a:lstStyle/>
        <a:p>
          <a:endParaRPr lang="en-US"/>
        </a:p>
      </dgm:t>
    </dgm:pt>
    <dgm:pt modelId="{167836F9-526D-4109-BDFE-1B9FBEAADFC0}" type="pres">
      <dgm:prSet presAssocID="{883B3435-1BB6-4A43-8E49-D0C50EA34057}" presName="spacer" presStyleCnt="0"/>
      <dgm:spPr/>
    </dgm:pt>
    <dgm:pt modelId="{8D349460-446D-493E-AE70-781E756C4A23}" type="pres">
      <dgm:prSet presAssocID="{0E20BC66-0CA8-460B-B036-1EEC7D760C4E}" presName="parentText" presStyleLbl="node1" presStyleIdx="3" presStyleCnt="6">
        <dgm:presLayoutVars>
          <dgm:chMax val="0"/>
          <dgm:bulletEnabled val="1"/>
        </dgm:presLayoutVars>
      </dgm:prSet>
      <dgm:spPr/>
      <dgm:t>
        <a:bodyPr/>
        <a:lstStyle/>
        <a:p>
          <a:endParaRPr lang="en-US"/>
        </a:p>
      </dgm:t>
    </dgm:pt>
    <dgm:pt modelId="{92DD8CE9-6D6A-4666-8048-301DA16CCA7F}" type="pres">
      <dgm:prSet presAssocID="{15FA75F9-C6C1-4B69-B131-73C6DFBDBD83}" presName="spacer" presStyleCnt="0"/>
      <dgm:spPr/>
    </dgm:pt>
    <dgm:pt modelId="{AB8BD0C4-2436-4E50-AA0C-DE29396C7D16}" type="pres">
      <dgm:prSet presAssocID="{19242E2B-4368-4544-A135-85660AFE9EEE}" presName="parentText" presStyleLbl="node1" presStyleIdx="4" presStyleCnt="6">
        <dgm:presLayoutVars>
          <dgm:chMax val="0"/>
          <dgm:bulletEnabled val="1"/>
        </dgm:presLayoutVars>
      </dgm:prSet>
      <dgm:spPr/>
      <dgm:t>
        <a:bodyPr/>
        <a:lstStyle/>
        <a:p>
          <a:endParaRPr lang="en-US"/>
        </a:p>
      </dgm:t>
    </dgm:pt>
    <dgm:pt modelId="{693D3281-28FC-4CAB-B5DC-EB28ECA264E6}" type="pres">
      <dgm:prSet presAssocID="{07025AA1-A58B-4642-93AF-EDF75AE04309}" presName="spacer" presStyleCnt="0"/>
      <dgm:spPr/>
    </dgm:pt>
    <dgm:pt modelId="{E7358B23-76BB-4079-9FD3-9EE493EBEBB1}" type="pres">
      <dgm:prSet presAssocID="{9DDC8ACF-0946-4052-B936-9CC0C73D6FB9}" presName="parentText" presStyleLbl="node1" presStyleIdx="5" presStyleCnt="6">
        <dgm:presLayoutVars>
          <dgm:chMax val="0"/>
          <dgm:bulletEnabled val="1"/>
        </dgm:presLayoutVars>
      </dgm:prSet>
      <dgm:spPr/>
      <dgm:t>
        <a:bodyPr/>
        <a:lstStyle/>
        <a:p>
          <a:endParaRPr lang="en-US"/>
        </a:p>
      </dgm:t>
    </dgm:pt>
  </dgm:ptLst>
  <dgm:cxnLst>
    <dgm:cxn modelId="{92459AFF-C96D-4C84-A18D-54DA32ABE80F}" type="presOf" srcId="{0E20BC66-0CA8-460B-B036-1EEC7D760C4E}" destId="{8D349460-446D-493E-AE70-781E756C4A23}" srcOrd="0" destOrd="0" presId="urn:microsoft.com/office/officeart/2005/8/layout/vList2"/>
    <dgm:cxn modelId="{5C513C40-01FC-4A07-90ED-48EFF4558C3B}" type="presOf" srcId="{3DA8DA8C-5878-48B4-90CB-13614F89623E}" destId="{E48B6F00-0E2A-4758-ABE5-1458CF4D88AF}" srcOrd="0" destOrd="0" presId="urn:microsoft.com/office/officeart/2005/8/layout/vList2"/>
    <dgm:cxn modelId="{07630617-1BDF-4044-9D14-BF5472C77DD4}" type="presOf" srcId="{9DDC8ACF-0946-4052-B936-9CC0C73D6FB9}" destId="{E7358B23-76BB-4079-9FD3-9EE493EBEBB1}" srcOrd="0" destOrd="0" presId="urn:microsoft.com/office/officeart/2005/8/layout/vList2"/>
    <dgm:cxn modelId="{A1EFAE02-D4C1-40DD-9B24-B382EBB2B474}" type="presOf" srcId="{19242E2B-4368-4544-A135-85660AFE9EEE}" destId="{AB8BD0C4-2436-4E50-AA0C-DE29396C7D16}" srcOrd="0" destOrd="0" presId="urn:microsoft.com/office/officeart/2005/8/layout/vList2"/>
    <dgm:cxn modelId="{167370AE-B922-4756-ACC8-C5B03905C082}" srcId="{413C5DD5-8D45-4930-95BD-8E827FC8E7A5}" destId="{0E20BC66-0CA8-460B-B036-1EEC7D760C4E}" srcOrd="3" destOrd="0" parTransId="{82C26770-79FC-467C-A6B4-9CEF03E453AB}" sibTransId="{15FA75F9-C6C1-4B69-B131-73C6DFBDBD83}"/>
    <dgm:cxn modelId="{E6D7764D-2E40-4214-8F51-902D256949EE}" type="presOf" srcId="{CCF0EC05-D10A-460F-88B0-ADDEE847DBE7}" destId="{7DF21327-6A7F-44F5-AA76-F7E618EC6914}" srcOrd="0" destOrd="0" presId="urn:microsoft.com/office/officeart/2005/8/layout/vList2"/>
    <dgm:cxn modelId="{A3C23004-5973-47BB-9DB5-80D7DC3961FD}" type="presOf" srcId="{DC5C1A41-39C2-4007-A77E-86965BDE66EE}" destId="{0EE5AA1B-ED00-425B-AA8F-4750B239F491}" srcOrd="0" destOrd="0" presId="urn:microsoft.com/office/officeart/2005/8/layout/vList2"/>
    <dgm:cxn modelId="{EF3E331F-6F25-4063-AEE6-5217B13F08FD}" type="presOf" srcId="{413C5DD5-8D45-4930-95BD-8E827FC8E7A5}" destId="{6DABBA08-C78B-4EDE-85C4-9482F2B7E162}" srcOrd="0" destOrd="0" presId="urn:microsoft.com/office/officeart/2005/8/layout/vList2"/>
    <dgm:cxn modelId="{43F84D1C-BE3C-4165-8790-B14220808BEE}" srcId="{413C5DD5-8D45-4930-95BD-8E827FC8E7A5}" destId="{9DDC8ACF-0946-4052-B936-9CC0C73D6FB9}" srcOrd="5" destOrd="0" parTransId="{FF1BFB5F-DB1F-4801-A021-5438423479B4}" sibTransId="{51416610-75B2-4226-A5AD-FF9C9B8BEBDD}"/>
    <dgm:cxn modelId="{B85AC448-ECFC-42CF-B906-557FF7CD5299}" srcId="{413C5DD5-8D45-4930-95BD-8E827FC8E7A5}" destId="{DC5C1A41-39C2-4007-A77E-86965BDE66EE}" srcOrd="2" destOrd="0" parTransId="{F2B11A6D-51AC-441B-9AAA-337B5D38BA92}" sibTransId="{883B3435-1BB6-4A43-8E49-D0C50EA34057}"/>
    <dgm:cxn modelId="{AC0C900C-2CDB-4E8A-BB7B-01FE66ED26E6}" srcId="{413C5DD5-8D45-4930-95BD-8E827FC8E7A5}" destId="{CCF0EC05-D10A-460F-88B0-ADDEE847DBE7}" srcOrd="1" destOrd="0" parTransId="{852258DF-F674-4424-9E8D-15D6E309A9FA}" sibTransId="{F126EEB4-41E6-4C92-B8C7-0530FAD54C15}"/>
    <dgm:cxn modelId="{DA63B4C5-6E57-462B-91B9-8237ABEB6C90}" srcId="{413C5DD5-8D45-4930-95BD-8E827FC8E7A5}" destId="{19242E2B-4368-4544-A135-85660AFE9EEE}" srcOrd="4" destOrd="0" parTransId="{7AADD458-D4A2-47C1-A346-1C2570C99762}" sibTransId="{07025AA1-A58B-4642-93AF-EDF75AE04309}"/>
    <dgm:cxn modelId="{10893E01-048C-4357-99B2-2AA3F158910B}" srcId="{413C5DD5-8D45-4930-95BD-8E827FC8E7A5}" destId="{3DA8DA8C-5878-48B4-90CB-13614F89623E}" srcOrd="0" destOrd="0" parTransId="{F097F085-918B-4878-85FB-747616B9EB0B}" sibTransId="{26B0230C-AC40-4639-8D2A-5680CE98508C}"/>
    <dgm:cxn modelId="{0394C949-1BCB-41BA-9F19-A11C64327114}" type="presParOf" srcId="{6DABBA08-C78B-4EDE-85C4-9482F2B7E162}" destId="{E48B6F00-0E2A-4758-ABE5-1458CF4D88AF}" srcOrd="0" destOrd="0" presId="urn:microsoft.com/office/officeart/2005/8/layout/vList2"/>
    <dgm:cxn modelId="{D0790196-295F-4654-9E31-1ECC99D4B10C}" type="presParOf" srcId="{6DABBA08-C78B-4EDE-85C4-9482F2B7E162}" destId="{D3BA8294-E505-4B08-80C8-5C419A8B2A6E}" srcOrd="1" destOrd="0" presId="urn:microsoft.com/office/officeart/2005/8/layout/vList2"/>
    <dgm:cxn modelId="{C92408E6-592F-4B70-9111-F7006D7E33DC}" type="presParOf" srcId="{6DABBA08-C78B-4EDE-85C4-9482F2B7E162}" destId="{7DF21327-6A7F-44F5-AA76-F7E618EC6914}" srcOrd="2" destOrd="0" presId="urn:microsoft.com/office/officeart/2005/8/layout/vList2"/>
    <dgm:cxn modelId="{FCB141BA-3EB5-430D-9DD1-C1057C366CD4}" type="presParOf" srcId="{6DABBA08-C78B-4EDE-85C4-9482F2B7E162}" destId="{5D0C1FEF-E9C7-46A2-BF80-36647D676470}" srcOrd="3" destOrd="0" presId="urn:microsoft.com/office/officeart/2005/8/layout/vList2"/>
    <dgm:cxn modelId="{1B54CC72-E70B-4144-B27A-E8D690977E86}" type="presParOf" srcId="{6DABBA08-C78B-4EDE-85C4-9482F2B7E162}" destId="{0EE5AA1B-ED00-425B-AA8F-4750B239F491}" srcOrd="4" destOrd="0" presId="urn:microsoft.com/office/officeart/2005/8/layout/vList2"/>
    <dgm:cxn modelId="{D6475763-23C1-4677-8DFC-363EFB62D067}" type="presParOf" srcId="{6DABBA08-C78B-4EDE-85C4-9482F2B7E162}" destId="{167836F9-526D-4109-BDFE-1B9FBEAADFC0}" srcOrd="5" destOrd="0" presId="urn:microsoft.com/office/officeart/2005/8/layout/vList2"/>
    <dgm:cxn modelId="{B43038CD-E2CC-482E-8918-BA63E4B24660}" type="presParOf" srcId="{6DABBA08-C78B-4EDE-85C4-9482F2B7E162}" destId="{8D349460-446D-493E-AE70-781E756C4A23}" srcOrd="6" destOrd="0" presId="urn:microsoft.com/office/officeart/2005/8/layout/vList2"/>
    <dgm:cxn modelId="{E737959E-E822-45E5-9E46-AC2D742CCA7F}" type="presParOf" srcId="{6DABBA08-C78B-4EDE-85C4-9482F2B7E162}" destId="{92DD8CE9-6D6A-4666-8048-301DA16CCA7F}" srcOrd="7" destOrd="0" presId="urn:microsoft.com/office/officeart/2005/8/layout/vList2"/>
    <dgm:cxn modelId="{939CA924-A4B0-465F-91EA-1214F25E6CA6}" type="presParOf" srcId="{6DABBA08-C78B-4EDE-85C4-9482F2B7E162}" destId="{AB8BD0C4-2436-4E50-AA0C-DE29396C7D16}" srcOrd="8" destOrd="0" presId="urn:microsoft.com/office/officeart/2005/8/layout/vList2"/>
    <dgm:cxn modelId="{4A36A83A-C8EE-4D7E-A7A4-16E0CCBB1FC4}" type="presParOf" srcId="{6DABBA08-C78B-4EDE-85C4-9482F2B7E162}" destId="{693D3281-28FC-4CAB-B5DC-EB28ECA264E6}" srcOrd="9" destOrd="0" presId="urn:microsoft.com/office/officeart/2005/8/layout/vList2"/>
    <dgm:cxn modelId="{16490E95-6845-44D3-A4E3-F9D35DB46A82}" type="presParOf" srcId="{6DABBA08-C78B-4EDE-85C4-9482F2B7E162}" destId="{E7358B23-76BB-4079-9FD3-9EE493EBEBB1}" srcOrd="10" destOrd="0" presId="urn:microsoft.com/office/officeart/2005/8/layout/vLis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3BE61B4-53D6-4923-ABF9-44D0574E45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027EFE3-28FA-4BED-8675-9C4D6E676C85}">
      <dgm:prSet custT="1"/>
      <dgm:spPr>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err="1">
              <a:solidFill>
                <a:schemeClr val="tx1"/>
              </a:solidFill>
            </a:rPr>
            <a:t>Postmarketing</a:t>
          </a:r>
          <a:r>
            <a:rPr lang="en-US" sz="2400" b="1" dirty="0">
              <a:solidFill>
                <a:schemeClr val="tx1"/>
              </a:solidFill>
            </a:rPr>
            <a:t> studies include</a:t>
          </a:r>
        </a:p>
      </dgm:t>
    </dgm:pt>
    <dgm:pt modelId="{FCB4BE1D-F638-47E3-BF39-DD32F2E88A92}" type="parTrans" cxnId="{EB28FDEE-1759-4786-B57F-DC87F4EBFAAB}">
      <dgm:prSet/>
      <dgm:spPr/>
      <dgm:t>
        <a:bodyPr/>
        <a:lstStyle/>
        <a:p>
          <a:endParaRPr lang="en-US" sz="2400"/>
        </a:p>
      </dgm:t>
    </dgm:pt>
    <dgm:pt modelId="{1F02ECD2-EE66-48C2-AD4E-A5E390273B05}" type="sibTrans" cxnId="{EB28FDEE-1759-4786-B57F-DC87F4EBFAAB}">
      <dgm:prSet/>
      <dgm:spPr/>
      <dgm:t>
        <a:bodyPr/>
        <a:lstStyle/>
        <a:p>
          <a:endParaRPr lang="en-US" sz="2400"/>
        </a:p>
      </dgm:t>
    </dgm:pt>
    <dgm:pt modelId="{940FA616-FCF6-40FF-9984-620A7548128B}">
      <dgm:prSet custT="1"/>
      <dgm:spPr/>
      <dgm:t>
        <a:bodyPr/>
        <a:lstStyle/>
        <a:p>
          <a:r>
            <a:rPr lang="en-US" sz="2400" b="1" dirty="0"/>
            <a:t>Clinical trials (Phase IV)</a:t>
          </a:r>
        </a:p>
      </dgm:t>
    </dgm:pt>
    <dgm:pt modelId="{CE94AE87-A13C-4170-B130-F25DC8FEDFD9}" type="parTrans" cxnId="{D23FE45F-3C1E-49FB-8269-30137A4B516D}">
      <dgm:prSet/>
      <dgm:spPr/>
      <dgm:t>
        <a:bodyPr/>
        <a:lstStyle/>
        <a:p>
          <a:endParaRPr lang="en-US" sz="2400"/>
        </a:p>
      </dgm:t>
    </dgm:pt>
    <dgm:pt modelId="{E09E68CD-013A-4F0D-8420-2F297CE05D53}" type="sibTrans" cxnId="{D23FE45F-3C1E-49FB-8269-30137A4B516D}">
      <dgm:prSet/>
      <dgm:spPr/>
      <dgm:t>
        <a:bodyPr/>
        <a:lstStyle/>
        <a:p>
          <a:endParaRPr lang="en-US" sz="2400"/>
        </a:p>
      </dgm:t>
    </dgm:pt>
    <dgm:pt modelId="{8BD6BF43-6C1B-4DBD-8A6A-98E8B5952093}">
      <dgm:prSet custT="1"/>
      <dgm:spPr/>
      <dgm:t>
        <a:bodyPr/>
        <a:lstStyle/>
        <a:p>
          <a:r>
            <a:rPr lang="en-US" sz="2400" b="1" dirty="0"/>
            <a:t>Observational studies </a:t>
          </a:r>
        </a:p>
      </dgm:t>
    </dgm:pt>
    <dgm:pt modelId="{CF7CDEC0-9A5D-439B-AC50-8E5C6257255C}" type="parTrans" cxnId="{1F05384D-B3A7-4AD0-8485-32F4E3E88263}">
      <dgm:prSet/>
      <dgm:spPr/>
      <dgm:t>
        <a:bodyPr/>
        <a:lstStyle/>
        <a:p>
          <a:endParaRPr lang="en-US" sz="2400"/>
        </a:p>
      </dgm:t>
    </dgm:pt>
    <dgm:pt modelId="{26A4E316-212A-4BDC-9C0C-9E174BD4006C}" type="sibTrans" cxnId="{1F05384D-B3A7-4AD0-8485-32F4E3E88263}">
      <dgm:prSet/>
      <dgm:spPr/>
      <dgm:t>
        <a:bodyPr/>
        <a:lstStyle/>
        <a:p>
          <a:endParaRPr lang="en-US" sz="2400"/>
        </a:p>
      </dgm:t>
    </dgm:pt>
    <dgm:pt modelId="{96107699-6CBA-479F-A60A-BDF327D742D1}">
      <dgm:prSet custT="1"/>
      <dgm:spPr/>
      <dgm:t>
        <a:bodyPr/>
        <a:lstStyle/>
        <a:p>
          <a:r>
            <a:rPr lang="en-US" sz="2400" b="1" dirty="0"/>
            <a:t>Registries </a:t>
          </a:r>
        </a:p>
      </dgm:t>
    </dgm:pt>
    <dgm:pt modelId="{24419844-D1F5-4DAE-B307-19F3109E1EDA}" type="parTrans" cxnId="{4E6C8E07-EC60-40D7-B758-43C669FCEE06}">
      <dgm:prSet/>
      <dgm:spPr/>
      <dgm:t>
        <a:bodyPr/>
        <a:lstStyle/>
        <a:p>
          <a:endParaRPr lang="en-US" sz="2400"/>
        </a:p>
      </dgm:t>
    </dgm:pt>
    <dgm:pt modelId="{7490E852-E356-4108-A9C2-41B4FB77E803}" type="sibTrans" cxnId="{4E6C8E07-EC60-40D7-B758-43C669FCEE06}">
      <dgm:prSet/>
      <dgm:spPr/>
      <dgm:t>
        <a:bodyPr/>
        <a:lstStyle/>
        <a:p>
          <a:endParaRPr lang="en-US" sz="2400"/>
        </a:p>
      </dgm:t>
    </dgm:pt>
    <dgm:pt modelId="{FD4562D6-875C-4CAE-B01D-B93D56570A49}">
      <dgm:prSet custT="1"/>
      <dgm:spPr>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err="1">
              <a:solidFill>
                <a:schemeClr val="tx1"/>
              </a:solidFill>
            </a:rPr>
            <a:t>Postmarketing</a:t>
          </a:r>
          <a:r>
            <a:rPr lang="en-US" sz="2400" b="1" dirty="0">
              <a:solidFill>
                <a:schemeClr val="tx1"/>
              </a:solidFill>
            </a:rPr>
            <a:t> surveillance</a:t>
          </a:r>
        </a:p>
      </dgm:t>
    </dgm:pt>
    <dgm:pt modelId="{D55B90AD-2E8C-4291-9ECB-A1DD0D10511D}" type="parTrans" cxnId="{EA8DE2D5-55B1-473C-9B9D-FBBB140DCC33}">
      <dgm:prSet/>
      <dgm:spPr/>
      <dgm:t>
        <a:bodyPr/>
        <a:lstStyle/>
        <a:p>
          <a:endParaRPr lang="en-US" sz="2400"/>
        </a:p>
      </dgm:t>
    </dgm:pt>
    <dgm:pt modelId="{479051ED-E3EA-4C92-A7C6-9DC5F95B6B88}" type="sibTrans" cxnId="{EA8DE2D5-55B1-473C-9B9D-FBBB140DCC33}">
      <dgm:prSet/>
      <dgm:spPr/>
      <dgm:t>
        <a:bodyPr/>
        <a:lstStyle/>
        <a:p>
          <a:endParaRPr lang="en-US" sz="2400"/>
        </a:p>
      </dgm:t>
    </dgm:pt>
    <dgm:pt modelId="{F32C0A51-BBFE-42AA-8BDE-CC11E55AD912}">
      <dgm:prSet custT="1"/>
      <dgm:spPr/>
      <dgm:t>
        <a:bodyPr/>
        <a:lstStyle/>
        <a:p>
          <a:r>
            <a:rPr lang="en-US" sz="2400" b="1" dirty="0"/>
            <a:t>Active </a:t>
          </a:r>
        </a:p>
      </dgm:t>
    </dgm:pt>
    <dgm:pt modelId="{D582A502-E844-4E22-A2CE-122A6A94BA1D}" type="parTrans" cxnId="{2D90F331-1BD5-4AE3-9B8D-7E47B2270190}">
      <dgm:prSet/>
      <dgm:spPr/>
      <dgm:t>
        <a:bodyPr/>
        <a:lstStyle/>
        <a:p>
          <a:endParaRPr lang="en-US" sz="2400"/>
        </a:p>
      </dgm:t>
    </dgm:pt>
    <dgm:pt modelId="{9C687A5F-0B35-4511-923E-F91418AD40C9}" type="sibTrans" cxnId="{2D90F331-1BD5-4AE3-9B8D-7E47B2270190}">
      <dgm:prSet/>
      <dgm:spPr/>
      <dgm:t>
        <a:bodyPr/>
        <a:lstStyle/>
        <a:p>
          <a:endParaRPr lang="en-US" sz="2400"/>
        </a:p>
      </dgm:t>
    </dgm:pt>
    <dgm:pt modelId="{69F1BCDC-B216-4851-A8B8-59A2F42AD0D7}">
      <dgm:prSet custT="1"/>
      <dgm:spPr/>
      <dgm:t>
        <a:bodyPr/>
        <a:lstStyle/>
        <a:p>
          <a:r>
            <a:rPr lang="en-US" sz="2400" b="1" dirty="0"/>
            <a:t>Passive</a:t>
          </a:r>
        </a:p>
      </dgm:t>
    </dgm:pt>
    <dgm:pt modelId="{CE6CFF6B-9084-4E59-9E1E-E14D38491DFC}" type="parTrans" cxnId="{5C638C58-9237-4B06-BD4E-D2BE8474F415}">
      <dgm:prSet/>
      <dgm:spPr/>
      <dgm:t>
        <a:bodyPr/>
        <a:lstStyle/>
        <a:p>
          <a:endParaRPr lang="en-US" sz="2400"/>
        </a:p>
      </dgm:t>
    </dgm:pt>
    <dgm:pt modelId="{870C9E23-A949-41B7-829A-22024B3BF2D4}" type="sibTrans" cxnId="{5C638C58-9237-4B06-BD4E-D2BE8474F415}">
      <dgm:prSet/>
      <dgm:spPr/>
      <dgm:t>
        <a:bodyPr/>
        <a:lstStyle/>
        <a:p>
          <a:endParaRPr lang="en-US" sz="2400"/>
        </a:p>
      </dgm:t>
    </dgm:pt>
    <dgm:pt modelId="{7A4ED853-0620-4CB5-BDC4-6E3A7E473E6A}" type="pres">
      <dgm:prSet presAssocID="{F3BE61B4-53D6-4923-ABF9-44D0574E4502}" presName="linear" presStyleCnt="0">
        <dgm:presLayoutVars>
          <dgm:animLvl val="lvl"/>
          <dgm:resizeHandles val="exact"/>
        </dgm:presLayoutVars>
      </dgm:prSet>
      <dgm:spPr/>
      <dgm:t>
        <a:bodyPr/>
        <a:lstStyle/>
        <a:p>
          <a:endParaRPr lang="en-US"/>
        </a:p>
      </dgm:t>
    </dgm:pt>
    <dgm:pt modelId="{22CE6039-3CAE-46A2-806F-D65880F37C23}" type="pres">
      <dgm:prSet presAssocID="{B027EFE3-28FA-4BED-8675-9C4D6E676C85}" presName="parentText" presStyleLbl="node1" presStyleIdx="0" presStyleCnt="2" custScaleY="59643">
        <dgm:presLayoutVars>
          <dgm:chMax val="0"/>
          <dgm:bulletEnabled val="1"/>
        </dgm:presLayoutVars>
      </dgm:prSet>
      <dgm:spPr/>
      <dgm:t>
        <a:bodyPr/>
        <a:lstStyle/>
        <a:p>
          <a:endParaRPr lang="en-US"/>
        </a:p>
      </dgm:t>
    </dgm:pt>
    <dgm:pt modelId="{B629643E-10C8-43DA-9316-FDA25BAB4E1C}" type="pres">
      <dgm:prSet presAssocID="{B027EFE3-28FA-4BED-8675-9C4D6E676C85}" presName="childText" presStyleLbl="revTx" presStyleIdx="0" presStyleCnt="2">
        <dgm:presLayoutVars>
          <dgm:bulletEnabled val="1"/>
        </dgm:presLayoutVars>
      </dgm:prSet>
      <dgm:spPr/>
      <dgm:t>
        <a:bodyPr/>
        <a:lstStyle/>
        <a:p>
          <a:endParaRPr lang="en-US"/>
        </a:p>
      </dgm:t>
    </dgm:pt>
    <dgm:pt modelId="{1ED71C73-A0B1-4B31-ABAF-CDD035915135}" type="pres">
      <dgm:prSet presAssocID="{FD4562D6-875C-4CAE-B01D-B93D56570A49}" presName="parentText" presStyleLbl="node1" presStyleIdx="1" presStyleCnt="2" custScaleY="57963">
        <dgm:presLayoutVars>
          <dgm:chMax val="0"/>
          <dgm:bulletEnabled val="1"/>
        </dgm:presLayoutVars>
      </dgm:prSet>
      <dgm:spPr/>
      <dgm:t>
        <a:bodyPr/>
        <a:lstStyle/>
        <a:p>
          <a:endParaRPr lang="en-US"/>
        </a:p>
      </dgm:t>
    </dgm:pt>
    <dgm:pt modelId="{49C2D128-CF91-4C0E-B3A2-DC5A238448C8}" type="pres">
      <dgm:prSet presAssocID="{FD4562D6-875C-4CAE-B01D-B93D56570A49}" presName="childText" presStyleLbl="revTx" presStyleIdx="1" presStyleCnt="2">
        <dgm:presLayoutVars>
          <dgm:bulletEnabled val="1"/>
        </dgm:presLayoutVars>
      </dgm:prSet>
      <dgm:spPr/>
      <dgm:t>
        <a:bodyPr/>
        <a:lstStyle/>
        <a:p>
          <a:endParaRPr lang="en-US"/>
        </a:p>
      </dgm:t>
    </dgm:pt>
  </dgm:ptLst>
  <dgm:cxnLst>
    <dgm:cxn modelId="{EA8DE2D5-55B1-473C-9B9D-FBBB140DCC33}" srcId="{F3BE61B4-53D6-4923-ABF9-44D0574E4502}" destId="{FD4562D6-875C-4CAE-B01D-B93D56570A49}" srcOrd="1" destOrd="0" parTransId="{D55B90AD-2E8C-4291-9ECB-A1DD0D10511D}" sibTransId="{479051ED-E3EA-4C92-A7C6-9DC5F95B6B88}"/>
    <dgm:cxn modelId="{4E6C8E07-EC60-40D7-B758-43C669FCEE06}" srcId="{B027EFE3-28FA-4BED-8675-9C4D6E676C85}" destId="{96107699-6CBA-479F-A60A-BDF327D742D1}" srcOrd="2" destOrd="0" parTransId="{24419844-D1F5-4DAE-B307-19F3109E1EDA}" sibTransId="{7490E852-E356-4108-A9C2-41B4FB77E803}"/>
    <dgm:cxn modelId="{9311C2FE-6DAA-44BD-A07F-D54BE54F13BE}" type="presOf" srcId="{FD4562D6-875C-4CAE-B01D-B93D56570A49}" destId="{1ED71C73-A0B1-4B31-ABAF-CDD035915135}" srcOrd="0" destOrd="0" presId="urn:microsoft.com/office/officeart/2005/8/layout/vList2"/>
    <dgm:cxn modelId="{2F7306C0-6E79-41AF-8A23-A095F2CC82C7}" type="presOf" srcId="{96107699-6CBA-479F-A60A-BDF327D742D1}" destId="{B629643E-10C8-43DA-9316-FDA25BAB4E1C}" srcOrd="0" destOrd="2" presId="urn:microsoft.com/office/officeart/2005/8/layout/vList2"/>
    <dgm:cxn modelId="{4A066962-0744-4FBE-A2D5-898F5D64FC7F}" type="presOf" srcId="{F3BE61B4-53D6-4923-ABF9-44D0574E4502}" destId="{7A4ED853-0620-4CB5-BDC4-6E3A7E473E6A}" srcOrd="0" destOrd="0" presId="urn:microsoft.com/office/officeart/2005/8/layout/vList2"/>
    <dgm:cxn modelId="{F8B027A9-4D8A-458B-93AC-D77D9A920FA1}" type="presOf" srcId="{940FA616-FCF6-40FF-9984-620A7548128B}" destId="{B629643E-10C8-43DA-9316-FDA25BAB4E1C}" srcOrd="0" destOrd="0" presId="urn:microsoft.com/office/officeart/2005/8/layout/vList2"/>
    <dgm:cxn modelId="{D23FE45F-3C1E-49FB-8269-30137A4B516D}" srcId="{B027EFE3-28FA-4BED-8675-9C4D6E676C85}" destId="{940FA616-FCF6-40FF-9984-620A7548128B}" srcOrd="0" destOrd="0" parTransId="{CE94AE87-A13C-4170-B130-F25DC8FEDFD9}" sibTransId="{E09E68CD-013A-4F0D-8420-2F297CE05D53}"/>
    <dgm:cxn modelId="{F7614873-3F32-4BB6-979D-1B825B7902E7}" type="presOf" srcId="{69F1BCDC-B216-4851-A8B8-59A2F42AD0D7}" destId="{49C2D128-CF91-4C0E-B3A2-DC5A238448C8}" srcOrd="0" destOrd="1" presId="urn:microsoft.com/office/officeart/2005/8/layout/vList2"/>
    <dgm:cxn modelId="{B055481B-B0DB-4DD2-8542-744864FD106D}" type="presOf" srcId="{B027EFE3-28FA-4BED-8675-9C4D6E676C85}" destId="{22CE6039-3CAE-46A2-806F-D65880F37C23}" srcOrd="0" destOrd="0" presId="urn:microsoft.com/office/officeart/2005/8/layout/vList2"/>
    <dgm:cxn modelId="{5C638C58-9237-4B06-BD4E-D2BE8474F415}" srcId="{FD4562D6-875C-4CAE-B01D-B93D56570A49}" destId="{69F1BCDC-B216-4851-A8B8-59A2F42AD0D7}" srcOrd="1" destOrd="0" parTransId="{CE6CFF6B-9084-4E59-9E1E-E14D38491DFC}" sibTransId="{870C9E23-A949-41B7-829A-22024B3BF2D4}"/>
    <dgm:cxn modelId="{C97950C4-5370-4276-A07D-3FDCB7C33B83}" type="presOf" srcId="{8BD6BF43-6C1B-4DBD-8A6A-98E8B5952093}" destId="{B629643E-10C8-43DA-9316-FDA25BAB4E1C}" srcOrd="0" destOrd="1" presId="urn:microsoft.com/office/officeart/2005/8/layout/vList2"/>
    <dgm:cxn modelId="{EB28FDEE-1759-4786-B57F-DC87F4EBFAAB}" srcId="{F3BE61B4-53D6-4923-ABF9-44D0574E4502}" destId="{B027EFE3-28FA-4BED-8675-9C4D6E676C85}" srcOrd="0" destOrd="0" parTransId="{FCB4BE1D-F638-47E3-BF39-DD32F2E88A92}" sibTransId="{1F02ECD2-EE66-48C2-AD4E-A5E390273B05}"/>
    <dgm:cxn modelId="{2D90F331-1BD5-4AE3-9B8D-7E47B2270190}" srcId="{FD4562D6-875C-4CAE-B01D-B93D56570A49}" destId="{F32C0A51-BBFE-42AA-8BDE-CC11E55AD912}" srcOrd="0" destOrd="0" parTransId="{D582A502-E844-4E22-A2CE-122A6A94BA1D}" sibTransId="{9C687A5F-0B35-4511-923E-F91418AD40C9}"/>
    <dgm:cxn modelId="{8C152722-C723-4C6A-B4D7-ED732EDAC478}" type="presOf" srcId="{F32C0A51-BBFE-42AA-8BDE-CC11E55AD912}" destId="{49C2D128-CF91-4C0E-B3A2-DC5A238448C8}" srcOrd="0" destOrd="0" presId="urn:microsoft.com/office/officeart/2005/8/layout/vList2"/>
    <dgm:cxn modelId="{1F05384D-B3A7-4AD0-8485-32F4E3E88263}" srcId="{B027EFE3-28FA-4BED-8675-9C4D6E676C85}" destId="{8BD6BF43-6C1B-4DBD-8A6A-98E8B5952093}" srcOrd="1" destOrd="0" parTransId="{CF7CDEC0-9A5D-439B-AC50-8E5C6257255C}" sibTransId="{26A4E316-212A-4BDC-9C0C-9E174BD4006C}"/>
    <dgm:cxn modelId="{7FF60EE3-745B-4F7A-9881-C0E7A7C1A6D5}" type="presParOf" srcId="{7A4ED853-0620-4CB5-BDC4-6E3A7E473E6A}" destId="{22CE6039-3CAE-46A2-806F-D65880F37C23}" srcOrd="0" destOrd="0" presId="urn:microsoft.com/office/officeart/2005/8/layout/vList2"/>
    <dgm:cxn modelId="{6C46CEA7-326E-4A7C-8025-01B2D5CE1F3A}" type="presParOf" srcId="{7A4ED853-0620-4CB5-BDC4-6E3A7E473E6A}" destId="{B629643E-10C8-43DA-9316-FDA25BAB4E1C}" srcOrd="1" destOrd="0" presId="urn:microsoft.com/office/officeart/2005/8/layout/vList2"/>
    <dgm:cxn modelId="{6E439904-C282-40ED-B1D3-0256ACC2A4FF}" type="presParOf" srcId="{7A4ED853-0620-4CB5-BDC4-6E3A7E473E6A}" destId="{1ED71C73-A0B1-4B31-ABAF-CDD035915135}" srcOrd="2" destOrd="0" presId="urn:microsoft.com/office/officeart/2005/8/layout/vList2"/>
    <dgm:cxn modelId="{1B1E07BD-7FDE-4BA6-A7D9-2FEB04D51083}" type="presParOf" srcId="{7A4ED853-0620-4CB5-BDC4-6E3A7E473E6A}" destId="{49C2D128-CF91-4C0E-B3A2-DC5A238448C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89D8C9-3BA1-482C-B94E-7D93C17E528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2B5B67B1-84C7-4FAD-BBC2-080527BB804E}">
      <dgm:prSet/>
      <dgm:spPr/>
      <dgm:t>
        <a:bodyPr/>
        <a:lstStyle/>
        <a:p>
          <a:r>
            <a:rPr lang="en-US" b="1"/>
            <a:t>Signal</a:t>
          </a:r>
          <a:r>
            <a:rPr lang="en-US"/>
            <a:t> </a:t>
          </a:r>
        </a:p>
      </dgm:t>
    </dgm:pt>
    <dgm:pt modelId="{8EAAA015-5881-421F-9E52-10162F4AA673}" type="parTrans" cxnId="{E0B0C2FA-0B70-479D-89B8-2D2F6D48BFC7}">
      <dgm:prSet/>
      <dgm:spPr/>
      <dgm:t>
        <a:bodyPr/>
        <a:lstStyle/>
        <a:p>
          <a:endParaRPr lang="en-US"/>
        </a:p>
      </dgm:t>
    </dgm:pt>
    <dgm:pt modelId="{C7E90F79-9B38-4198-B290-E11329188915}" type="sibTrans" cxnId="{E0B0C2FA-0B70-479D-89B8-2D2F6D48BFC7}">
      <dgm:prSet/>
      <dgm:spPr/>
      <dgm:t>
        <a:bodyPr/>
        <a:lstStyle/>
        <a:p>
          <a:endParaRPr lang="en-US"/>
        </a:p>
      </dgm:t>
    </dgm:pt>
    <dgm:pt modelId="{6B6AADDB-C1D2-46CC-8A4C-8E4953C9FFCF}">
      <dgm:prSet custT="1"/>
      <dgm:spPr/>
      <dgm:t>
        <a:bodyPr/>
        <a:lstStyle/>
        <a:p>
          <a:r>
            <a:rPr lang="en-US" sz="2400" dirty="0"/>
            <a:t>Reported </a:t>
          </a:r>
          <a:r>
            <a:rPr lang="en-US" sz="2400" b="1" dirty="0"/>
            <a:t>information</a:t>
          </a:r>
          <a:r>
            <a:rPr lang="en-US" sz="2400" dirty="0"/>
            <a:t> on a possible </a:t>
          </a:r>
          <a:r>
            <a:rPr lang="en-US" sz="2400" b="1" dirty="0"/>
            <a:t>causal relationship</a:t>
          </a:r>
          <a:r>
            <a:rPr lang="en-US" sz="2400" dirty="0"/>
            <a:t> between an adverse event and a drug, </a:t>
          </a:r>
        </a:p>
      </dgm:t>
    </dgm:pt>
    <dgm:pt modelId="{68FFD739-CF5B-4BBE-A0FE-2D99B0EB0EFF}" type="parTrans" cxnId="{A5C9E7E0-81CA-48AB-A6A0-41C7AA247CC2}">
      <dgm:prSet/>
      <dgm:spPr/>
      <dgm:t>
        <a:bodyPr/>
        <a:lstStyle/>
        <a:p>
          <a:endParaRPr lang="en-US"/>
        </a:p>
      </dgm:t>
    </dgm:pt>
    <dgm:pt modelId="{B0CB5BD4-404E-4073-A789-E30EA156616E}" type="sibTrans" cxnId="{A5C9E7E0-81CA-48AB-A6A0-41C7AA247CC2}">
      <dgm:prSet/>
      <dgm:spPr/>
      <dgm:t>
        <a:bodyPr/>
        <a:lstStyle/>
        <a:p>
          <a:endParaRPr lang="en-US"/>
        </a:p>
      </dgm:t>
    </dgm:pt>
    <dgm:pt modelId="{2D64ACF4-2C77-4E67-B551-6E3EA4FDD424}">
      <dgm:prSet custT="1"/>
      <dgm:spPr/>
      <dgm:t>
        <a:bodyPr/>
        <a:lstStyle/>
        <a:p>
          <a:r>
            <a:rPr lang="en-US" sz="2400" dirty="0"/>
            <a:t>the relationship being </a:t>
          </a:r>
          <a:r>
            <a:rPr lang="en-US" sz="2400" b="1" dirty="0"/>
            <a:t>previously unknown </a:t>
          </a:r>
          <a:r>
            <a:rPr lang="en-US" sz="2400" dirty="0"/>
            <a:t>or incompletely </a:t>
          </a:r>
          <a:r>
            <a:rPr lang="en-US" sz="2400" dirty="0" smtClean="0"/>
            <a:t>documented</a:t>
          </a:r>
          <a:endParaRPr lang="en-US" sz="2400" dirty="0"/>
        </a:p>
      </dgm:t>
    </dgm:pt>
    <dgm:pt modelId="{1EB91085-E9D3-44C2-B570-312A27B7A89D}" type="parTrans" cxnId="{4BDB4DE1-EA1B-4957-B245-BB9D8D5F207B}">
      <dgm:prSet/>
      <dgm:spPr/>
      <dgm:t>
        <a:bodyPr/>
        <a:lstStyle/>
        <a:p>
          <a:endParaRPr lang="en-US"/>
        </a:p>
      </dgm:t>
    </dgm:pt>
    <dgm:pt modelId="{13AE6A9D-0F0F-4663-86AE-3058F06FCE85}" type="sibTrans" cxnId="{4BDB4DE1-EA1B-4957-B245-BB9D8D5F207B}">
      <dgm:prSet/>
      <dgm:spPr/>
      <dgm:t>
        <a:bodyPr/>
        <a:lstStyle/>
        <a:p>
          <a:endParaRPr lang="en-US"/>
        </a:p>
      </dgm:t>
    </dgm:pt>
    <dgm:pt modelId="{A4B633AD-D966-4070-B270-D2FA97A105AA}">
      <dgm:prSet/>
      <dgm:spPr/>
      <dgm:t>
        <a:bodyPr/>
        <a:lstStyle/>
        <a:p>
          <a:r>
            <a:rPr lang="en-US" b="1"/>
            <a:t>Unexpected adverse reaction</a:t>
          </a:r>
          <a:endParaRPr lang="en-US"/>
        </a:p>
      </dgm:t>
    </dgm:pt>
    <dgm:pt modelId="{670C460B-1C94-4057-9EA0-2F6B657F8F2D}" type="parTrans" cxnId="{096712E0-B943-4340-8D2B-6423C9612B9B}">
      <dgm:prSet/>
      <dgm:spPr/>
      <dgm:t>
        <a:bodyPr/>
        <a:lstStyle/>
        <a:p>
          <a:endParaRPr lang="en-US"/>
        </a:p>
      </dgm:t>
    </dgm:pt>
    <dgm:pt modelId="{30F2B7C7-1BF7-4DF8-B98D-951748A9F9B6}" type="sibTrans" cxnId="{096712E0-B943-4340-8D2B-6423C9612B9B}">
      <dgm:prSet/>
      <dgm:spPr/>
      <dgm:t>
        <a:bodyPr/>
        <a:lstStyle/>
        <a:p>
          <a:endParaRPr lang="en-US"/>
        </a:p>
      </dgm:t>
    </dgm:pt>
    <dgm:pt modelId="{0FFF4E89-4C3A-448C-BFD8-9E24301187FB}">
      <dgm:prSet custT="1"/>
      <dgm:spPr/>
      <dgm:t>
        <a:bodyPr/>
        <a:lstStyle/>
        <a:p>
          <a:r>
            <a:rPr lang="en-US" sz="2400" dirty="0"/>
            <a:t>The nature or severity of which is </a:t>
          </a:r>
          <a:r>
            <a:rPr lang="en-US" sz="2400" b="1" dirty="0"/>
            <a:t>not consistent with labelling or market authorization</a:t>
          </a:r>
          <a:r>
            <a:rPr lang="en-US" sz="2400" dirty="0"/>
            <a:t>, or is not expected from the characteristics of the drug.</a:t>
          </a:r>
        </a:p>
      </dgm:t>
    </dgm:pt>
    <dgm:pt modelId="{AF86DB73-CC80-4483-A128-49AF1723AA8D}" type="parTrans" cxnId="{C72A9709-01F3-4353-9125-871092361697}">
      <dgm:prSet/>
      <dgm:spPr/>
      <dgm:t>
        <a:bodyPr/>
        <a:lstStyle/>
        <a:p>
          <a:endParaRPr lang="en-US"/>
        </a:p>
      </dgm:t>
    </dgm:pt>
    <dgm:pt modelId="{677998D2-C936-4C89-85F8-45A5A94171D1}" type="sibTrans" cxnId="{C72A9709-01F3-4353-9125-871092361697}">
      <dgm:prSet/>
      <dgm:spPr/>
      <dgm:t>
        <a:bodyPr/>
        <a:lstStyle/>
        <a:p>
          <a:endParaRPr lang="en-US"/>
        </a:p>
      </dgm:t>
    </dgm:pt>
    <dgm:pt modelId="{34ED9FFB-4BBE-4E05-AD9C-783EBF1E08DE}" type="pres">
      <dgm:prSet presAssocID="{7D89D8C9-3BA1-482C-B94E-7D93C17E528B}" presName="Name0" presStyleCnt="0">
        <dgm:presLayoutVars>
          <dgm:dir/>
          <dgm:animLvl val="lvl"/>
          <dgm:resizeHandles val="exact"/>
        </dgm:presLayoutVars>
      </dgm:prSet>
      <dgm:spPr/>
      <dgm:t>
        <a:bodyPr/>
        <a:lstStyle/>
        <a:p>
          <a:endParaRPr lang="en-US"/>
        </a:p>
      </dgm:t>
    </dgm:pt>
    <dgm:pt modelId="{D9443D27-053A-4209-8C88-74775B1775C6}" type="pres">
      <dgm:prSet presAssocID="{2B5B67B1-84C7-4FAD-BBC2-080527BB804E}" presName="linNode" presStyleCnt="0"/>
      <dgm:spPr/>
    </dgm:pt>
    <dgm:pt modelId="{14B81818-0918-4051-BE4D-3AC593EE4057}" type="pres">
      <dgm:prSet presAssocID="{2B5B67B1-84C7-4FAD-BBC2-080527BB804E}" presName="parentText" presStyleLbl="node1" presStyleIdx="0" presStyleCnt="2" custScaleX="69955" custLinFactNeighborX="-1368" custLinFactNeighborY="-3">
        <dgm:presLayoutVars>
          <dgm:chMax val="1"/>
          <dgm:bulletEnabled val="1"/>
        </dgm:presLayoutVars>
      </dgm:prSet>
      <dgm:spPr/>
      <dgm:t>
        <a:bodyPr/>
        <a:lstStyle/>
        <a:p>
          <a:endParaRPr lang="en-US"/>
        </a:p>
      </dgm:t>
    </dgm:pt>
    <dgm:pt modelId="{6A9E854E-6691-4122-8204-14714946C7D5}" type="pres">
      <dgm:prSet presAssocID="{2B5B67B1-84C7-4FAD-BBC2-080527BB804E}" presName="descendantText" presStyleLbl="alignAccFollowNode1" presStyleIdx="0" presStyleCnt="2" custScaleX="149075" custScaleY="122482">
        <dgm:presLayoutVars>
          <dgm:bulletEnabled val="1"/>
        </dgm:presLayoutVars>
      </dgm:prSet>
      <dgm:spPr/>
      <dgm:t>
        <a:bodyPr/>
        <a:lstStyle/>
        <a:p>
          <a:endParaRPr lang="en-US"/>
        </a:p>
      </dgm:t>
    </dgm:pt>
    <dgm:pt modelId="{27DABED3-9CBC-4D12-B1E3-1927F50D854A}" type="pres">
      <dgm:prSet presAssocID="{C7E90F79-9B38-4198-B290-E11329188915}" presName="sp" presStyleCnt="0"/>
      <dgm:spPr/>
    </dgm:pt>
    <dgm:pt modelId="{00F1A6D3-931D-48EF-9DBD-BE2EEE27DE2A}" type="pres">
      <dgm:prSet presAssocID="{A4B633AD-D966-4070-B270-D2FA97A105AA}" presName="linNode" presStyleCnt="0"/>
      <dgm:spPr/>
    </dgm:pt>
    <dgm:pt modelId="{4A9C2A9B-1C54-4A72-957E-140BA524DD45}" type="pres">
      <dgm:prSet presAssocID="{A4B633AD-D966-4070-B270-D2FA97A105AA}" presName="parentText" presStyleLbl="node1" presStyleIdx="1" presStyleCnt="2" custScaleX="57863">
        <dgm:presLayoutVars>
          <dgm:chMax val="1"/>
          <dgm:bulletEnabled val="1"/>
        </dgm:presLayoutVars>
      </dgm:prSet>
      <dgm:spPr/>
      <dgm:t>
        <a:bodyPr/>
        <a:lstStyle/>
        <a:p>
          <a:endParaRPr lang="en-US"/>
        </a:p>
      </dgm:t>
    </dgm:pt>
    <dgm:pt modelId="{2769B8E2-EAC1-49F0-BD52-BF18057B561B}" type="pres">
      <dgm:prSet presAssocID="{A4B633AD-D966-4070-B270-D2FA97A105AA}" presName="descendantText" presStyleLbl="alignAccFollowNode1" presStyleIdx="1" presStyleCnt="2" custScaleX="131887" custScaleY="119320">
        <dgm:presLayoutVars>
          <dgm:bulletEnabled val="1"/>
        </dgm:presLayoutVars>
      </dgm:prSet>
      <dgm:spPr/>
      <dgm:t>
        <a:bodyPr/>
        <a:lstStyle/>
        <a:p>
          <a:endParaRPr lang="en-US"/>
        </a:p>
      </dgm:t>
    </dgm:pt>
  </dgm:ptLst>
  <dgm:cxnLst>
    <dgm:cxn modelId="{4BDB4DE1-EA1B-4957-B245-BB9D8D5F207B}" srcId="{2B5B67B1-84C7-4FAD-BBC2-080527BB804E}" destId="{2D64ACF4-2C77-4E67-B551-6E3EA4FDD424}" srcOrd="1" destOrd="0" parTransId="{1EB91085-E9D3-44C2-B570-312A27B7A89D}" sibTransId="{13AE6A9D-0F0F-4663-86AE-3058F06FCE85}"/>
    <dgm:cxn modelId="{C72A9709-01F3-4353-9125-871092361697}" srcId="{A4B633AD-D966-4070-B270-D2FA97A105AA}" destId="{0FFF4E89-4C3A-448C-BFD8-9E24301187FB}" srcOrd="0" destOrd="0" parTransId="{AF86DB73-CC80-4483-A128-49AF1723AA8D}" sibTransId="{677998D2-C936-4C89-85F8-45A5A94171D1}"/>
    <dgm:cxn modelId="{A6480CD6-453C-45CA-B7D5-58B3EFC48CCB}" type="presOf" srcId="{2D64ACF4-2C77-4E67-B551-6E3EA4FDD424}" destId="{6A9E854E-6691-4122-8204-14714946C7D5}" srcOrd="0" destOrd="1" presId="urn:microsoft.com/office/officeart/2005/8/layout/vList5"/>
    <dgm:cxn modelId="{096712E0-B943-4340-8D2B-6423C9612B9B}" srcId="{7D89D8C9-3BA1-482C-B94E-7D93C17E528B}" destId="{A4B633AD-D966-4070-B270-D2FA97A105AA}" srcOrd="1" destOrd="0" parTransId="{670C460B-1C94-4057-9EA0-2F6B657F8F2D}" sibTransId="{30F2B7C7-1BF7-4DF8-B98D-951748A9F9B6}"/>
    <dgm:cxn modelId="{7B74D38F-D24B-4D2D-9387-C56599AF7C9D}" type="presOf" srcId="{6B6AADDB-C1D2-46CC-8A4C-8E4953C9FFCF}" destId="{6A9E854E-6691-4122-8204-14714946C7D5}" srcOrd="0" destOrd="0" presId="urn:microsoft.com/office/officeart/2005/8/layout/vList5"/>
    <dgm:cxn modelId="{A5C9E7E0-81CA-48AB-A6A0-41C7AA247CC2}" srcId="{2B5B67B1-84C7-4FAD-BBC2-080527BB804E}" destId="{6B6AADDB-C1D2-46CC-8A4C-8E4953C9FFCF}" srcOrd="0" destOrd="0" parTransId="{68FFD739-CF5B-4BBE-A0FE-2D99B0EB0EFF}" sibTransId="{B0CB5BD4-404E-4073-A789-E30EA156616E}"/>
    <dgm:cxn modelId="{A2D82739-A33F-4E28-BAC3-3D51EB0A7545}" type="presOf" srcId="{0FFF4E89-4C3A-448C-BFD8-9E24301187FB}" destId="{2769B8E2-EAC1-49F0-BD52-BF18057B561B}" srcOrd="0" destOrd="0" presId="urn:microsoft.com/office/officeart/2005/8/layout/vList5"/>
    <dgm:cxn modelId="{E0B0C2FA-0B70-479D-89B8-2D2F6D48BFC7}" srcId="{7D89D8C9-3BA1-482C-B94E-7D93C17E528B}" destId="{2B5B67B1-84C7-4FAD-BBC2-080527BB804E}" srcOrd="0" destOrd="0" parTransId="{8EAAA015-5881-421F-9E52-10162F4AA673}" sibTransId="{C7E90F79-9B38-4198-B290-E11329188915}"/>
    <dgm:cxn modelId="{0B890605-7B72-446E-8FB1-AB091BD9333C}" type="presOf" srcId="{A4B633AD-D966-4070-B270-D2FA97A105AA}" destId="{4A9C2A9B-1C54-4A72-957E-140BA524DD45}" srcOrd="0" destOrd="0" presId="urn:microsoft.com/office/officeart/2005/8/layout/vList5"/>
    <dgm:cxn modelId="{784A8F48-EC49-47F1-BDE9-F6D1D1838D52}" type="presOf" srcId="{2B5B67B1-84C7-4FAD-BBC2-080527BB804E}" destId="{14B81818-0918-4051-BE4D-3AC593EE4057}" srcOrd="0" destOrd="0" presId="urn:microsoft.com/office/officeart/2005/8/layout/vList5"/>
    <dgm:cxn modelId="{ED863957-ABDF-4A6F-88BA-B16E799CF164}" type="presOf" srcId="{7D89D8C9-3BA1-482C-B94E-7D93C17E528B}" destId="{34ED9FFB-4BBE-4E05-AD9C-783EBF1E08DE}" srcOrd="0" destOrd="0" presId="urn:microsoft.com/office/officeart/2005/8/layout/vList5"/>
    <dgm:cxn modelId="{A07CC2EF-CD4D-4072-BC32-B0D1D7981AB3}" type="presParOf" srcId="{34ED9FFB-4BBE-4E05-AD9C-783EBF1E08DE}" destId="{D9443D27-053A-4209-8C88-74775B1775C6}" srcOrd="0" destOrd="0" presId="urn:microsoft.com/office/officeart/2005/8/layout/vList5"/>
    <dgm:cxn modelId="{279672CF-E690-445F-8A2D-3336CC56872E}" type="presParOf" srcId="{D9443D27-053A-4209-8C88-74775B1775C6}" destId="{14B81818-0918-4051-BE4D-3AC593EE4057}" srcOrd="0" destOrd="0" presId="urn:microsoft.com/office/officeart/2005/8/layout/vList5"/>
    <dgm:cxn modelId="{ED84B140-C417-4F4C-AD7C-8CA702649EF6}" type="presParOf" srcId="{D9443D27-053A-4209-8C88-74775B1775C6}" destId="{6A9E854E-6691-4122-8204-14714946C7D5}" srcOrd="1" destOrd="0" presId="urn:microsoft.com/office/officeart/2005/8/layout/vList5"/>
    <dgm:cxn modelId="{19E17C68-5738-4705-AEBB-E904E72660E5}" type="presParOf" srcId="{34ED9FFB-4BBE-4E05-AD9C-783EBF1E08DE}" destId="{27DABED3-9CBC-4D12-B1E3-1927F50D854A}" srcOrd="1" destOrd="0" presId="urn:microsoft.com/office/officeart/2005/8/layout/vList5"/>
    <dgm:cxn modelId="{B2A3E9D6-9C5A-495F-8F91-3470AF44F29F}" type="presParOf" srcId="{34ED9FFB-4BBE-4E05-AD9C-783EBF1E08DE}" destId="{00F1A6D3-931D-48EF-9DBD-BE2EEE27DE2A}" srcOrd="2" destOrd="0" presId="urn:microsoft.com/office/officeart/2005/8/layout/vList5"/>
    <dgm:cxn modelId="{6F8E3FAA-C015-4504-B60D-3DEB01942084}" type="presParOf" srcId="{00F1A6D3-931D-48EF-9DBD-BE2EEE27DE2A}" destId="{4A9C2A9B-1C54-4A72-957E-140BA524DD45}" srcOrd="0" destOrd="0" presId="urn:microsoft.com/office/officeart/2005/8/layout/vList5"/>
    <dgm:cxn modelId="{C1D9F501-E367-4DD5-8435-D8459C78D496}" type="presParOf" srcId="{00F1A6D3-931D-48EF-9DBD-BE2EEE27DE2A}" destId="{2769B8E2-EAC1-49F0-BD52-BF18057B561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48FA055-80A0-49FD-A417-1C8E38BA304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F8A411D9-871A-403B-B73B-1A8BD56E12DD}">
      <dgm:prSet phldrT="[Text]"/>
      <dgm:spPr/>
      <dgm:t>
        <a:bodyPr/>
        <a:lstStyle/>
        <a:p>
          <a:r>
            <a:rPr lang="en-US" b="1" dirty="0"/>
            <a:t>Drug Safety Evaluation</a:t>
          </a:r>
        </a:p>
      </dgm:t>
    </dgm:pt>
    <dgm:pt modelId="{6D8EDDD7-C23D-4631-ACA7-7C2BB5FF1F9E}" type="parTrans" cxnId="{E788999F-202D-4EAA-A126-0C9DDB5471DB}">
      <dgm:prSet/>
      <dgm:spPr/>
      <dgm:t>
        <a:bodyPr/>
        <a:lstStyle/>
        <a:p>
          <a:endParaRPr lang="en-US"/>
        </a:p>
      </dgm:t>
    </dgm:pt>
    <dgm:pt modelId="{DA1D6C9D-CE68-428C-9201-4465A4401587}" type="sibTrans" cxnId="{E788999F-202D-4EAA-A126-0C9DDB5471DB}">
      <dgm:prSet/>
      <dgm:spPr/>
      <dgm:t>
        <a:bodyPr/>
        <a:lstStyle/>
        <a:p>
          <a:endParaRPr lang="en-US"/>
        </a:p>
      </dgm:t>
    </dgm:pt>
    <dgm:pt modelId="{DDD0EC92-DD63-4E69-9B65-47ADDDE9F01A}">
      <dgm:prSet phldrT="[Text]"/>
      <dgm:spPr/>
      <dgm:t>
        <a:bodyPr/>
        <a:lstStyle/>
        <a:p>
          <a:r>
            <a:rPr lang="en-US" b="1" dirty="0"/>
            <a:t>Clinical Safety Evaluations</a:t>
          </a:r>
        </a:p>
      </dgm:t>
    </dgm:pt>
    <dgm:pt modelId="{B5358262-9804-4337-B275-A0658EBF3D1A}" type="parTrans" cxnId="{FA518836-7000-4661-B099-2C022802832D}">
      <dgm:prSet/>
      <dgm:spPr/>
      <dgm:t>
        <a:bodyPr/>
        <a:lstStyle/>
        <a:p>
          <a:endParaRPr lang="en-US"/>
        </a:p>
      </dgm:t>
    </dgm:pt>
    <dgm:pt modelId="{6A1B31AB-8BA0-4C63-AF81-ED52C868EE6C}" type="sibTrans" cxnId="{FA518836-7000-4661-B099-2C022802832D}">
      <dgm:prSet/>
      <dgm:spPr/>
      <dgm:t>
        <a:bodyPr/>
        <a:lstStyle/>
        <a:p>
          <a:endParaRPr lang="en-US"/>
        </a:p>
      </dgm:t>
    </dgm:pt>
    <dgm:pt modelId="{5E8FEE10-605E-4AA3-A350-0534FD370BFF}">
      <dgm:prSet phldrT="[Text]"/>
      <dgm:spPr/>
      <dgm:t>
        <a:bodyPr/>
        <a:lstStyle/>
        <a:p>
          <a:r>
            <a:rPr lang="en-US" b="1" dirty="0"/>
            <a:t>Drug Safety Evaluation in Clinical Trials </a:t>
          </a:r>
        </a:p>
      </dgm:t>
    </dgm:pt>
    <dgm:pt modelId="{66995931-9044-4A33-803D-3003861B8A64}" type="parTrans" cxnId="{8D449EE6-225D-41C6-816F-13261502634E}">
      <dgm:prSet/>
      <dgm:spPr/>
      <dgm:t>
        <a:bodyPr/>
        <a:lstStyle/>
        <a:p>
          <a:endParaRPr lang="en-US"/>
        </a:p>
      </dgm:t>
    </dgm:pt>
    <dgm:pt modelId="{9D605F9A-0F60-4218-BEFE-A512F73E9440}" type="sibTrans" cxnId="{8D449EE6-225D-41C6-816F-13261502634E}">
      <dgm:prSet/>
      <dgm:spPr/>
      <dgm:t>
        <a:bodyPr/>
        <a:lstStyle/>
        <a:p>
          <a:endParaRPr lang="en-US"/>
        </a:p>
      </dgm:t>
    </dgm:pt>
    <dgm:pt modelId="{020EFF82-F432-4125-89D3-0B0FE8460B0F}">
      <dgm:prSet phldrT="[Text]"/>
      <dgm:spPr/>
      <dgm:t>
        <a:bodyPr/>
        <a:lstStyle/>
        <a:p>
          <a:r>
            <a:rPr lang="en-US" b="1" dirty="0"/>
            <a:t>Post marketing surveillance</a:t>
          </a:r>
        </a:p>
      </dgm:t>
    </dgm:pt>
    <dgm:pt modelId="{E929BE3B-194E-4827-A8D1-272BDDE90E99}" type="parTrans" cxnId="{46832AF7-7D73-4EFC-9F1E-7DBA28F7DC0E}">
      <dgm:prSet/>
      <dgm:spPr/>
      <dgm:t>
        <a:bodyPr/>
        <a:lstStyle/>
        <a:p>
          <a:endParaRPr lang="en-US"/>
        </a:p>
      </dgm:t>
    </dgm:pt>
    <dgm:pt modelId="{0E7E53D7-259F-4717-B81E-24B8AB7491E5}" type="sibTrans" cxnId="{46832AF7-7D73-4EFC-9F1E-7DBA28F7DC0E}">
      <dgm:prSet/>
      <dgm:spPr/>
      <dgm:t>
        <a:bodyPr/>
        <a:lstStyle/>
        <a:p>
          <a:endParaRPr lang="en-US"/>
        </a:p>
      </dgm:t>
    </dgm:pt>
    <dgm:pt modelId="{310449A1-65C9-470D-BE4F-DACC550FA5A8}">
      <dgm:prSet phldrT="[Text]"/>
      <dgm:spPr/>
      <dgm:t>
        <a:bodyPr/>
        <a:lstStyle/>
        <a:p>
          <a:r>
            <a:rPr lang="en-US" b="1" dirty="0"/>
            <a:t>Non-clinical Safety Evaluations</a:t>
          </a:r>
        </a:p>
      </dgm:t>
    </dgm:pt>
    <dgm:pt modelId="{73588A57-CDDC-485B-A71B-A6C40F577305}" type="parTrans" cxnId="{EA84C794-BA87-43D9-8440-EB92795A0774}">
      <dgm:prSet/>
      <dgm:spPr/>
      <dgm:t>
        <a:bodyPr/>
        <a:lstStyle/>
        <a:p>
          <a:endParaRPr lang="en-US"/>
        </a:p>
      </dgm:t>
    </dgm:pt>
    <dgm:pt modelId="{300E4323-D92B-43E0-B7CE-ACDD84FF38CB}" type="sibTrans" cxnId="{EA84C794-BA87-43D9-8440-EB92795A0774}">
      <dgm:prSet/>
      <dgm:spPr/>
      <dgm:t>
        <a:bodyPr/>
        <a:lstStyle/>
        <a:p>
          <a:endParaRPr lang="en-US"/>
        </a:p>
      </dgm:t>
    </dgm:pt>
    <dgm:pt modelId="{62658A2A-2D04-4122-AE7E-F7B1BC82235F}" type="pres">
      <dgm:prSet presAssocID="{648FA055-80A0-49FD-A417-1C8E38BA3041}" presName="hierChild1" presStyleCnt="0">
        <dgm:presLayoutVars>
          <dgm:chPref val="1"/>
          <dgm:dir/>
          <dgm:animOne val="branch"/>
          <dgm:animLvl val="lvl"/>
          <dgm:resizeHandles/>
        </dgm:presLayoutVars>
      </dgm:prSet>
      <dgm:spPr/>
      <dgm:t>
        <a:bodyPr/>
        <a:lstStyle/>
        <a:p>
          <a:endParaRPr lang="en-US"/>
        </a:p>
      </dgm:t>
    </dgm:pt>
    <dgm:pt modelId="{AE610885-2CF1-465B-B09E-155C78F251EB}" type="pres">
      <dgm:prSet presAssocID="{F8A411D9-871A-403B-B73B-1A8BD56E12DD}" presName="hierRoot1" presStyleCnt="0"/>
      <dgm:spPr/>
    </dgm:pt>
    <dgm:pt modelId="{6B21711E-7BEF-42DE-A358-5851894F2A2E}" type="pres">
      <dgm:prSet presAssocID="{F8A411D9-871A-403B-B73B-1A8BD56E12DD}" presName="composite" presStyleCnt="0"/>
      <dgm:spPr/>
    </dgm:pt>
    <dgm:pt modelId="{BF4082DB-65C2-4764-BE7D-5593A7F7E652}" type="pres">
      <dgm:prSet presAssocID="{F8A411D9-871A-403B-B73B-1A8BD56E12DD}" presName="background" presStyleLbl="node0" presStyleIdx="0" presStyleCnt="1"/>
      <dgm:spPr>
        <a:solidFill>
          <a:schemeClr val="accent2"/>
        </a:solidFill>
      </dgm:spPr>
    </dgm:pt>
    <dgm:pt modelId="{7678D13B-F3F2-4B24-B76F-476C21A41E92}" type="pres">
      <dgm:prSet presAssocID="{F8A411D9-871A-403B-B73B-1A8BD56E12DD}" presName="text" presStyleLbl="fgAcc0" presStyleIdx="0" presStyleCnt="1" custScaleX="226484">
        <dgm:presLayoutVars>
          <dgm:chPref val="3"/>
        </dgm:presLayoutVars>
      </dgm:prSet>
      <dgm:spPr/>
      <dgm:t>
        <a:bodyPr/>
        <a:lstStyle/>
        <a:p>
          <a:endParaRPr lang="en-US"/>
        </a:p>
      </dgm:t>
    </dgm:pt>
    <dgm:pt modelId="{244BED07-65AF-4AA1-BA70-706B602BA14D}" type="pres">
      <dgm:prSet presAssocID="{F8A411D9-871A-403B-B73B-1A8BD56E12DD}" presName="hierChild2" presStyleCnt="0"/>
      <dgm:spPr/>
    </dgm:pt>
    <dgm:pt modelId="{87AFC87E-B718-4C28-82A9-649F4AF1386F}" type="pres">
      <dgm:prSet presAssocID="{B5358262-9804-4337-B275-A0658EBF3D1A}" presName="Name10" presStyleLbl="parChTrans1D2" presStyleIdx="0" presStyleCnt="2"/>
      <dgm:spPr/>
      <dgm:t>
        <a:bodyPr/>
        <a:lstStyle/>
        <a:p>
          <a:endParaRPr lang="en-US"/>
        </a:p>
      </dgm:t>
    </dgm:pt>
    <dgm:pt modelId="{614B2EE1-66D9-43D0-8E9D-3D2FBDFA3A0B}" type="pres">
      <dgm:prSet presAssocID="{DDD0EC92-DD63-4E69-9B65-47ADDDE9F01A}" presName="hierRoot2" presStyleCnt="0"/>
      <dgm:spPr/>
    </dgm:pt>
    <dgm:pt modelId="{63791D7A-6B9F-43B6-85AC-B53A2FBB8623}" type="pres">
      <dgm:prSet presAssocID="{DDD0EC92-DD63-4E69-9B65-47ADDDE9F01A}" presName="composite2" presStyleCnt="0"/>
      <dgm:spPr/>
    </dgm:pt>
    <dgm:pt modelId="{89DCEAFB-0A02-409E-AC69-71D0D44E8AF2}" type="pres">
      <dgm:prSet presAssocID="{DDD0EC92-DD63-4E69-9B65-47ADDDE9F01A}" presName="background2" presStyleLbl="node2" presStyleIdx="0" presStyleCnt="2"/>
      <dgm:spPr/>
    </dgm:pt>
    <dgm:pt modelId="{CCB6D117-497D-438D-B987-081D3C0CA636}" type="pres">
      <dgm:prSet presAssocID="{DDD0EC92-DD63-4E69-9B65-47ADDDE9F01A}" presName="text2" presStyleLbl="fgAcc2" presStyleIdx="0" presStyleCnt="2" custScaleX="292060">
        <dgm:presLayoutVars>
          <dgm:chPref val="3"/>
        </dgm:presLayoutVars>
      </dgm:prSet>
      <dgm:spPr/>
      <dgm:t>
        <a:bodyPr/>
        <a:lstStyle/>
        <a:p>
          <a:endParaRPr lang="en-US"/>
        </a:p>
      </dgm:t>
    </dgm:pt>
    <dgm:pt modelId="{994A9A91-1290-416A-8EE7-ED93CA08C6B1}" type="pres">
      <dgm:prSet presAssocID="{DDD0EC92-DD63-4E69-9B65-47ADDDE9F01A}" presName="hierChild3" presStyleCnt="0"/>
      <dgm:spPr/>
    </dgm:pt>
    <dgm:pt modelId="{9B2F75A9-AE30-49D3-A93D-803C9C638DA1}" type="pres">
      <dgm:prSet presAssocID="{66995931-9044-4A33-803D-3003861B8A64}" presName="Name17" presStyleLbl="parChTrans1D3" presStyleIdx="0" presStyleCnt="2"/>
      <dgm:spPr/>
      <dgm:t>
        <a:bodyPr/>
        <a:lstStyle/>
        <a:p>
          <a:endParaRPr lang="en-US"/>
        </a:p>
      </dgm:t>
    </dgm:pt>
    <dgm:pt modelId="{602C0F12-47B0-435E-9F9E-36B8987FCEB6}" type="pres">
      <dgm:prSet presAssocID="{5E8FEE10-605E-4AA3-A350-0534FD370BFF}" presName="hierRoot3" presStyleCnt="0"/>
      <dgm:spPr/>
    </dgm:pt>
    <dgm:pt modelId="{A767865F-110A-4DEC-9EF3-1AC58EF5C90F}" type="pres">
      <dgm:prSet presAssocID="{5E8FEE10-605E-4AA3-A350-0534FD370BFF}" presName="composite3" presStyleCnt="0"/>
      <dgm:spPr/>
    </dgm:pt>
    <dgm:pt modelId="{345FCF92-E656-46C0-A6B7-33DC59FB0FAB}" type="pres">
      <dgm:prSet presAssocID="{5E8FEE10-605E-4AA3-A350-0534FD370BFF}" presName="background3" presStyleLbl="node3" presStyleIdx="0" presStyleCnt="2"/>
      <dgm:spPr/>
    </dgm:pt>
    <dgm:pt modelId="{58FEB025-BB1D-4988-A378-8994C3C34CF1}" type="pres">
      <dgm:prSet presAssocID="{5E8FEE10-605E-4AA3-A350-0534FD370BFF}" presName="text3" presStyleLbl="fgAcc3" presStyleIdx="0" presStyleCnt="2" custScaleX="227715">
        <dgm:presLayoutVars>
          <dgm:chPref val="3"/>
        </dgm:presLayoutVars>
      </dgm:prSet>
      <dgm:spPr/>
      <dgm:t>
        <a:bodyPr/>
        <a:lstStyle/>
        <a:p>
          <a:endParaRPr lang="en-US"/>
        </a:p>
      </dgm:t>
    </dgm:pt>
    <dgm:pt modelId="{A81179B5-1E39-42CD-9B85-B337C3C37219}" type="pres">
      <dgm:prSet presAssocID="{5E8FEE10-605E-4AA3-A350-0534FD370BFF}" presName="hierChild4" presStyleCnt="0"/>
      <dgm:spPr/>
    </dgm:pt>
    <dgm:pt modelId="{7667A364-F7F7-408C-B4E6-07D3BE02E9EE}" type="pres">
      <dgm:prSet presAssocID="{E929BE3B-194E-4827-A8D1-272BDDE90E99}" presName="Name17" presStyleLbl="parChTrans1D3" presStyleIdx="1" presStyleCnt="2"/>
      <dgm:spPr/>
      <dgm:t>
        <a:bodyPr/>
        <a:lstStyle/>
        <a:p>
          <a:endParaRPr lang="en-US"/>
        </a:p>
      </dgm:t>
    </dgm:pt>
    <dgm:pt modelId="{4586C7D2-2913-4A0B-A52C-596671B4028E}" type="pres">
      <dgm:prSet presAssocID="{020EFF82-F432-4125-89D3-0B0FE8460B0F}" presName="hierRoot3" presStyleCnt="0"/>
      <dgm:spPr/>
    </dgm:pt>
    <dgm:pt modelId="{A0E41F07-1878-4A13-B868-E5D2566B5343}" type="pres">
      <dgm:prSet presAssocID="{020EFF82-F432-4125-89D3-0B0FE8460B0F}" presName="composite3" presStyleCnt="0"/>
      <dgm:spPr/>
    </dgm:pt>
    <dgm:pt modelId="{41FE6581-9CB9-4279-A1AA-115FD3EDBBDD}" type="pres">
      <dgm:prSet presAssocID="{020EFF82-F432-4125-89D3-0B0FE8460B0F}" presName="background3" presStyleLbl="node3" presStyleIdx="1" presStyleCnt="2"/>
      <dgm:spPr/>
    </dgm:pt>
    <dgm:pt modelId="{A178C113-77E2-44D0-AA39-A6C5F15B3ED3}" type="pres">
      <dgm:prSet presAssocID="{020EFF82-F432-4125-89D3-0B0FE8460B0F}" presName="text3" presStyleLbl="fgAcc3" presStyleIdx="1" presStyleCnt="2" custScaleX="230641">
        <dgm:presLayoutVars>
          <dgm:chPref val="3"/>
        </dgm:presLayoutVars>
      </dgm:prSet>
      <dgm:spPr/>
      <dgm:t>
        <a:bodyPr/>
        <a:lstStyle/>
        <a:p>
          <a:endParaRPr lang="en-US"/>
        </a:p>
      </dgm:t>
    </dgm:pt>
    <dgm:pt modelId="{B14B00EF-194B-44EB-A60E-7FE17D2C158E}" type="pres">
      <dgm:prSet presAssocID="{020EFF82-F432-4125-89D3-0B0FE8460B0F}" presName="hierChild4" presStyleCnt="0"/>
      <dgm:spPr/>
    </dgm:pt>
    <dgm:pt modelId="{00B3122A-AAE4-45EB-899C-91542123ACC0}" type="pres">
      <dgm:prSet presAssocID="{73588A57-CDDC-485B-A71B-A6C40F577305}" presName="Name10" presStyleLbl="parChTrans1D2" presStyleIdx="1" presStyleCnt="2"/>
      <dgm:spPr/>
      <dgm:t>
        <a:bodyPr/>
        <a:lstStyle/>
        <a:p>
          <a:endParaRPr lang="en-US"/>
        </a:p>
      </dgm:t>
    </dgm:pt>
    <dgm:pt modelId="{5D47DDB5-C0EB-44FF-87D0-73C841799BEB}" type="pres">
      <dgm:prSet presAssocID="{310449A1-65C9-470D-BE4F-DACC550FA5A8}" presName="hierRoot2" presStyleCnt="0"/>
      <dgm:spPr/>
    </dgm:pt>
    <dgm:pt modelId="{421805C4-C81F-4ADE-B804-23BD749A6F02}" type="pres">
      <dgm:prSet presAssocID="{310449A1-65C9-470D-BE4F-DACC550FA5A8}" presName="composite2" presStyleCnt="0"/>
      <dgm:spPr/>
    </dgm:pt>
    <dgm:pt modelId="{828B3BCF-44B3-4503-9231-616BA239D0FA}" type="pres">
      <dgm:prSet presAssocID="{310449A1-65C9-470D-BE4F-DACC550FA5A8}" presName="background2" presStyleLbl="node2" presStyleIdx="1" presStyleCnt="2"/>
      <dgm:spPr/>
    </dgm:pt>
    <dgm:pt modelId="{B8BE08D3-E58E-4EBE-8E65-A77D987A7A7F}" type="pres">
      <dgm:prSet presAssocID="{310449A1-65C9-470D-BE4F-DACC550FA5A8}" presName="text2" presStyleLbl="fgAcc2" presStyleIdx="1" presStyleCnt="2" custScaleX="247552">
        <dgm:presLayoutVars>
          <dgm:chPref val="3"/>
        </dgm:presLayoutVars>
      </dgm:prSet>
      <dgm:spPr/>
      <dgm:t>
        <a:bodyPr/>
        <a:lstStyle/>
        <a:p>
          <a:endParaRPr lang="en-US"/>
        </a:p>
      </dgm:t>
    </dgm:pt>
    <dgm:pt modelId="{8787699A-8335-40B4-BBFB-104C8F9B7ACB}" type="pres">
      <dgm:prSet presAssocID="{310449A1-65C9-470D-BE4F-DACC550FA5A8}" presName="hierChild3" presStyleCnt="0"/>
      <dgm:spPr/>
    </dgm:pt>
  </dgm:ptLst>
  <dgm:cxnLst>
    <dgm:cxn modelId="{1FB5398D-D550-481C-9A3C-0908953B9F1D}" type="presOf" srcId="{DDD0EC92-DD63-4E69-9B65-47ADDDE9F01A}" destId="{CCB6D117-497D-438D-B987-081D3C0CA636}" srcOrd="0" destOrd="0" presId="urn:microsoft.com/office/officeart/2005/8/layout/hierarchy1"/>
    <dgm:cxn modelId="{87F0ABFD-DF2D-4BB1-8EAE-1D866F77B093}" type="presOf" srcId="{648FA055-80A0-49FD-A417-1C8E38BA3041}" destId="{62658A2A-2D04-4122-AE7E-F7B1BC82235F}" srcOrd="0" destOrd="0" presId="urn:microsoft.com/office/officeart/2005/8/layout/hierarchy1"/>
    <dgm:cxn modelId="{B37FCC73-76BD-496E-93E7-F2646AEF4223}" type="presOf" srcId="{5E8FEE10-605E-4AA3-A350-0534FD370BFF}" destId="{58FEB025-BB1D-4988-A378-8994C3C34CF1}" srcOrd="0" destOrd="0" presId="urn:microsoft.com/office/officeart/2005/8/layout/hierarchy1"/>
    <dgm:cxn modelId="{B6C7E7C6-0109-41EF-9490-FC41F9BEC1E0}" type="presOf" srcId="{B5358262-9804-4337-B275-A0658EBF3D1A}" destId="{87AFC87E-B718-4C28-82A9-649F4AF1386F}" srcOrd="0" destOrd="0" presId="urn:microsoft.com/office/officeart/2005/8/layout/hierarchy1"/>
    <dgm:cxn modelId="{499C70B7-2284-4A86-9E6A-41A87FE92C88}" type="presOf" srcId="{73588A57-CDDC-485B-A71B-A6C40F577305}" destId="{00B3122A-AAE4-45EB-899C-91542123ACC0}" srcOrd="0" destOrd="0" presId="urn:microsoft.com/office/officeart/2005/8/layout/hierarchy1"/>
    <dgm:cxn modelId="{DCC8D72B-6E2D-4F19-97B3-F480D7E16709}" type="presOf" srcId="{310449A1-65C9-470D-BE4F-DACC550FA5A8}" destId="{B8BE08D3-E58E-4EBE-8E65-A77D987A7A7F}" srcOrd="0" destOrd="0" presId="urn:microsoft.com/office/officeart/2005/8/layout/hierarchy1"/>
    <dgm:cxn modelId="{FA518836-7000-4661-B099-2C022802832D}" srcId="{F8A411D9-871A-403B-B73B-1A8BD56E12DD}" destId="{DDD0EC92-DD63-4E69-9B65-47ADDDE9F01A}" srcOrd="0" destOrd="0" parTransId="{B5358262-9804-4337-B275-A0658EBF3D1A}" sibTransId="{6A1B31AB-8BA0-4C63-AF81-ED52C868EE6C}"/>
    <dgm:cxn modelId="{E788999F-202D-4EAA-A126-0C9DDB5471DB}" srcId="{648FA055-80A0-49FD-A417-1C8E38BA3041}" destId="{F8A411D9-871A-403B-B73B-1A8BD56E12DD}" srcOrd="0" destOrd="0" parTransId="{6D8EDDD7-C23D-4631-ACA7-7C2BB5FF1F9E}" sibTransId="{DA1D6C9D-CE68-428C-9201-4465A4401587}"/>
    <dgm:cxn modelId="{46832AF7-7D73-4EFC-9F1E-7DBA28F7DC0E}" srcId="{DDD0EC92-DD63-4E69-9B65-47ADDDE9F01A}" destId="{020EFF82-F432-4125-89D3-0B0FE8460B0F}" srcOrd="1" destOrd="0" parTransId="{E929BE3B-194E-4827-A8D1-272BDDE90E99}" sibTransId="{0E7E53D7-259F-4717-B81E-24B8AB7491E5}"/>
    <dgm:cxn modelId="{EA84C794-BA87-43D9-8440-EB92795A0774}" srcId="{F8A411D9-871A-403B-B73B-1A8BD56E12DD}" destId="{310449A1-65C9-470D-BE4F-DACC550FA5A8}" srcOrd="1" destOrd="0" parTransId="{73588A57-CDDC-485B-A71B-A6C40F577305}" sibTransId="{300E4323-D92B-43E0-B7CE-ACDD84FF38CB}"/>
    <dgm:cxn modelId="{9BB30004-929B-4FD5-8010-BED37DBAAA0C}" type="presOf" srcId="{E929BE3B-194E-4827-A8D1-272BDDE90E99}" destId="{7667A364-F7F7-408C-B4E6-07D3BE02E9EE}" srcOrd="0" destOrd="0" presId="urn:microsoft.com/office/officeart/2005/8/layout/hierarchy1"/>
    <dgm:cxn modelId="{8D449EE6-225D-41C6-816F-13261502634E}" srcId="{DDD0EC92-DD63-4E69-9B65-47ADDDE9F01A}" destId="{5E8FEE10-605E-4AA3-A350-0534FD370BFF}" srcOrd="0" destOrd="0" parTransId="{66995931-9044-4A33-803D-3003861B8A64}" sibTransId="{9D605F9A-0F60-4218-BEFE-A512F73E9440}"/>
    <dgm:cxn modelId="{A30DEA52-C869-4A01-A4BB-0A7AF8533476}" type="presOf" srcId="{66995931-9044-4A33-803D-3003861B8A64}" destId="{9B2F75A9-AE30-49D3-A93D-803C9C638DA1}" srcOrd="0" destOrd="0" presId="urn:microsoft.com/office/officeart/2005/8/layout/hierarchy1"/>
    <dgm:cxn modelId="{058FEB8D-C6EF-47AB-A407-9317A3E80A63}" type="presOf" srcId="{F8A411D9-871A-403B-B73B-1A8BD56E12DD}" destId="{7678D13B-F3F2-4B24-B76F-476C21A41E92}" srcOrd="0" destOrd="0" presId="urn:microsoft.com/office/officeart/2005/8/layout/hierarchy1"/>
    <dgm:cxn modelId="{16F3EBE9-C37E-4C00-96D2-FB6F708585FC}" type="presOf" srcId="{020EFF82-F432-4125-89D3-0B0FE8460B0F}" destId="{A178C113-77E2-44D0-AA39-A6C5F15B3ED3}" srcOrd="0" destOrd="0" presId="urn:microsoft.com/office/officeart/2005/8/layout/hierarchy1"/>
    <dgm:cxn modelId="{537ED026-A52A-4917-89F2-023DC09CA41A}" type="presParOf" srcId="{62658A2A-2D04-4122-AE7E-F7B1BC82235F}" destId="{AE610885-2CF1-465B-B09E-155C78F251EB}" srcOrd="0" destOrd="0" presId="urn:microsoft.com/office/officeart/2005/8/layout/hierarchy1"/>
    <dgm:cxn modelId="{B44A163C-8892-4397-8E5D-93AD7BBFE636}" type="presParOf" srcId="{AE610885-2CF1-465B-B09E-155C78F251EB}" destId="{6B21711E-7BEF-42DE-A358-5851894F2A2E}" srcOrd="0" destOrd="0" presId="urn:microsoft.com/office/officeart/2005/8/layout/hierarchy1"/>
    <dgm:cxn modelId="{926395D4-292F-4E96-BC7E-9FAB50F8528C}" type="presParOf" srcId="{6B21711E-7BEF-42DE-A358-5851894F2A2E}" destId="{BF4082DB-65C2-4764-BE7D-5593A7F7E652}" srcOrd="0" destOrd="0" presId="urn:microsoft.com/office/officeart/2005/8/layout/hierarchy1"/>
    <dgm:cxn modelId="{7C375299-A8B9-43A5-BBF4-D83CE4D40391}" type="presParOf" srcId="{6B21711E-7BEF-42DE-A358-5851894F2A2E}" destId="{7678D13B-F3F2-4B24-B76F-476C21A41E92}" srcOrd="1" destOrd="0" presId="urn:microsoft.com/office/officeart/2005/8/layout/hierarchy1"/>
    <dgm:cxn modelId="{09DB5541-02A1-4B3C-8519-B68B1BB7CB97}" type="presParOf" srcId="{AE610885-2CF1-465B-B09E-155C78F251EB}" destId="{244BED07-65AF-4AA1-BA70-706B602BA14D}" srcOrd="1" destOrd="0" presId="urn:microsoft.com/office/officeart/2005/8/layout/hierarchy1"/>
    <dgm:cxn modelId="{9FA7D84C-C74B-4090-9396-40870145613C}" type="presParOf" srcId="{244BED07-65AF-4AA1-BA70-706B602BA14D}" destId="{87AFC87E-B718-4C28-82A9-649F4AF1386F}" srcOrd="0" destOrd="0" presId="urn:microsoft.com/office/officeart/2005/8/layout/hierarchy1"/>
    <dgm:cxn modelId="{091B34AA-EC2A-48BD-8220-C710463FD4F7}" type="presParOf" srcId="{244BED07-65AF-4AA1-BA70-706B602BA14D}" destId="{614B2EE1-66D9-43D0-8E9D-3D2FBDFA3A0B}" srcOrd="1" destOrd="0" presId="urn:microsoft.com/office/officeart/2005/8/layout/hierarchy1"/>
    <dgm:cxn modelId="{B367529A-BEBF-41A5-8D07-24210043DECE}" type="presParOf" srcId="{614B2EE1-66D9-43D0-8E9D-3D2FBDFA3A0B}" destId="{63791D7A-6B9F-43B6-85AC-B53A2FBB8623}" srcOrd="0" destOrd="0" presId="urn:microsoft.com/office/officeart/2005/8/layout/hierarchy1"/>
    <dgm:cxn modelId="{DD234726-1C95-471F-8029-CF6D05C240F7}" type="presParOf" srcId="{63791D7A-6B9F-43B6-85AC-B53A2FBB8623}" destId="{89DCEAFB-0A02-409E-AC69-71D0D44E8AF2}" srcOrd="0" destOrd="0" presId="urn:microsoft.com/office/officeart/2005/8/layout/hierarchy1"/>
    <dgm:cxn modelId="{263D858C-0163-4B71-9E51-D5305BE15987}" type="presParOf" srcId="{63791D7A-6B9F-43B6-85AC-B53A2FBB8623}" destId="{CCB6D117-497D-438D-B987-081D3C0CA636}" srcOrd="1" destOrd="0" presId="urn:microsoft.com/office/officeart/2005/8/layout/hierarchy1"/>
    <dgm:cxn modelId="{D96166DD-948B-4A35-B4A3-4D07AE4B9AD1}" type="presParOf" srcId="{614B2EE1-66D9-43D0-8E9D-3D2FBDFA3A0B}" destId="{994A9A91-1290-416A-8EE7-ED93CA08C6B1}" srcOrd="1" destOrd="0" presId="urn:microsoft.com/office/officeart/2005/8/layout/hierarchy1"/>
    <dgm:cxn modelId="{889DDD4B-B2E5-4FBF-9920-DB82BD8DC094}" type="presParOf" srcId="{994A9A91-1290-416A-8EE7-ED93CA08C6B1}" destId="{9B2F75A9-AE30-49D3-A93D-803C9C638DA1}" srcOrd="0" destOrd="0" presId="urn:microsoft.com/office/officeart/2005/8/layout/hierarchy1"/>
    <dgm:cxn modelId="{39823659-7D15-491C-95C6-6CF7CE52C7EB}" type="presParOf" srcId="{994A9A91-1290-416A-8EE7-ED93CA08C6B1}" destId="{602C0F12-47B0-435E-9F9E-36B8987FCEB6}" srcOrd="1" destOrd="0" presId="urn:microsoft.com/office/officeart/2005/8/layout/hierarchy1"/>
    <dgm:cxn modelId="{4679CC8B-8AE5-4527-95F3-A395E434CA19}" type="presParOf" srcId="{602C0F12-47B0-435E-9F9E-36B8987FCEB6}" destId="{A767865F-110A-4DEC-9EF3-1AC58EF5C90F}" srcOrd="0" destOrd="0" presId="urn:microsoft.com/office/officeart/2005/8/layout/hierarchy1"/>
    <dgm:cxn modelId="{9F999FC5-1409-4147-B4C7-DBA0B342069D}" type="presParOf" srcId="{A767865F-110A-4DEC-9EF3-1AC58EF5C90F}" destId="{345FCF92-E656-46C0-A6B7-33DC59FB0FAB}" srcOrd="0" destOrd="0" presId="urn:microsoft.com/office/officeart/2005/8/layout/hierarchy1"/>
    <dgm:cxn modelId="{2A7F8A52-E2B6-406C-A1A7-8EA08155EC01}" type="presParOf" srcId="{A767865F-110A-4DEC-9EF3-1AC58EF5C90F}" destId="{58FEB025-BB1D-4988-A378-8994C3C34CF1}" srcOrd="1" destOrd="0" presId="urn:microsoft.com/office/officeart/2005/8/layout/hierarchy1"/>
    <dgm:cxn modelId="{0BFEDCE9-A348-458E-8FC6-747C5D22799D}" type="presParOf" srcId="{602C0F12-47B0-435E-9F9E-36B8987FCEB6}" destId="{A81179B5-1E39-42CD-9B85-B337C3C37219}" srcOrd="1" destOrd="0" presId="urn:microsoft.com/office/officeart/2005/8/layout/hierarchy1"/>
    <dgm:cxn modelId="{0AF87033-55D9-4761-A532-09F71FED68BD}" type="presParOf" srcId="{994A9A91-1290-416A-8EE7-ED93CA08C6B1}" destId="{7667A364-F7F7-408C-B4E6-07D3BE02E9EE}" srcOrd="2" destOrd="0" presId="urn:microsoft.com/office/officeart/2005/8/layout/hierarchy1"/>
    <dgm:cxn modelId="{C95E4852-74DD-4420-8AD0-8E79B108DE3C}" type="presParOf" srcId="{994A9A91-1290-416A-8EE7-ED93CA08C6B1}" destId="{4586C7D2-2913-4A0B-A52C-596671B4028E}" srcOrd="3" destOrd="0" presId="urn:microsoft.com/office/officeart/2005/8/layout/hierarchy1"/>
    <dgm:cxn modelId="{261A5B28-F9BA-4C1E-9EDE-AE466682C4C0}" type="presParOf" srcId="{4586C7D2-2913-4A0B-A52C-596671B4028E}" destId="{A0E41F07-1878-4A13-B868-E5D2566B5343}" srcOrd="0" destOrd="0" presId="urn:microsoft.com/office/officeart/2005/8/layout/hierarchy1"/>
    <dgm:cxn modelId="{5EEEDC0C-70ED-4877-9AE2-9344CCFB44E5}" type="presParOf" srcId="{A0E41F07-1878-4A13-B868-E5D2566B5343}" destId="{41FE6581-9CB9-4279-A1AA-115FD3EDBBDD}" srcOrd="0" destOrd="0" presId="urn:microsoft.com/office/officeart/2005/8/layout/hierarchy1"/>
    <dgm:cxn modelId="{2382AE06-2ECD-4C05-94A5-F62C6DBDF52A}" type="presParOf" srcId="{A0E41F07-1878-4A13-B868-E5D2566B5343}" destId="{A178C113-77E2-44D0-AA39-A6C5F15B3ED3}" srcOrd="1" destOrd="0" presId="urn:microsoft.com/office/officeart/2005/8/layout/hierarchy1"/>
    <dgm:cxn modelId="{EB8EB15C-7D75-4808-8988-70E3BF635C2C}" type="presParOf" srcId="{4586C7D2-2913-4A0B-A52C-596671B4028E}" destId="{B14B00EF-194B-44EB-A60E-7FE17D2C158E}" srcOrd="1" destOrd="0" presId="urn:microsoft.com/office/officeart/2005/8/layout/hierarchy1"/>
    <dgm:cxn modelId="{EDF96C0E-F66C-4BFF-A30F-7D6E0F6EA85A}" type="presParOf" srcId="{244BED07-65AF-4AA1-BA70-706B602BA14D}" destId="{00B3122A-AAE4-45EB-899C-91542123ACC0}" srcOrd="2" destOrd="0" presId="urn:microsoft.com/office/officeart/2005/8/layout/hierarchy1"/>
    <dgm:cxn modelId="{96324C55-56F0-4477-A04A-FDC7107DF43C}" type="presParOf" srcId="{244BED07-65AF-4AA1-BA70-706B602BA14D}" destId="{5D47DDB5-C0EB-44FF-87D0-73C841799BEB}" srcOrd="3" destOrd="0" presId="urn:microsoft.com/office/officeart/2005/8/layout/hierarchy1"/>
    <dgm:cxn modelId="{5F769949-D435-4677-B89A-D434C1C35101}" type="presParOf" srcId="{5D47DDB5-C0EB-44FF-87D0-73C841799BEB}" destId="{421805C4-C81F-4ADE-B804-23BD749A6F02}" srcOrd="0" destOrd="0" presId="urn:microsoft.com/office/officeart/2005/8/layout/hierarchy1"/>
    <dgm:cxn modelId="{8C1B7880-C97A-4711-87AF-828E79660375}" type="presParOf" srcId="{421805C4-C81F-4ADE-B804-23BD749A6F02}" destId="{828B3BCF-44B3-4503-9231-616BA239D0FA}" srcOrd="0" destOrd="0" presId="urn:microsoft.com/office/officeart/2005/8/layout/hierarchy1"/>
    <dgm:cxn modelId="{B6516064-3050-45DF-8277-0CEAB0D7BA89}" type="presParOf" srcId="{421805C4-C81F-4ADE-B804-23BD749A6F02}" destId="{B8BE08D3-E58E-4EBE-8E65-A77D987A7A7F}" srcOrd="1" destOrd="0" presId="urn:microsoft.com/office/officeart/2005/8/layout/hierarchy1"/>
    <dgm:cxn modelId="{69032F59-54E4-4014-92B2-E27BA2A36B5F}" type="presParOf" srcId="{5D47DDB5-C0EB-44FF-87D0-73C841799BEB}" destId="{8787699A-8335-40B4-BBFB-104C8F9B7AC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5E6500-EE53-448E-B813-C4F1E9F2B4BE}"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E9ABD6E5-0A95-42FF-BB98-44780646137B}">
      <dgm:prSet/>
      <dgm:spPr/>
      <dgm:t>
        <a:bodyPr/>
        <a:lstStyle/>
        <a:p>
          <a:r>
            <a:rPr lang="en-US"/>
            <a:t>Acute toxicity studies </a:t>
          </a:r>
        </a:p>
      </dgm:t>
    </dgm:pt>
    <dgm:pt modelId="{A386C3E2-8F42-4217-A430-4DB476305602}" type="parTrans" cxnId="{A8F61AE7-1D5C-426C-BBD7-117B5E3A4640}">
      <dgm:prSet/>
      <dgm:spPr/>
      <dgm:t>
        <a:bodyPr/>
        <a:lstStyle/>
        <a:p>
          <a:endParaRPr lang="en-US"/>
        </a:p>
      </dgm:t>
    </dgm:pt>
    <dgm:pt modelId="{01892D5A-0977-466E-AB2D-8F77A72DE04A}" type="sibTrans" cxnId="{A8F61AE7-1D5C-426C-BBD7-117B5E3A4640}">
      <dgm:prSet/>
      <dgm:spPr/>
      <dgm:t>
        <a:bodyPr/>
        <a:lstStyle/>
        <a:p>
          <a:endParaRPr lang="en-US"/>
        </a:p>
      </dgm:t>
    </dgm:pt>
    <dgm:pt modelId="{4ADE0CDC-39C4-4C2E-B1C9-D0BD7EB6B536}">
      <dgm:prSet/>
      <dgm:spPr/>
      <dgm:t>
        <a:bodyPr/>
        <a:lstStyle/>
        <a:p>
          <a:r>
            <a:rPr lang="en-US" dirty="0"/>
            <a:t>Repeat-dose toxicity studies </a:t>
          </a:r>
        </a:p>
      </dgm:t>
    </dgm:pt>
    <dgm:pt modelId="{78B259D8-A19A-449F-958E-DC4E740E9A3B}" type="parTrans" cxnId="{B9FE1210-A507-4894-AD6B-3309EFB3EB68}">
      <dgm:prSet/>
      <dgm:spPr/>
      <dgm:t>
        <a:bodyPr/>
        <a:lstStyle/>
        <a:p>
          <a:endParaRPr lang="en-US"/>
        </a:p>
      </dgm:t>
    </dgm:pt>
    <dgm:pt modelId="{549BA465-8DE0-40B9-9F64-F6776EAF66D6}" type="sibTrans" cxnId="{B9FE1210-A507-4894-AD6B-3309EFB3EB68}">
      <dgm:prSet/>
      <dgm:spPr/>
      <dgm:t>
        <a:bodyPr/>
        <a:lstStyle/>
        <a:p>
          <a:endParaRPr lang="en-US"/>
        </a:p>
      </dgm:t>
    </dgm:pt>
    <dgm:pt modelId="{B84CB846-B964-4A14-A3D5-171F9597D153}">
      <dgm:prSet/>
      <dgm:spPr/>
      <dgm:t>
        <a:bodyPr/>
        <a:lstStyle/>
        <a:p>
          <a:r>
            <a:rPr lang="en-US"/>
            <a:t>Safety pharmacology studies</a:t>
          </a:r>
        </a:p>
      </dgm:t>
    </dgm:pt>
    <dgm:pt modelId="{625DB03D-D868-471B-AF64-6A1A0851B820}" type="parTrans" cxnId="{28757B39-BB1B-462B-BE19-365361A67D12}">
      <dgm:prSet/>
      <dgm:spPr/>
      <dgm:t>
        <a:bodyPr/>
        <a:lstStyle/>
        <a:p>
          <a:endParaRPr lang="en-US"/>
        </a:p>
      </dgm:t>
    </dgm:pt>
    <dgm:pt modelId="{C8566D97-4313-4F83-A2B4-A5F236CF2157}" type="sibTrans" cxnId="{28757B39-BB1B-462B-BE19-365361A67D12}">
      <dgm:prSet/>
      <dgm:spPr/>
      <dgm:t>
        <a:bodyPr/>
        <a:lstStyle/>
        <a:p>
          <a:endParaRPr lang="en-US"/>
        </a:p>
      </dgm:t>
    </dgm:pt>
    <dgm:pt modelId="{7C11A4FC-6D67-45D8-8F9C-DB26783FABDF}">
      <dgm:prSet/>
      <dgm:spPr/>
      <dgm:t>
        <a:bodyPr/>
        <a:lstStyle/>
        <a:p>
          <a:r>
            <a:rPr lang="en-US" i="1"/>
            <a:t>In vitro </a:t>
          </a:r>
          <a:r>
            <a:rPr lang="en-US"/>
            <a:t>evaluation of genotoxicity</a:t>
          </a:r>
        </a:p>
      </dgm:t>
    </dgm:pt>
    <dgm:pt modelId="{53ABB7FB-FEE5-437D-B527-9103750908C6}" type="parTrans" cxnId="{D20516B9-2CF6-430D-97C2-F2FD1A7C8C19}">
      <dgm:prSet/>
      <dgm:spPr/>
      <dgm:t>
        <a:bodyPr/>
        <a:lstStyle/>
        <a:p>
          <a:endParaRPr lang="en-US"/>
        </a:p>
      </dgm:t>
    </dgm:pt>
    <dgm:pt modelId="{0F3D1F9F-22D9-4E3E-8049-39128431F923}" type="sibTrans" cxnId="{D20516B9-2CF6-430D-97C2-F2FD1A7C8C19}">
      <dgm:prSet/>
      <dgm:spPr/>
      <dgm:t>
        <a:bodyPr/>
        <a:lstStyle/>
        <a:p>
          <a:endParaRPr lang="en-US"/>
        </a:p>
      </dgm:t>
    </dgm:pt>
    <dgm:pt modelId="{70CC6837-00EA-407D-BAF1-0D2F5C3F6EEE}">
      <dgm:prSet/>
      <dgm:spPr/>
      <dgm:t>
        <a:bodyPr/>
        <a:lstStyle/>
        <a:p>
          <a:r>
            <a:rPr lang="en-US"/>
            <a:t>Studies to evaluate the ADME of drugs in animals </a:t>
          </a:r>
        </a:p>
      </dgm:t>
    </dgm:pt>
    <dgm:pt modelId="{D19C9C89-8943-458F-B2BA-BB42EAA89C82}" type="parTrans" cxnId="{08C46674-2BD5-40CB-A3B7-2B9D58A7D2AC}">
      <dgm:prSet/>
      <dgm:spPr/>
      <dgm:t>
        <a:bodyPr/>
        <a:lstStyle/>
        <a:p>
          <a:endParaRPr lang="en-US"/>
        </a:p>
      </dgm:t>
    </dgm:pt>
    <dgm:pt modelId="{17C1C441-CE2F-4E41-9A97-313E72C61579}" type="sibTrans" cxnId="{08C46674-2BD5-40CB-A3B7-2B9D58A7D2AC}">
      <dgm:prSet/>
      <dgm:spPr/>
      <dgm:t>
        <a:bodyPr/>
        <a:lstStyle/>
        <a:p>
          <a:endParaRPr lang="en-US"/>
        </a:p>
      </dgm:t>
    </dgm:pt>
    <dgm:pt modelId="{C3CDB93C-834B-47BF-8771-F6E517909842}">
      <dgm:prSet/>
      <dgm:spPr/>
      <dgm:t>
        <a:bodyPr/>
        <a:lstStyle/>
        <a:p>
          <a:r>
            <a:rPr lang="en-US"/>
            <a:t>Reproduction toxicity studies</a:t>
          </a:r>
        </a:p>
      </dgm:t>
    </dgm:pt>
    <dgm:pt modelId="{D5604BFF-F442-403A-98A1-8F320732BD4E}" type="parTrans" cxnId="{ACBFBECA-2F8E-4957-9009-CD7D3B304297}">
      <dgm:prSet/>
      <dgm:spPr/>
      <dgm:t>
        <a:bodyPr/>
        <a:lstStyle/>
        <a:p>
          <a:endParaRPr lang="en-US"/>
        </a:p>
      </dgm:t>
    </dgm:pt>
    <dgm:pt modelId="{610C3A98-32C9-4E04-9AF0-9B69E88B1A55}" type="sibTrans" cxnId="{ACBFBECA-2F8E-4957-9009-CD7D3B304297}">
      <dgm:prSet/>
      <dgm:spPr/>
      <dgm:t>
        <a:bodyPr/>
        <a:lstStyle/>
        <a:p>
          <a:endParaRPr lang="en-US"/>
        </a:p>
      </dgm:t>
    </dgm:pt>
    <dgm:pt modelId="{610A59C2-ABF5-4DE8-A6FB-5CD9BC5B62F8}">
      <dgm:prSet/>
      <dgm:spPr/>
      <dgm:t>
        <a:bodyPr/>
        <a:lstStyle/>
        <a:p>
          <a:r>
            <a:rPr lang="en-US"/>
            <a:t>Carcinogenicity studies</a:t>
          </a:r>
        </a:p>
      </dgm:t>
    </dgm:pt>
    <dgm:pt modelId="{1CF762C1-E7DD-4E63-8D0B-2C55B42CF6AB}" type="parTrans" cxnId="{C75E015F-BD7C-4D45-8AE0-C87CBF056331}">
      <dgm:prSet/>
      <dgm:spPr/>
      <dgm:t>
        <a:bodyPr/>
        <a:lstStyle/>
        <a:p>
          <a:endParaRPr lang="en-US"/>
        </a:p>
      </dgm:t>
    </dgm:pt>
    <dgm:pt modelId="{7511769A-4111-4FDD-A145-CAB9AA91F863}" type="sibTrans" cxnId="{C75E015F-BD7C-4D45-8AE0-C87CBF056331}">
      <dgm:prSet/>
      <dgm:spPr/>
      <dgm:t>
        <a:bodyPr/>
        <a:lstStyle/>
        <a:p>
          <a:endParaRPr lang="en-US"/>
        </a:p>
      </dgm:t>
    </dgm:pt>
    <dgm:pt modelId="{9D8A87CD-4280-4403-AEB5-381B07D430F9}" type="pres">
      <dgm:prSet presAssocID="{585E6500-EE53-448E-B813-C4F1E9F2B4BE}" presName="vert0" presStyleCnt="0">
        <dgm:presLayoutVars>
          <dgm:dir/>
          <dgm:animOne val="branch"/>
          <dgm:animLvl val="lvl"/>
        </dgm:presLayoutVars>
      </dgm:prSet>
      <dgm:spPr/>
      <dgm:t>
        <a:bodyPr/>
        <a:lstStyle/>
        <a:p>
          <a:endParaRPr lang="en-US"/>
        </a:p>
      </dgm:t>
    </dgm:pt>
    <dgm:pt modelId="{E8CD53AD-EDB8-4D65-9836-6553345F9724}" type="pres">
      <dgm:prSet presAssocID="{E9ABD6E5-0A95-42FF-BB98-44780646137B}" presName="thickLine" presStyleLbl="alignNode1" presStyleIdx="0" presStyleCnt="7"/>
      <dgm:spPr/>
    </dgm:pt>
    <dgm:pt modelId="{9F659FD7-3BEC-4500-94CD-AE54249A90A5}" type="pres">
      <dgm:prSet presAssocID="{E9ABD6E5-0A95-42FF-BB98-44780646137B}" presName="horz1" presStyleCnt="0"/>
      <dgm:spPr/>
    </dgm:pt>
    <dgm:pt modelId="{F10F10EF-0BAF-4673-BF95-A95B69BDF66D}" type="pres">
      <dgm:prSet presAssocID="{E9ABD6E5-0A95-42FF-BB98-44780646137B}" presName="tx1" presStyleLbl="revTx" presStyleIdx="0" presStyleCnt="7"/>
      <dgm:spPr/>
      <dgm:t>
        <a:bodyPr/>
        <a:lstStyle/>
        <a:p>
          <a:endParaRPr lang="en-US"/>
        </a:p>
      </dgm:t>
    </dgm:pt>
    <dgm:pt modelId="{47A732E8-4E22-4EA7-9785-15010D88665B}" type="pres">
      <dgm:prSet presAssocID="{E9ABD6E5-0A95-42FF-BB98-44780646137B}" presName="vert1" presStyleCnt="0"/>
      <dgm:spPr/>
    </dgm:pt>
    <dgm:pt modelId="{25B491D3-7F68-4916-B4AA-9C282FF61E57}" type="pres">
      <dgm:prSet presAssocID="{4ADE0CDC-39C4-4C2E-B1C9-D0BD7EB6B536}" presName="thickLine" presStyleLbl="alignNode1" presStyleIdx="1" presStyleCnt="7"/>
      <dgm:spPr/>
    </dgm:pt>
    <dgm:pt modelId="{72AC7D38-69D5-45A8-85DC-D0FAD47F61BD}" type="pres">
      <dgm:prSet presAssocID="{4ADE0CDC-39C4-4C2E-B1C9-D0BD7EB6B536}" presName="horz1" presStyleCnt="0"/>
      <dgm:spPr/>
    </dgm:pt>
    <dgm:pt modelId="{34B5DE1F-A6A0-4E3B-8FA7-24811CB603E7}" type="pres">
      <dgm:prSet presAssocID="{4ADE0CDC-39C4-4C2E-B1C9-D0BD7EB6B536}" presName="tx1" presStyleLbl="revTx" presStyleIdx="1" presStyleCnt="7"/>
      <dgm:spPr/>
      <dgm:t>
        <a:bodyPr/>
        <a:lstStyle/>
        <a:p>
          <a:endParaRPr lang="en-US"/>
        </a:p>
      </dgm:t>
    </dgm:pt>
    <dgm:pt modelId="{761060E5-F50E-4550-9591-6D51CCF9D8F3}" type="pres">
      <dgm:prSet presAssocID="{4ADE0CDC-39C4-4C2E-B1C9-D0BD7EB6B536}" presName="vert1" presStyleCnt="0"/>
      <dgm:spPr/>
    </dgm:pt>
    <dgm:pt modelId="{F342CC78-96AB-4C57-B8B7-71B0204D3070}" type="pres">
      <dgm:prSet presAssocID="{B84CB846-B964-4A14-A3D5-171F9597D153}" presName="thickLine" presStyleLbl="alignNode1" presStyleIdx="2" presStyleCnt="7"/>
      <dgm:spPr/>
    </dgm:pt>
    <dgm:pt modelId="{601AC074-1412-405A-9EFB-905F9229A602}" type="pres">
      <dgm:prSet presAssocID="{B84CB846-B964-4A14-A3D5-171F9597D153}" presName="horz1" presStyleCnt="0"/>
      <dgm:spPr/>
    </dgm:pt>
    <dgm:pt modelId="{0A01D4F2-6FCA-40B3-8374-9957B9A6DD07}" type="pres">
      <dgm:prSet presAssocID="{B84CB846-B964-4A14-A3D5-171F9597D153}" presName="tx1" presStyleLbl="revTx" presStyleIdx="2" presStyleCnt="7"/>
      <dgm:spPr/>
      <dgm:t>
        <a:bodyPr/>
        <a:lstStyle/>
        <a:p>
          <a:endParaRPr lang="en-US"/>
        </a:p>
      </dgm:t>
    </dgm:pt>
    <dgm:pt modelId="{4FE9FE3C-ACCE-4A6F-B49F-76AB536800BD}" type="pres">
      <dgm:prSet presAssocID="{B84CB846-B964-4A14-A3D5-171F9597D153}" presName="vert1" presStyleCnt="0"/>
      <dgm:spPr/>
    </dgm:pt>
    <dgm:pt modelId="{901C707F-FC3C-4B41-9F85-905F17DCA7F7}" type="pres">
      <dgm:prSet presAssocID="{7C11A4FC-6D67-45D8-8F9C-DB26783FABDF}" presName="thickLine" presStyleLbl="alignNode1" presStyleIdx="3" presStyleCnt="7"/>
      <dgm:spPr/>
    </dgm:pt>
    <dgm:pt modelId="{B3FC3537-F91F-4037-83D2-907E2186D1BC}" type="pres">
      <dgm:prSet presAssocID="{7C11A4FC-6D67-45D8-8F9C-DB26783FABDF}" presName="horz1" presStyleCnt="0"/>
      <dgm:spPr/>
    </dgm:pt>
    <dgm:pt modelId="{3789F7A0-FCB9-42A2-8648-E717BC3E4EE2}" type="pres">
      <dgm:prSet presAssocID="{7C11A4FC-6D67-45D8-8F9C-DB26783FABDF}" presName="tx1" presStyleLbl="revTx" presStyleIdx="3" presStyleCnt="7"/>
      <dgm:spPr/>
      <dgm:t>
        <a:bodyPr/>
        <a:lstStyle/>
        <a:p>
          <a:endParaRPr lang="en-US"/>
        </a:p>
      </dgm:t>
    </dgm:pt>
    <dgm:pt modelId="{2013C3B0-3B77-4FD7-A1FE-4A562F6A3651}" type="pres">
      <dgm:prSet presAssocID="{7C11A4FC-6D67-45D8-8F9C-DB26783FABDF}" presName="vert1" presStyleCnt="0"/>
      <dgm:spPr/>
    </dgm:pt>
    <dgm:pt modelId="{85D26704-8DBA-4661-BF97-17B252A90ACD}" type="pres">
      <dgm:prSet presAssocID="{70CC6837-00EA-407D-BAF1-0D2F5C3F6EEE}" presName="thickLine" presStyleLbl="alignNode1" presStyleIdx="4" presStyleCnt="7"/>
      <dgm:spPr/>
    </dgm:pt>
    <dgm:pt modelId="{D481DD91-9173-4318-ADA9-F8C4EBCE4C61}" type="pres">
      <dgm:prSet presAssocID="{70CC6837-00EA-407D-BAF1-0D2F5C3F6EEE}" presName="horz1" presStyleCnt="0"/>
      <dgm:spPr/>
    </dgm:pt>
    <dgm:pt modelId="{2701005A-A834-434E-85F4-3907EC906F50}" type="pres">
      <dgm:prSet presAssocID="{70CC6837-00EA-407D-BAF1-0D2F5C3F6EEE}" presName="tx1" presStyleLbl="revTx" presStyleIdx="4" presStyleCnt="7"/>
      <dgm:spPr/>
      <dgm:t>
        <a:bodyPr/>
        <a:lstStyle/>
        <a:p>
          <a:endParaRPr lang="en-US"/>
        </a:p>
      </dgm:t>
    </dgm:pt>
    <dgm:pt modelId="{F978937D-0D2D-45A0-B3BD-567C3B270A44}" type="pres">
      <dgm:prSet presAssocID="{70CC6837-00EA-407D-BAF1-0D2F5C3F6EEE}" presName="vert1" presStyleCnt="0"/>
      <dgm:spPr/>
    </dgm:pt>
    <dgm:pt modelId="{0F579CD1-69F9-4552-93ED-B776B41D6282}" type="pres">
      <dgm:prSet presAssocID="{C3CDB93C-834B-47BF-8771-F6E517909842}" presName="thickLine" presStyleLbl="alignNode1" presStyleIdx="5" presStyleCnt="7"/>
      <dgm:spPr/>
    </dgm:pt>
    <dgm:pt modelId="{972C0D1D-5CC2-4FEF-80B8-E62311D3A81F}" type="pres">
      <dgm:prSet presAssocID="{C3CDB93C-834B-47BF-8771-F6E517909842}" presName="horz1" presStyleCnt="0"/>
      <dgm:spPr/>
    </dgm:pt>
    <dgm:pt modelId="{B3736E1D-3D96-450D-8A95-0EB238F43ED6}" type="pres">
      <dgm:prSet presAssocID="{C3CDB93C-834B-47BF-8771-F6E517909842}" presName="tx1" presStyleLbl="revTx" presStyleIdx="5" presStyleCnt="7"/>
      <dgm:spPr/>
      <dgm:t>
        <a:bodyPr/>
        <a:lstStyle/>
        <a:p>
          <a:endParaRPr lang="en-US"/>
        </a:p>
      </dgm:t>
    </dgm:pt>
    <dgm:pt modelId="{3BAC0DD0-0EEC-4447-B509-428580A5E90D}" type="pres">
      <dgm:prSet presAssocID="{C3CDB93C-834B-47BF-8771-F6E517909842}" presName="vert1" presStyleCnt="0"/>
      <dgm:spPr/>
    </dgm:pt>
    <dgm:pt modelId="{9C5B8869-9987-41B4-877B-3FB194708AE1}" type="pres">
      <dgm:prSet presAssocID="{610A59C2-ABF5-4DE8-A6FB-5CD9BC5B62F8}" presName="thickLine" presStyleLbl="alignNode1" presStyleIdx="6" presStyleCnt="7"/>
      <dgm:spPr/>
    </dgm:pt>
    <dgm:pt modelId="{D7BEE784-D094-4633-928F-DE64BBAF8F5D}" type="pres">
      <dgm:prSet presAssocID="{610A59C2-ABF5-4DE8-A6FB-5CD9BC5B62F8}" presName="horz1" presStyleCnt="0"/>
      <dgm:spPr/>
    </dgm:pt>
    <dgm:pt modelId="{EAF11B6D-B73B-455F-BD93-224F763F9FEA}" type="pres">
      <dgm:prSet presAssocID="{610A59C2-ABF5-4DE8-A6FB-5CD9BC5B62F8}" presName="tx1" presStyleLbl="revTx" presStyleIdx="6" presStyleCnt="7"/>
      <dgm:spPr/>
      <dgm:t>
        <a:bodyPr/>
        <a:lstStyle/>
        <a:p>
          <a:endParaRPr lang="en-US"/>
        </a:p>
      </dgm:t>
    </dgm:pt>
    <dgm:pt modelId="{4583DF95-1635-4302-865F-088FB641D071}" type="pres">
      <dgm:prSet presAssocID="{610A59C2-ABF5-4DE8-A6FB-5CD9BC5B62F8}" presName="vert1" presStyleCnt="0"/>
      <dgm:spPr/>
    </dgm:pt>
  </dgm:ptLst>
  <dgm:cxnLst>
    <dgm:cxn modelId="{164CD466-905F-4EB7-BF83-BBE3AC6333F3}" type="presOf" srcId="{7C11A4FC-6D67-45D8-8F9C-DB26783FABDF}" destId="{3789F7A0-FCB9-42A2-8648-E717BC3E4EE2}" srcOrd="0" destOrd="0" presId="urn:microsoft.com/office/officeart/2008/layout/LinedList"/>
    <dgm:cxn modelId="{BF5029CE-9474-498B-9F75-B39567761D97}" type="presOf" srcId="{70CC6837-00EA-407D-BAF1-0D2F5C3F6EEE}" destId="{2701005A-A834-434E-85F4-3907EC906F50}" srcOrd="0" destOrd="0" presId="urn:microsoft.com/office/officeart/2008/layout/LinedList"/>
    <dgm:cxn modelId="{D7B34B29-E17D-4CF7-A22A-A89F097D77BF}" type="presOf" srcId="{585E6500-EE53-448E-B813-C4F1E9F2B4BE}" destId="{9D8A87CD-4280-4403-AEB5-381B07D430F9}" srcOrd="0" destOrd="0" presId="urn:microsoft.com/office/officeart/2008/layout/LinedList"/>
    <dgm:cxn modelId="{08C46674-2BD5-40CB-A3B7-2B9D58A7D2AC}" srcId="{585E6500-EE53-448E-B813-C4F1E9F2B4BE}" destId="{70CC6837-00EA-407D-BAF1-0D2F5C3F6EEE}" srcOrd="4" destOrd="0" parTransId="{D19C9C89-8943-458F-B2BA-BB42EAA89C82}" sibTransId="{17C1C441-CE2F-4E41-9A97-313E72C61579}"/>
    <dgm:cxn modelId="{8F1B5E29-B1E5-4589-9251-BFB078DF70C9}" type="presOf" srcId="{E9ABD6E5-0A95-42FF-BB98-44780646137B}" destId="{F10F10EF-0BAF-4673-BF95-A95B69BDF66D}" srcOrd="0" destOrd="0" presId="urn:microsoft.com/office/officeart/2008/layout/LinedList"/>
    <dgm:cxn modelId="{C75E015F-BD7C-4D45-8AE0-C87CBF056331}" srcId="{585E6500-EE53-448E-B813-C4F1E9F2B4BE}" destId="{610A59C2-ABF5-4DE8-A6FB-5CD9BC5B62F8}" srcOrd="6" destOrd="0" parTransId="{1CF762C1-E7DD-4E63-8D0B-2C55B42CF6AB}" sibTransId="{7511769A-4111-4FDD-A145-CAB9AA91F863}"/>
    <dgm:cxn modelId="{ACBFBECA-2F8E-4957-9009-CD7D3B304297}" srcId="{585E6500-EE53-448E-B813-C4F1E9F2B4BE}" destId="{C3CDB93C-834B-47BF-8771-F6E517909842}" srcOrd="5" destOrd="0" parTransId="{D5604BFF-F442-403A-98A1-8F320732BD4E}" sibTransId="{610C3A98-32C9-4E04-9AF0-9B69E88B1A55}"/>
    <dgm:cxn modelId="{A8F61AE7-1D5C-426C-BBD7-117B5E3A4640}" srcId="{585E6500-EE53-448E-B813-C4F1E9F2B4BE}" destId="{E9ABD6E5-0A95-42FF-BB98-44780646137B}" srcOrd="0" destOrd="0" parTransId="{A386C3E2-8F42-4217-A430-4DB476305602}" sibTransId="{01892D5A-0977-466E-AB2D-8F77A72DE04A}"/>
    <dgm:cxn modelId="{D20516B9-2CF6-430D-97C2-F2FD1A7C8C19}" srcId="{585E6500-EE53-448E-B813-C4F1E9F2B4BE}" destId="{7C11A4FC-6D67-45D8-8F9C-DB26783FABDF}" srcOrd="3" destOrd="0" parTransId="{53ABB7FB-FEE5-437D-B527-9103750908C6}" sibTransId="{0F3D1F9F-22D9-4E3E-8049-39128431F923}"/>
    <dgm:cxn modelId="{52392117-771B-4CD3-8A82-358637EB81DC}" type="presOf" srcId="{C3CDB93C-834B-47BF-8771-F6E517909842}" destId="{B3736E1D-3D96-450D-8A95-0EB238F43ED6}" srcOrd="0" destOrd="0" presId="urn:microsoft.com/office/officeart/2008/layout/LinedList"/>
    <dgm:cxn modelId="{B3D67D7D-357A-4242-9AA9-7E674F3948A5}" type="presOf" srcId="{610A59C2-ABF5-4DE8-A6FB-5CD9BC5B62F8}" destId="{EAF11B6D-B73B-455F-BD93-224F763F9FEA}" srcOrd="0" destOrd="0" presId="urn:microsoft.com/office/officeart/2008/layout/LinedList"/>
    <dgm:cxn modelId="{AC265938-1B11-4BD0-BE14-A4FE72D077F8}" type="presOf" srcId="{4ADE0CDC-39C4-4C2E-B1C9-D0BD7EB6B536}" destId="{34B5DE1F-A6A0-4E3B-8FA7-24811CB603E7}" srcOrd="0" destOrd="0" presId="urn:microsoft.com/office/officeart/2008/layout/LinedList"/>
    <dgm:cxn modelId="{28757B39-BB1B-462B-BE19-365361A67D12}" srcId="{585E6500-EE53-448E-B813-C4F1E9F2B4BE}" destId="{B84CB846-B964-4A14-A3D5-171F9597D153}" srcOrd="2" destOrd="0" parTransId="{625DB03D-D868-471B-AF64-6A1A0851B820}" sibTransId="{C8566D97-4313-4F83-A2B4-A5F236CF2157}"/>
    <dgm:cxn modelId="{512ACBDA-C24C-46C7-A04F-F45C32393EB7}" type="presOf" srcId="{B84CB846-B964-4A14-A3D5-171F9597D153}" destId="{0A01D4F2-6FCA-40B3-8374-9957B9A6DD07}" srcOrd="0" destOrd="0" presId="urn:microsoft.com/office/officeart/2008/layout/LinedList"/>
    <dgm:cxn modelId="{B9FE1210-A507-4894-AD6B-3309EFB3EB68}" srcId="{585E6500-EE53-448E-B813-C4F1E9F2B4BE}" destId="{4ADE0CDC-39C4-4C2E-B1C9-D0BD7EB6B536}" srcOrd="1" destOrd="0" parTransId="{78B259D8-A19A-449F-958E-DC4E740E9A3B}" sibTransId="{549BA465-8DE0-40B9-9F64-F6776EAF66D6}"/>
    <dgm:cxn modelId="{54E0A35E-7742-461A-B3F0-A6A99BFE0FE1}" type="presParOf" srcId="{9D8A87CD-4280-4403-AEB5-381B07D430F9}" destId="{E8CD53AD-EDB8-4D65-9836-6553345F9724}" srcOrd="0" destOrd="0" presId="urn:microsoft.com/office/officeart/2008/layout/LinedList"/>
    <dgm:cxn modelId="{62C964F1-A857-4E1A-8C3B-CC238140A69B}" type="presParOf" srcId="{9D8A87CD-4280-4403-AEB5-381B07D430F9}" destId="{9F659FD7-3BEC-4500-94CD-AE54249A90A5}" srcOrd="1" destOrd="0" presId="urn:microsoft.com/office/officeart/2008/layout/LinedList"/>
    <dgm:cxn modelId="{5068EE29-CB5D-4D17-BB28-3489ADD870F5}" type="presParOf" srcId="{9F659FD7-3BEC-4500-94CD-AE54249A90A5}" destId="{F10F10EF-0BAF-4673-BF95-A95B69BDF66D}" srcOrd="0" destOrd="0" presId="urn:microsoft.com/office/officeart/2008/layout/LinedList"/>
    <dgm:cxn modelId="{76703377-0F23-4923-AD85-C17584C773CD}" type="presParOf" srcId="{9F659FD7-3BEC-4500-94CD-AE54249A90A5}" destId="{47A732E8-4E22-4EA7-9785-15010D88665B}" srcOrd="1" destOrd="0" presId="urn:microsoft.com/office/officeart/2008/layout/LinedList"/>
    <dgm:cxn modelId="{E31EBCC8-33F7-42E9-B5B8-0E7B7CAB45B0}" type="presParOf" srcId="{9D8A87CD-4280-4403-AEB5-381B07D430F9}" destId="{25B491D3-7F68-4916-B4AA-9C282FF61E57}" srcOrd="2" destOrd="0" presId="urn:microsoft.com/office/officeart/2008/layout/LinedList"/>
    <dgm:cxn modelId="{FE527500-91F0-4E42-B575-3EC1D86ED2E0}" type="presParOf" srcId="{9D8A87CD-4280-4403-AEB5-381B07D430F9}" destId="{72AC7D38-69D5-45A8-85DC-D0FAD47F61BD}" srcOrd="3" destOrd="0" presId="urn:microsoft.com/office/officeart/2008/layout/LinedList"/>
    <dgm:cxn modelId="{8C5462C6-4919-4A64-978B-749F20026BBB}" type="presParOf" srcId="{72AC7D38-69D5-45A8-85DC-D0FAD47F61BD}" destId="{34B5DE1F-A6A0-4E3B-8FA7-24811CB603E7}" srcOrd="0" destOrd="0" presId="urn:microsoft.com/office/officeart/2008/layout/LinedList"/>
    <dgm:cxn modelId="{03D64975-94A3-4A12-900A-3CDFA18E71F0}" type="presParOf" srcId="{72AC7D38-69D5-45A8-85DC-D0FAD47F61BD}" destId="{761060E5-F50E-4550-9591-6D51CCF9D8F3}" srcOrd="1" destOrd="0" presId="urn:microsoft.com/office/officeart/2008/layout/LinedList"/>
    <dgm:cxn modelId="{41F9D837-0DB2-40EC-B687-83AFB158DCDE}" type="presParOf" srcId="{9D8A87CD-4280-4403-AEB5-381B07D430F9}" destId="{F342CC78-96AB-4C57-B8B7-71B0204D3070}" srcOrd="4" destOrd="0" presId="urn:microsoft.com/office/officeart/2008/layout/LinedList"/>
    <dgm:cxn modelId="{225E49D0-9F15-4EED-BD69-E8F560A8FD8B}" type="presParOf" srcId="{9D8A87CD-4280-4403-AEB5-381B07D430F9}" destId="{601AC074-1412-405A-9EFB-905F9229A602}" srcOrd="5" destOrd="0" presId="urn:microsoft.com/office/officeart/2008/layout/LinedList"/>
    <dgm:cxn modelId="{2E466937-9B6B-4092-BDEF-9F36AB3B7656}" type="presParOf" srcId="{601AC074-1412-405A-9EFB-905F9229A602}" destId="{0A01D4F2-6FCA-40B3-8374-9957B9A6DD07}" srcOrd="0" destOrd="0" presId="urn:microsoft.com/office/officeart/2008/layout/LinedList"/>
    <dgm:cxn modelId="{2E6D8EC7-52E5-4E03-B565-694DD9F1D360}" type="presParOf" srcId="{601AC074-1412-405A-9EFB-905F9229A602}" destId="{4FE9FE3C-ACCE-4A6F-B49F-76AB536800BD}" srcOrd="1" destOrd="0" presId="urn:microsoft.com/office/officeart/2008/layout/LinedList"/>
    <dgm:cxn modelId="{31B5DAD9-98D1-42F6-94B6-CE2902A0F002}" type="presParOf" srcId="{9D8A87CD-4280-4403-AEB5-381B07D430F9}" destId="{901C707F-FC3C-4B41-9F85-905F17DCA7F7}" srcOrd="6" destOrd="0" presId="urn:microsoft.com/office/officeart/2008/layout/LinedList"/>
    <dgm:cxn modelId="{E8E181EA-F6F3-4A7E-8B19-7C8BBC7E0502}" type="presParOf" srcId="{9D8A87CD-4280-4403-AEB5-381B07D430F9}" destId="{B3FC3537-F91F-4037-83D2-907E2186D1BC}" srcOrd="7" destOrd="0" presId="urn:microsoft.com/office/officeart/2008/layout/LinedList"/>
    <dgm:cxn modelId="{760F093F-3941-45DD-AF7C-FBD7D93AEE6C}" type="presParOf" srcId="{B3FC3537-F91F-4037-83D2-907E2186D1BC}" destId="{3789F7A0-FCB9-42A2-8648-E717BC3E4EE2}" srcOrd="0" destOrd="0" presId="urn:microsoft.com/office/officeart/2008/layout/LinedList"/>
    <dgm:cxn modelId="{C459CFF1-8DA3-4154-88BD-48D7FA22A3A9}" type="presParOf" srcId="{B3FC3537-F91F-4037-83D2-907E2186D1BC}" destId="{2013C3B0-3B77-4FD7-A1FE-4A562F6A3651}" srcOrd="1" destOrd="0" presId="urn:microsoft.com/office/officeart/2008/layout/LinedList"/>
    <dgm:cxn modelId="{8D83DB34-34B9-4213-A015-37A2B2127048}" type="presParOf" srcId="{9D8A87CD-4280-4403-AEB5-381B07D430F9}" destId="{85D26704-8DBA-4661-BF97-17B252A90ACD}" srcOrd="8" destOrd="0" presId="urn:microsoft.com/office/officeart/2008/layout/LinedList"/>
    <dgm:cxn modelId="{2AC381AB-672A-40C0-90DF-056BF3597116}" type="presParOf" srcId="{9D8A87CD-4280-4403-AEB5-381B07D430F9}" destId="{D481DD91-9173-4318-ADA9-F8C4EBCE4C61}" srcOrd="9" destOrd="0" presId="urn:microsoft.com/office/officeart/2008/layout/LinedList"/>
    <dgm:cxn modelId="{9DCC1A1A-F79B-43B7-A20D-9C00BBF852D0}" type="presParOf" srcId="{D481DD91-9173-4318-ADA9-F8C4EBCE4C61}" destId="{2701005A-A834-434E-85F4-3907EC906F50}" srcOrd="0" destOrd="0" presId="urn:microsoft.com/office/officeart/2008/layout/LinedList"/>
    <dgm:cxn modelId="{75F375A9-82BE-4E7C-8988-F1B9BCB8E94D}" type="presParOf" srcId="{D481DD91-9173-4318-ADA9-F8C4EBCE4C61}" destId="{F978937D-0D2D-45A0-B3BD-567C3B270A44}" srcOrd="1" destOrd="0" presId="urn:microsoft.com/office/officeart/2008/layout/LinedList"/>
    <dgm:cxn modelId="{A4A209D4-CB7F-4686-A96A-C4AE668CF3D5}" type="presParOf" srcId="{9D8A87CD-4280-4403-AEB5-381B07D430F9}" destId="{0F579CD1-69F9-4552-93ED-B776B41D6282}" srcOrd="10" destOrd="0" presId="urn:microsoft.com/office/officeart/2008/layout/LinedList"/>
    <dgm:cxn modelId="{BCADB794-0AB5-444B-968F-1D24C270A709}" type="presParOf" srcId="{9D8A87CD-4280-4403-AEB5-381B07D430F9}" destId="{972C0D1D-5CC2-4FEF-80B8-E62311D3A81F}" srcOrd="11" destOrd="0" presId="urn:microsoft.com/office/officeart/2008/layout/LinedList"/>
    <dgm:cxn modelId="{7E1605C9-239D-4EB2-96F9-2105FDD6CABB}" type="presParOf" srcId="{972C0D1D-5CC2-4FEF-80B8-E62311D3A81F}" destId="{B3736E1D-3D96-450D-8A95-0EB238F43ED6}" srcOrd="0" destOrd="0" presId="urn:microsoft.com/office/officeart/2008/layout/LinedList"/>
    <dgm:cxn modelId="{27597D2A-FE08-4486-BAB8-B5BB5EA84542}" type="presParOf" srcId="{972C0D1D-5CC2-4FEF-80B8-E62311D3A81F}" destId="{3BAC0DD0-0EEC-4447-B509-428580A5E90D}" srcOrd="1" destOrd="0" presId="urn:microsoft.com/office/officeart/2008/layout/LinedList"/>
    <dgm:cxn modelId="{0BBB3DA1-7902-4F52-ADEB-59A79BF6485D}" type="presParOf" srcId="{9D8A87CD-4280-4403-AEB5-381B07D430F9}" destId="{9C5B8869-9987-41B4-877B-3FB194708AE1}" srcOrd="12" destOrd="0" presId="urn:microsoft.com/office/officeart/2008/layout/LinedList"/>
    <dgm:cxn modelId="{19EE8359-D489-4A3D-93CD-8119903D364F}" type="presParOf" srcId="{9D8A87CD-4280-4403-AEB5-381B07D430F9}" destId="{D7BEE784-D094-4633-928F-DE64BBAF8F5D}" srcOrd="13" destOrd="0" presId="urn:microsoft.com/office/officeart/2008/layout/LinedList"/>
    <dgm:cxn modelId="{F32F6B98-0E54-4141-9886-001B05A65D01}" type="presParOf" srcId="{D7BEE784-D094-4633-928F-DE64BBAF8F5D}" destId="{EAF11B6D-B73B-455F-BD93-224F763F9FEA}" srcOrd="0" destOrd="0" presId="urn:microsoft.com/office/officeart/2008/layout/LinedList"/>
    <dgm:cxn modelId="{DA737F24-57A2-47BD-BA69-4D96F757C6C3}" type="presParOf" srcId="{D7BEE784-D094-4633-928F-DE64BBAF8F5D}" destId="{4583DF95-1635-4302-865F-088FB641D07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B5FC909-4D70-474D-A857-9C2F3D86699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995E6EF-FB6F-4974-8878-4DEA69F683C7}">
      <dgm:prSet custT="1"/>
      <dgm:spPr>
        <a:solidFill>
          <a:srgbClr val="FFC000"/>
        </a:solidFill>
      </dgm:spPr>
      <dgm:t>
        <a:bodyPr/>
        <a:lstStyle/>
        <a:p>
          <a:r>
            <a:rPr lang="en-US" sz="2800" b="1" dirty="0">
              <a:solidFill>
                <a:schemeClr val="tx1"/>
              </a:solidFill>
            </a:rPr>
            <a:t>Clinical study data</a:t>
          </a:r>
        </a:p>
      </dgm:t>
    </dgm:pt>
    <dgm:pt modelId="{151C1860-4CEF-4441-B18E-6C90FAAB1124}" type="parTrans" cxnId="{3357D95B-0081-444B-A71A-C7834A34F785}">
      <dgm:prSet/>
      <dgm:spPr/>
      <dgm:t>
        <a:bodyPr/>
        <a:lstStyle/>
        <a:p>
          <a:endParaRPr lang="en-US" sz="2800"/>
        </a:p>
      </dgm:t>
    </dgm:pt>
    <dgm:pt modelId="{C9EEA6CA-6599-47E0-996C-2D61FC29B5DF}" type="sibTrans" cxnId="{3357D95B-0081-444B-A71A-C7834A34F785}">
      <dgm:prSet/>
      <dgm:spPr/>
      <dgm:t>
        <a:bodyPr/>
        <a:lstStyle/>
        <a:p>
          <a:endParaRPr lang="en-US" sz="2800"/>
        </a:p>
      </dgm:t>
    </dgm:pt>
    <dgm:pt modelId="{C3F4C8BC-7540-4962-B6BA-0A15B180DDC2}">
      <dgm:prSet custT="1"/>
      <dgm:spPr/>
      <dgm:t>
        <a:bodyPr/>
        <a:lstStyle/>
        <a:p>
          <a:r>
            <a:rPr lang="en-US" sz="2800" dirty="0"/>
            <a:t>Safety </a:t>
          </a:r>
        </a:p>
      </dgm:t>
    </dgm:pt>
    <dgm:pt modelId="{78622819-5CF0-468E-9618-663E1670A663}" type="parTrans" cxnId="{95C35F1D-17B8-4EE2-B5B8-AEE12EA9214E}">
      <dgm:prSet/>
      <dgm:spPr/>
      <dgm:t>
        <a:bodyPr/>
        <a:lstStyle/>
        <a:p>
          <a:endParaRPr lang="en-US" sz="2800"/>
        </a:p>
      </dgm:t>
    </dgm:pt>
    <dgm:pt modelId="{1A6AF8EE-C896-4BF3-9C13-A166A50C8E71}" type="sibTrans" cxnId="{95C35F1D-17B8-4EE2-B5B8-AEE12EA9214E}">
      <dgm:prSet/>
      <dgm:spPr/>
      <dgm:t>
        <a:bodyPr/>
        <a:lstStyle/>
        <a:p>
          <a:endParaRPr lang="en-US" sz="2800"/>
        </a:p>
      </dgm:t>
    </dgm:pt>
    <dgm:pt modelId="{92E521BA-6A8B-4260-8021-A6C100E72B5D}">
      <dgm:prSet custT="1"/>
      <dgm:spPr/>
      <dgm:t>
        <a:bodyPr/>
        <a:lstStyle/>
        <a:p>
          <a:r>
            <a:rPr lang="en-US" sz="2800"/>
            <a:t>Efficacy</a:t>
          </a:r>
        </a:p>
      </dgm:t>
    </dgm:pt>
    <dgm:pt modelId="{4D7C728E-E158-4C01-8C4A-F8D3B7F00805}" type="parTrans" cxnId="{F997C2AC-A0A9-4373-BC92-A90371BCE08E}">
      <dgm:prSet/>
      <dgm:spPr/>
      <dgm:t>
        <a:bodyPr/>
        <a:lstStyle/>
        <a:p>
          <a:endParaRPr lang="en-US" sz="2800"/>
        </a:p>
      </dgm:t>
    </dgm:pt>
    <dgm:pt modelId="{39C49C9B-449E-4D25-848C-E6E81FA7018B}" type="sibTrans" cxnId="{F997C2AC-A0A9-4373-BC92-A90371BCE08E}">
      <dgm:prSet/>
      <dgm:spPr/>
      <dgm:t>
        <a:bodyPr/>
        <a:lstStyle/>
        <a:p>
          <a:endParaRPr lang="en-US" sz="2800"/>
        </a:p>
      </dgm:t>
    </dgm:pt>
    <dgm:pt modelId="{28052AD0-DFC5-4F04-9453-B3C8B8DEBC93}">
      <dgm:prSet custT="1"/>
      <dgm:spPr/>
      <dgm:t>
        <a:bodyPr/>
        <a:lstStyle/>
        <a:p>
          <a:r>
            <a:rPr lang="en-US" sz="2800"/>
            <a:t>Pharmacokinetics</a:t>
          </a:r>
        </a:p>
      </dgm:t>
    </dgm:pt>
    <dgm:pt modelId="{DCB2C119-C5CE-49DB-8C2E-A88491A0154E}" type="parTrans" cxnId="{AE591A30-8FB4-4EF1-8FB2-1D6C52BD9391}">
      <dgm:prSet/>
      <dgm:spPr/>
      <dgm:t>
        <a:bodyPr/>
        <a:lstStyle/>
        <a:p>
          <a:endParaRPr lang="en-US" sz="2800"/>
        </a:p>
      </dgm:t>
    </dgm:pt>
    <dgm:pt modelId="{B34C82B7-5CD0-4B71-A2F9-A8F2B2185E08}" type="sibTrans" cxnId="{AE591A30-8FB4-4EF1-8FB2-1D6C52BD9391}">
      <dgm:prSet/>
      <dgm:spPr/>
      <dgm:t>
        <a:bodyPr/>
        <a:lstStyle/>
        <a:p>
          <a:endParaRPr lang="en-US" sz="2800"/>
        </a:p>
      </dgm:t>
    </dgm:pt>
    <dgm:pt modelId="{04448724-E832-4073-91C7-DFE0A441E7F8}">
      <dgm:prSet custT="1"/>
      <dgm:spPr>
        <a:solidFill>
          <a:srgbClr val="FFC000"/>
        </a:solidFill>
      </dgm:spPr>
      <dgm:t>
        <a:bodyPr/>
        <a:lstStyle/>
        <a:p>
          <a:r>
            <a:rPr lang="en-US" sz="2800" b="1">
              <a:solidFill>
                <a:schemeClr val="tx1"/>
              </a:solidFill>
            </a:rPr>
            <a:t>Clinical safety data collection:</a:t>
          </a:r>
        </a:p>
      </dgm:t>
    </dgm:pt>
    <dgm:pt modelId="{61594289-3151-4251-ACDB-0F5520E0AC20}" type="parTrans" cxnId="{A4082E5C-1101-4B9D-B590-EEDC0DAA6804}">
      <dgm:prSet/>
      <dgm:spPr/>
      <dgm:t>
        <a:bodyPr/>
        <a:lstStyle/>
        <a:p>
          <a:endParaRPr lang="en-US" sz="2800"/>
        </a:p>
      </dgm:t>
    </dgm:pt>
    <dgm:pt modelId="{3F08D090-601D-4ECD-B228-043E28EFB5A7}" type="sibTrans" cxnId="{A4082E5C-1101-4B9D-B590-EEDC0DAA6804}">
      <dgm:prSet/>
      <dgm:spPr/>
      <dgm:t>
        <a:bodyPr/>
        <a:lstStyle/>
        <a:p>
          <a:endParaRPr lang="en-US" sz="2800"/>
        </a:p>
      </dgm:t>
    </dgm:pt>
    <dgm:pt modelId="{5C7A685D-89B9-4A13-AC19-F8C082C4CE8D}">
      <dgm:prSet custT="1"/>
      <dgm:spPr/>
      <dgm:t>
        <a:bodyPr/>
        <a:lstStyle/>
        <a:p>
          <a:r>
            <a:rPr lang="en-US" sz="2800"/>
            <a:t>Clinical examination by health care professionals</a:t>
          </a:r>
        </a:p>
      </dgm:t>
    </dgm:pt>
    <dgm:pt modelId="{740330D3-9CA9-46C9-BAEC-57286C2DC269}" type="parTrans" cxnId="{91C55B7B-7C1A-47B4-B744-D0542EB48AB4}">
      <dgm:prSet/>
      <dgm:spPr/>
      <dgm:t>
        <a:bodyPr/>
        <a:lstStyle/>
        <a:p>
          <a:endParaRPr lang="en-US" sz="2800"/>
        </a:p>
      </dgm:t>
    </dgm:pt>
    <dgm:pt modelId="{82ECAC1E-A14A-4D25-B188-F36C864F30E3}" type="sibTrans" cxnId="{91C55B7B-7C1A-47B4-B744-D0542EB48AB4}">
      <dgm:prSet/>
      <dgm:spPr/>
      <dgm:t>
        <a:bodyPr/>
        <a:lstStyle/>
        <a:p>
          <a:endParaRPr lang="en-US" sz="2800"/>
        </a:p>
      </dgm:t>
    </dgm:pt>
    <dgm:pt modelId="{9A364435-5A94-450A-9BA1-8812810E7E3E}">
      <dgm:prSet custT="1"/>
      <dgm:spPr/>
      <dgm:t>
        <a:bodyPr/>
        <a:lstStyle/>
        <a:p>
          <a:r>
            <a:rPr lang="en-US" sz="2800" dirty="0"/>
            <a:t>Patient reported outcome</a:t>
          </a:r>
        </a:p>
      </dgm:t>
    </dgm:pt>
    <dgm:pt modelId="{6FF55CB8-FB3F-49EA-AA8E-5A044455760B}" type="parTrans" cxnId="{810E6102-5BC5-46B8-BAE9-72477367FAD8}">
      <dgm:prSet/>
      <dgm:spPr/>
      <dgm:t>
        <a:bodyPr/>
        <a:lstStyle/>
        <a:p>
          <a:endParaRPr lang="en-US" sz="2800"/>
        </a:p>
      </dgm:t>
    </dgm:pt>
    <dgm:pt modelId="{E8982E1F-88D0-499E-9F0B-9FDFB45D8AAB}" type="sibTrans" cxnId="{810E6102-5BC5-46B8-BAE9-72477367FAD8}">
      <dgm:prSet/>
      <dgm:spPr/>
      <dgm:t>
        <a:bodyPr/>
        <a:lstStyle/>
        <a:p>
          <a:endParaRPr lang="en-US" sz="2800"/>
        </a:p>
      </dgm:t>
    </dgm:pt>
    <dgm:pt modelId="{C3B0BF85-3425-46EF-8F11-0F6489CE60C8}">
      <dgm:prSet custT="1"/>
      <dgm:spPr/>
      <dgm:t>
        <a:bodyPr/>
        <a:lstStyle/>
        <a:p>
          <a:r>
            <a:rPr lang="en-US" sz="2800"/>
            <a:t>Laboratory/Imaging data</a:t>
          </a:r>
        </a:p>
      </dgm:t>
    </dgm:pt>
    <dgm:pt modelId="{BAA73A5E-3177-4E62-8873-E1FD25B7EB35}" type="parTrans" cxnId="{D6A88F4E-E3DE-40AA-BED3-F0C3B47A1F94}">
      <dgm:prSet/>
      <dgm:spPr/>
      <dgm:t>
        <a:bodyPr/>
        <a:lstStyle/>
        <a:p>
          <a:endParaRPr lang="en-US" sz="2800"/>
        </a:p>
      </dgm:t>
    </dgm:pt>
    <dgm:pt modelId="{7F6F5A89-7F4F-413E-8118-D748C4611A9D}" type="sibTrans" cxnId="{D6A88F4E-E3DE-40AA-BED3-F0C3B47A1F94}">
      <dgm:prSet/>
      <dgm:spPr/>
      <dgm:t>
        <a:bodyPr/>
        <a:lstStyle/>
        <a:p>
          <a:endParaRPr lang="en-US" sz="2800"/>
        </a:p>
      </dgm:t>
    </dgm:pt>
    <dgm:pt modelId="{EBF85E11-7A59-483D-B913-28F5EA0BE9C4}" type="pres">
      <dgm:prSet presAssocID="{CB5FC909-4D70-474D-A857-9C2F3D866990}" presName="linear" presStyleCnt="0">
        <dgm:presLayoutVars>
          <dgm:animLvl val="lvl"/>
          <dgm:resizeHandles val="exact"/>
        </dgm:presLayoutVars>
      </dgm:prSet>
      <dgm:spPr/>
      <dgm:t>
        <a:bodyPr/>
        <a:lstStyle/>
        <a:p>
          <a:endParaRPr lang="en-US"/>
        </a:p>
      </dgm:t>
    </dgm:pt>
    <dgm:pt modelId="{D8CEEDE7-F80D-4485-8AD7-EB23DA64289A}" type="pres">
      <dgm:prSet presAssocID="{F995E6EF-FB6F-4974-8878-4DEA69F683C7}" presName="parentText" presStyleLbl="node1" presStyleIdx="0" presStyleCnt="2" custLinFactNeighborY="-1198">
        <dgm:presLayoutVars>
          <dgm:chMax val="0"/>
          <dgm:bulletEnabled val="1"/>
        </dgm:presLayoutVars>
      </dgm:prSet>
      <dgm:spPr/>
      <dgm:t>
        <a:bodyPr/>
        <a:lstStyle/>
        <a:p>
          <a:endParaRPr lang="en-US"/>
        </a:p>
      </dgm:t>
    </dgm:pt>
    <dgm:pt modelId="{0C5D52D4-9BBA-4824-A1F2-E71B08EF8EB3}" type="pres">
      <dgm:prSet presAssocID="{F995E6EF-FB6F-4974-8878-4DEA69F683C7}" presName="childText" presStyleLbl="revTx" presStyleIdx="0" presStyleCnt="2">
        <dgm:presLayoutVars>
          <dgm:bulletEnabled val="1"/>
        </dgm:presLayoutVars>
      </dgm:prSet>
      <dgm:spPr/>
      <dgm:t>
        <a:bodyPr/>
        <a:lstStyle/>
        <a:p>
          <a:endParaRPr lang="en-US"/>
        </a:p>
      </dgm:t>
    </dgm:pt>
    <dgm:pt modelId="{F1A999A7-6B52-4491-BDBE-F62691C1B4C2}" type="pres">
      <dgm:prSet presAssocID="{04448724-E832-4073-91C7-DFE0A441E7F8}" presName="parentText" presStyleLbl="node1" presStyleIdx="1" presStyleCnt="2">
        <dgm:presLayoutVars>
          <dgm:chMax val="0"/>
          <dgm:bulletEnabled val="1"/>
        </dgm:presLayoutVars>
      </dgm:prSet>
      <dgm:spPr/>
      <dgm:t>
        <a:bodyPr/>
        <a:lstStyle/>
        <a:p>
          <a:endParaRPr lang="en-US"/>
        </a:p>
      </dgm:t>
    </dgm:pt>
    <dgm:pt modelId="{FE31572F-DB04-4736-A89C-9661AB0907D1}" type="pres">
      <dgm:prSet presAssocID="{04448724-E832-4073-91C7-DFE0A441E7F8}" presName="childText" presStyleLbl="revTx" presStyleIdx="1" presStyleCnt="2">
        <dgm:presLayoutVars>
          <dgm:bulletEnabled val="1"/>
        </dgm:presLayoutVars>
      </dgm:prSet>
      <dgm:spPr/>
      <dgm:t>
        <a:bodyPr/>
        <a:lstStyle/>
        <a:p>
          <a:endParaRPr lang="en-US"/>
        </a:p>
      </dgm:t>
    </dgm:pt>
  </dgm:ptLst>
  <dgm:cxnLst>
    <dgm:cxn modelId="{DE39BB75-9276-4EA3-9D52-3B5AB36AFBFD}" type="presOf" srcId="{F995E6EF-FB6F-4974-8878-4DEA69F683C7}" destId="{D8CEEDE7-F80D-4485-8AD7-EB23DA64289A}" srcOrd="0" destOrd="0" presId="urn:microsoft.com/office/officeart/2005/8/layout/vList2"/>
    <dgm:cxn modelId="{A4082E5C-1101-4B9D-B590-EEDC0DAA6804}" srcId="{CB5FC909-4D70-474D-A857-9C2F3D866990}" destId="{04448724-E832-4073-91C7-DFE0A441E7F8}" srcOrd="1" destOrd="0" parTransId="{61594289-3151-4251-ACDB-0F5520E0AC20}" sibTransId="{3F08D090-601D-4ECD-B228-043E28EFB5A7}"/>
    <dgm:cxn modelId="{0D731121-3234-4C6A-9552-3D6ADDAF67DA}" type="presOf" srcId="{CB5FC909-4D70-474D-A857-9C2F3D866990}" destId="{EBF85E11-7A59-483D-B913-28F5EA0BE9C4}" srcOrd="0" destOrd="0" presId="urn:microsoft.com/office/officeart/2005/8/layout/vList2"/>
    <dgm:cxn modelId="{F0A7FEA4-1281-41FA-A730-7F74F76B853C}" type="presOf" srcId="{C3F4C8BC-7540-4962-B6BA-0A15B180DDC2}" destId="{0C5D52D4-9BBA-4824-A1F2-E71B08EF8EB3}" srcOrd="0" destOrd="0" presId="urn:microsoft.com/office/officeart/2005/8/layout/vList2"/>
    <dgm:cxn modelId="{F997C2AC-A0A9-4373-BC92-A90371BCE08E}" srcId="{F995E6EF-FB6F-4974-8878-4DEA69F683C7}" destId="{92E521BA-6A8B-4260-8021-A6C100E72B5D}" srcOrd="1" destOrd="0" parTransId="{4D7C728E-E158-4C01-8C4A-F8D3B7F00805}" sibTransId="{39C49C9B-449E-4D25-848C-E6E81FA7018B}"/>
    <dgm:cxn modelId="{91C55B7B-7C1A-47B4-B744-D0542EB48AB4}" srcId="{04448724-E832-4073-91C7-DFE0A441E7F8}" destId="{5C7A685D-89B9-4A13-AC19-F8C082C4CE8D}" srcOrd="0" destOrd="0" parTransId="{740330D3-9CA9-46C9-BAEC-57286C2DC269}" sibTransId="{82ECAC1E-A14A-4D25-B188-F36C864F30E3}"/>
    <dgm:cxn modelId="{810E6102-5BC5-46B8-BAE9-72477367FAD8}" srcId="{04448724-E832-4073-91C7-DFE0A441E7F8}" destId="{9A364435-5A94-450A-9BA1-8812810E7E3E}" srcOrd="1" destOrd="0" parTransId="{6FF55CB8-FB3F-49EA-AA8E-5A044455760B}" sibTransId="{E8982E1F-88D0-499E-9F0B-9FDFB45D8AAB}"/>
    <dgm:cxn modelId="{D6A88F4E-E3DE-40AA-BED3-F0C3B47A1F94}" srcId="{04448724-E832-4073-91C7-DFE0A441E7F8}" destId="{C3B0BF85-3425-46EF-8F11-0F6489CE60C8}" srcOrd="2" destOrd="0" parTransId="{BAA73A5E-3177-4E62-8873-E1FD25B7EB35}" sibTransId="{7F6F5A89-7F4F-413E-8118-D748C4611A9D}"/>
    <dgm:cxn modelId="{24E41FBA-FCF9-4059-BD9E-8FB6AF605105}" type="presOf" srcId="{5C7A685D-89B9-4A13-AC19-F8C082C4CE8D}" destId="{FE31572F-DB04-4736-A89C-9661AB0907D1}" srcOrd="0" destOrd="0" presId="urn:microsoft.com/office/officeart/2005/8/layout/vList2"/>
    <dgm:cxn modelId="{95C35F1D-17B8-4EE2-B5B8-AEE12EA9214E}" srcId="{F995E6EF-FB6F-4974-8878-4DEA69F683C7}" destId="{C3F4C8BC-7540-4962-B6BA-0A15B180DDC2}" srcOrd="0" destOrd="0" parTransId="{78622819-5CF0-468E-9618-663E1670A663}" sibTransId="{1A6AF8EE-C896-4BF3-9C13-A166A50C8E71}"/>
    <dgm:cxn modelId="{2F0335FA-5AAC-4DE2-85A0-E87D1F8990B5}" type="presOf" srcId="{92E521BA-6A8B-4260-8021-A6C100E72B5D}" destId="{0C5D52D4-9BBA-4824-A1F2-E71B08EF8EB3}" srcOrd="0" destOrd="1" presId="urn:microsoft.com/office/officeart/2005/8/layout/vList2"/>
    <dgm:cxn modelId="{F587EE7B-C139-4B57-83A6-51CCF639928D}" type="presOf" srcId="{C3B0BF85-3425-46EF-8F11-0F6489CE60C8}" destId="{FE31572F-DB04-4736-A89C-9661AB0907D1}" srcOrd="0" destOrd="2" presId="urn:microsoft.com/office/officeart/2005/8/layout/vList2"/>
    <dgm:cxn modelId="{2A54CDDE-ED88-4A93-8A5A-3DF62806C7F2}" type="presOf" srcId="{28052AD0-DFC5-4F04-9453-B3C8B8DEBC93}" destId="{0C5D52D4-9BBA-4824-A1F2-E71B08EF8EB3}" srcOrd="0" destOrd="2" presId="urn:microsoft.com/office/officeart/2005/8/layout/vList2"/>
    <dgm:cxn modelId="{4EB2179D-AD6C-4150-B0C0-61F581E09539}" type="presOf" srcId="{9A364435-5A94-450A-9BA1-8812810E7E3E}" destId="{FE31572F-DB04-4736-A89C-9661AB0907D1}" srcOrd="0" destOrd="1" presId="urn:microsoft.com/office/officeart/2005/8/layout/vList2"/>
    <dgm:cxn modelId="{AE591A30-8FB4-4EF1-8FB2-1D6C52BD9391}" srcId="{F995E6EF-FB6F-4974-8878-4DEA69F683C7}" destId="{28052AD0-DFC5-4F04-9453-B3C8B8DEBC93}" srcOrd="2" destOrd="0" parTransId="{DCB2C119-C5CE-49DB-8C2E-A88491A0154E}" sibTransId="{B34C82B7-5CD0-4B71-A2F9-A8F2B2185E08}"/>
    <dgm:cxn modelId="{3357D95B-0081-444B-A71A-C7834A34F785}" srcId="{CB5FC909-4D70-474D-A857-9C2F3D866990}" destId="{F995E6EF-FB6F-4974-8878-4DEA69F683C7}" srcOrd="0" destOrd="0" parTransId="{151C1860-4CEF-4441-B18E-6C90FAAB1124}" sibTransId="{C9EEA6CA-6599-47E0-996C-2D61FC29B5DF}"/>
    <dgm:cxn modelId="{275E3AAE-A55E-45FD-B5FF-96507C50A699}" type="presOf" srcId="{04448724-E832-4073-91C7-DFE0A441E7F8}" destId="{F1A999A7-6B52-4491-BDBE-F62691C1B4C2}" srcOrd="0" destOrd="0" presId="urn:microsoft.com/office/officeart/2005/8/layout/vList2"/>
    <dgm:cxn modelId="{BFB55FB2-8D86-4619-AEE0-AEBB32C9794A}" type="presParOf" srcId="{EBF85E11-7A59-483D-B913-28F5EA0BE9C4}" destId="{D8CEEDE7-F80D-4485-8AD7-EB23DA64289A}" srcOrd="0" destOrd="0" presId="urn:microsoft.com/office/officeart/2005/8/layout/vList2"/>
    <dgm:cxn modelId="{7A76BA57-1F8E-4E22-8EC3-CDABA96C4C32}" type="presParOf" srcId="{EBF85E11-7A59-483D-B913-28F5EA0BE9C4}" destId="{0C5D52D4-9BBA-4824-A1F2-E71B08EF8EB3}" srcOrd="1" destOrd="0" presId="urn:microsoft.com/office/officeart/2005/8/layout/vList2"/>
    <dgm:cxn modelId="{8396D316-17B1-40A0-B565-71DE63323E81}" type="presParOf" srcId="{EBF85E11-7A59-483D-B913-28F5EA0BE9C4}" destId="{F1A999A7-6B52-4491-BDBE-F62691C1B4C2}" srcOrd="2" destOrd="0" presId="urn:microsoft.com/office/officeart/2005/8/layout/vList2"/>
    <dgm:cxn modelId="{643646FE-220E-4CB1-A20B-127A729BD943}" type="presParOf" srcId="{EBF85E11-7A59-483D-B913-28F5EA0BE9C4}" destId="{FE31572F-DB04-4736-A89C-9661AB0907D1}"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ED8728B-5584-4856-B52E-A155908B52E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7431F9F0-AC0D-4E54-AAA6-8BDE9278DB44}">
      <dgm:prSet/>
      <dgm:spPr/>
      <dgm:t>
        <a:bodyPr/>
        <a:lstStyle/>
        <a:p>
          <a:r>
            <a:rPr lang="en-US" dirty="0"/>
            <a:t>Any untoward medical occurrence associated with the use of a drug in humans whether or not considered drug related.</a:t>
          </a:r>
        </a:p>
      </dgm:t>
    </dgm:pt>
    <dgm:pt modelId="{79F9AD38-2469-4AE8-B867-0174AC2DA794}" type="parTrans" cxnId="{ECD2558E-7F6C-4C8C-9C9A-410269DE37C4}">
      <dgm:prSet/>
      <dgm:spPr/>
      <dgm:t>
        <a:bodyPr/>
        <a:lstStyle/>
        <a:p>
          <a:endParaRPr lang="en-US"/>
        </a:p>
      </dgm:t>
    </dgm:pt>
    <dgm:pt modelId="{B3C66FC3-D540-4EA2-A0EF-BA6E5D2AB2EE}" type="sibTrans" cxnId="{ECD2558E-7F6C-4C8C-9C9A-410269DE37C4}">
      <dgm:prSet/>
      <dgm:spPr/>
      <dgm:t>
        <a:bodyPr/>
        <a:lstStyle/>
        <a:p>
          <a:endParaRPr lang="en-US"/>
        </a:p>
      </dgm:t>
    </dgm:pt>
    <dgm:pt modelId="{B18CBAA7-9BC1-4897-B23F-9EB60AD1C409}">
      <dgm:prSet custT="1"/>
      <dgm:spPr/>
      <dgm:t>
        <a:bodyPr/>
        <a:lstStyle/>
        <a:p>
          <a:r>
            <a:rPr lang="en-US" sz="2800" dirty="0"/>
            <a:t>Sign, symptom, or disease</a:t>
          </a:r>
        </a:p>
      </dgm:t>
    </dgm:pt>
    <dgm:pt modelId="{E2D97B5D-40CD-4EF8-B96F-C33DF00BB618}" type="parTrans" cxnId="{6724C1AA-0D87-4167-AC4A-31392979B7A0}">
      <dgm:prSet/>
      <dgm:spPr/>
      <dgm:t>
        <a:bodyPr/>
        <a:lstStyle/>
        <a:p>
          <a:endParaRPr lang="en-US"/>
        </a:p>
      </dgm:t>
    </dgm:pt>
    <dgm:pt modelId="{37BB91DC-E2A6-490B-805C-5A03180726EA}" type="sibTrans" cxnId="{6724C1AA-0D87-4167-AC4A-31392979B7A0}">
      <dgm:prSet/>
      <dgm:spPr/>
      <dgm:t>
        <a:bodyPr/>
        <a:lstStyle/>
        <a:p>
          <a:endParaRPr lang="en-US"/>
        </a:p>
      </dgm:t>
    </dgm:pt>
    <dgm:pt modelId="{58F60D45-D43B-4785-82A6-38B73C9D411F}">
      <dgm:prSet custT="1"/>
      <dgm:spPr/>
      <dgm:t>
        <a:bodyPr/>
        <a:lstStyle/>
        <a:p>
          <a:r>
            <a:rPr lang="en-US" sz="2800" dirty="0"/>
            <a:t>Abnormal lab, VS, imaging, ECG, </a:t>
          </a:r>
          <a:r>
            <a:rPr lang="en-US" sz="2800" dirty="0" err="1"/>
            <a:t>etc</a:t>
          </a:r>
          <a:r>
            <a:rPr lang="en-US" sz="2800" dirty="0"/>
            <a:t> </a:t>
          </a:r>
        </a:p>
      </dgm:t>
    </dgm:pt>
    <dgm:pt modelId="{AD35E8EB-CD56-4A8C-91A6-A0BC11C3C438}" type="parTrans" cxnId="{029831BD-457D-40F4-9765-EC5785BA11BA}">
      <dgm:prSet/>
      <dgm:spPr/>
      <dgm:t>
        <a:bodyPr/>
        <a:lstStyle/>
        <a:p>
          <a:endParaRPr lang="en-US"/>
        </a:p>
      </dgm:t>
    </dgm:pt>
    <dgm:pt modelId="{4E1B1EF2-1A78-4C18-86B4-F29D7A8DA993}" type="sibTrans" cxnId="{029831BD-457D-40F4-9765-EC5785BA11BA}">
      <dgm:prSet/>
      <dgm:spPr/>
      <dgm:t>
        <a:bodyPr/>
        <a:lstStyle/>
        <a:p>
          <a:endParaRPr lang="en-US"/>
        </a:p>
      </dgm:t>
    </dgm:pt>
    <dgm:pt modelId="{92821887-B51F-4CC2-AA11-4CACC845EB70}">
      <dgm:prSet custT="1"/>
      <dgm:spPr/>
      <dgm:t>
        <a:bodyPr/>
        <a:lstStyle/>
        <a:p>
          <a:endParaRPr lang="en-US" sz="2800" dirty="0"/>
        </a:p>
      </dgm:t>
    </dgm:pt>
    <dgm:pt modelId="{9746DC0F-963A-430C-8D46-9D7A63A7BF69}" type="parTrans" cxnId="{F47B55EB-8383-42FD-B1B3-FFB89C6F8C7D}">
      <dgm:prSet/>
      <dgm:spPr/>
      <dgm:t>
        <a:bodyPr/>
        <a:lstStyle/>
        <a:p>
          <a:endParaRPr lang="en-US"/>
        </a:p>
      </dgm:t>
    </dgm:pt>
    <dgm:pt modelId="{C75EF883-6118-49B0-8AD6-ED725EB4D9A3}" type="sibTrans" cxnId="{F47B55EB-8383-42FD-B1B3-FFB89C6F8C7D}">
      <dgm:prSet/>
      <dgm:spPr/>
      <dgm:t>
        <a:bodyPr/>
        <a:lstStyle/>
        <a:p>
          <a:endParaRPr lang="en-US"/>
        </a:p>
      </dgm:t>
    </dgm:pt>
    <dgm:pt modelId="{268EB873-7AFE-457A-8410-0C074BFC29B2}" type="pres">
      <dgm:prSet presAssocID="{1ED8728B-5584-4856-B52E-A155908B52E9}" presName="Name0" presStyleCnt="0">
        <dgm:presLayoutVars>
          <dgm:dir/>
          <dgm:animLvl val="lvl"/>
          <dgm:resizeHandles val="exact"/>
        </dgm:presLayoutVars>
      </dgm:prSet>
      <dgm:spPr/>
      <dgm:t>
        <a:bodyPr/>
        <a:lstStyle/>
        <a:p>
          <a:endParaRPr lang="en-US"/>
        </a:p>
      </dgm:t>
    </dgm:pt>
    <dgm:pt modelId="{B7B52D42-32D0-440F-884E-5220274CF154}" type="pres">
      <dgm:prSet presAssocID="{7431F9F0-AC0D-4E54-AAA6-8BDE9278DB44}" presName="linNode" presStyleCnt="0"/>
      <dgm:spPr/>
    </dgm:pt>
    <dgm:pt modelId="{CB1BB7FB-CD68-43AF-B2D1-470101BC0317}" type="pres">
      <dgm:prSet presAssocID="{7431F9F0-AC0D-4E54-AAA6-8BDE9278DB44}" presName="parentText" presStyleLbl="node1" presStyleIdx="0" presStyleCnt="1" custLinFactNeighborX="-11742" custLinFactNeighborY="2450">
        <dgm:presLayoutVars>
          <dgm:chMax val="1"/>
          <dgm:bulletEnabled val="1"/>
        </dgm:presLayoutVars>
      </dgm:prSet>
      <dgm:spPr/>
      <dgm:t>
        <a:bodyPr/>
        <a:lstStyle/>
        <a:p>
          <a:endParaRPr lang="en-US"/>
        </a:p>
      </dgm:t>
    </dgm:pt>
    <dgm:pt modelId="{799C8D82-1898-42B7-984A-0D1F30292148}" type="pres">
      <dgm:prSet presAssocID="{7431F9F0-AC0D-4E54-AAA6-8BDE9278DB44}" presName="descendantText" presStyleLbl="alignAccFollowNode1" presStyleIdx="0" presStyleCnt="1">
        <dgm:presLayoutVars>
          <dgm:bulletEnabled val="1"/>
        </dgm:presLayoutVars>
      </dgm:prSet>
      <dgm:spPr/>
      <dgm:t>
        <a:bodyPr/>
        <a:lstStyle/>
        <a:p>
          <a:endParaRPr lang="en-US"/>
        </a:p>
      </dgm:t>
    </dgm:pt>
  </dgm:ptLst>
  <dgm:cxnLst>
    <dgm:cxn modelId="{E416241D-E1C6-48FC-A648-429D512B12E2}" type="presOf" srcId="{B18CBAA7-9BC1-4897-B23F-9EB60AD1C409}" destId="{799C8D82-1898-42B7-984A-0D1F30292148}" srcOrd="0" destOrd="0" presId="urn:microsoft.com/office/officeart/2005/8/layout/vList5"/>
    <dgm:cxn modelId="{ECD2558E-7F6C-4C8C-9C9A-410269DE37C4}" srcId="{1ED8728B-5584-4856-B52E-A155908B52E9}" destId="{7431F9F0-AC0D-4E54-AAA6-8BDE9278DB44}" srcOrd="0" destOrd="0" parTransId="{79F9AD38-2469-4AE8-B867-0174AC2DA794}" sibTransId="{B3C66FC3-D540-4EA2-A0EF-BA6E5D2AB2EE}"/>
    <dgm:cxn modelId="{0FB0CA35-8A24-464D-B24B-5D3677CEA4B6}" type="presOf" srcId="{92821887-B51F-4CC2-AA11-4CACC845EB70}" destId="{799C8D82-1898-42B7-984A-0D1F30292148}" srcOrd="0" destOrd="1" presId="urn:microsoft.com/office/officeart/2005/8/layout/vList5"/>
    <dgm:cxn modelId="{029831BD-457D-40F4-9765-EC5785BA11BA}" srcId="{7431F9F0-AC0D-4E54-AAA6-8BDE9278DB44}" destId="{58F60D45-D43B-4785-82A6-38B73C9D411F}" srcOrd="2" destOrd="0" parTransId="{AD35E8EB-CD56-4A8C-91A6-A0BC11C3C438}" sibTransId="{4E1B1EF2-1A78-4C18-86B4-F29D7A8DA993}"/>
    <dgm:cxn modelId="{6724C1AA-0D87-4167-AC4A-31392979B7A0}" srcId="{7431F9F0-AC0D-4E54-AAA6-8BDE9278DB44}" destId="{B18CBAA7-9BC1-4897-B23F-9EB60AD1C409}" srcOrd="0" destOrd="0" parTransId="{E2D97B5D-40CD-4EF8-B96F-C33DF00BB618}" sibTransId="{37BB91DC-E2A6-490B-805C-5A03180726EA}"/>
    <dgm:cxn modelId="{D5CECBED-DC26-4BCA-853E-458D419EF363}" type="presOf" srcId="{1ED8728B-5584-4856-B52E-A155908B52E9}" destId="{268EB873-7AFE-457A-8410-0C074BFC29B2}" srcOrd="0" destOrd="0" presId="urn:microsoft.com/office/officeart/2005/8/layout/vList5"/>
    <dgm:cxn modelId="{F47B55EB-8383-42FD-B1B3-FFB89C6F8C7D}" srcId="{7431F9F0-AC0D-4E54-AAA6-8BDE9278DB44}" destId="{92821887-B51F-4CC2-AA11-4CACC845EB70}" srcOrd="1" destOrd="0" parTransId="{9746DC0F-963A-430C-8D46-9D7A63A7BF69}" sibTransId="{C75EF883-6118-49B0-8AD6-ED725EB4D9A3}"/>
    <dgm:cxn modelId="{D8049AAB-690B-4F6C-97D5-736555838200}" type="presOf" srcId="{58F60D45-D43B-4785-82A6-38B73C9D411F}" destId="{799C8D82-1898-42B7-984A-0D1F30292148}" srcOrd="0" destOrd="2" presId="urn:microsoft.com/office/officeart/2005/8/layout/vList5"/>
    <dgm:cxn modelId="{79492F49-109C-4BCC-8DB0-443CEE843117}" type="presOf" srcId="{7431F9F0-AC0D-4E54-AAA6-8BDE9278DB44}" destId="{CB1BB7FB-CD68-43AF-B2D1-470101BC0317}" srcOrd="0" destOrd="0" presId="urn:microsoft.com/office/officeart/2005/8/layout/vList5"/>
    <dgm:cxn modelId="{285588F0-5C88-4379-BC5A-4F9B574F67FE}" type="presParOf" srcId="{268EB873-7AFE-457A-8410-0C074BFC29B2}" destId="{B7B52D42-32D0-440F-884E-5220274CF154}" srcOrd="0" destOrd="0" presId="urn:microsoft.com/office/officeart/2005/8/layout/vList5"/>
    <dgm:cxn modelId="{5AC7917D-A444-49B5-BEE0-B58AAB528C2B}" type="presParOf" srcId="{B7B52D42-32D0-440F-884E-5220274CF154}" destId="{CB1BB7FB-CD68-43AF-B2D1-470101BC0317}" srcOrd="0" destOrd="0" presId="urn:microsoft.com/office/officeart/2005/8/layout/vList5"/>
    <dgm:cxn modelId="{C28E1EFD-F824-4DEB-A2AC-85F36FC04B3F}" type="presParOf" srcId="{B7B52D42-32D0-440F-884E-5220274CF154}" destId="{799C8D82-1898-42B7-984A-0D1F3029214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4FC7B6A-EFCE-4265-B746-AA8FE1B7FD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A8DB50F-9427-4A7E-A0ED-B3366B2C917E}">
      <dgm:prSet custT="1"/>
      <dgm:spPr>
        <a:solidFill>
          <a:srgbClr val="FFC000"/>
        </a:solidFill>
      </dgm:spPr>
      <dgm:t>
        <a:bodyPr/>
        <a:lstStyle/>
        <a:p>
          <a:r>
            <a:rPr lang="en-US" sz="2400" b="1" dirty="0">
              <a:solidFill>
                <a:schemeClr val="tx1"/>
              </a:solidFill>
            </a:rPr>
            <a:t>Common Terminology Criteria for Adverse Events (CTCAE)</a:t>
          </a:r>
          <a:r>
            <a:rPr lang="en-US" sz="2400" b="1" baseline="30000" dirty="0">
              <a:solidFill>
                <a:schemeClr val="tx1"/>
              </a:solidFill>
            </a:rPr>
            <a:t>1</a:t>
          </a:r>
          <a:endParaRPr lang="en-US" sz="2400" b="1" dirty="0">
            <a:solidFill>
              <a:schemeClr val="tx1"/>
            </a:solidFill>
          </a:endParaRPr>
        </a:p>
      </dgm:t>
    </dgm:pt>
    <dgm:pt modelId="{796AC642-E0DF-4B13-B564-AEE20E926D25}" type="parTrans" cxnId="{B8D57105-0481-4A1A-83C7-B0ECB1BAE529}">
      <dgm:prSet/>
      <dgm:spPr/>
      <dgm:t>
        <a:bodyPr/>
        <a:lstStyle/>
        <a:p>
          <a:endParaRPr lang="en-US" sz="2400"/>
        </a:p>
      </dgm:t>
    </dgm:pt>
    <dgm:pt modelId="{9EAEB6E5-C706-4CBA-BB06-592D2A4253E1}" type="sibTrans" cxnId="{B8D57105-0481-4A1A-83C7-B0ECB1BAE529}">
      <dgm:prSet/>
      <dgm:spPr/>
      <dgm:t>
        <a:bodyPr/>
        <a:lstStyle/>
        <a:p>
          <a:endParaRPr lang="en-US" sz="2400"/>
        </a:p>
      </dgm:t>
    </dgm:pt>
    <dgm:pt modelId="{4B92F639-61C0-49CC-9AFD-873B615E7651}">
      <dgm:prSet custT="1"/>
      <dgm:spPr>
        <a:solidFill>
          <a:srgbClr val="FFC000"/>
        </a:solidFill>
      </dgm:spPr>
      <dgm:t>
        <a:bodyPr/>
        <a:lstStyle/>
        <a:p>
          <a:r>
            <a:rPr lang="en-US" sz="2400" b="1" dirty="0">
              <a:solidFill>
                <a:schemeClr val="tx1"/>
              </a:solidFill>
            </a:rPr>
            <a:t>Severity of the AE</a:t>
          </a:r>
        </a:p>
      </dgm:t>
    </dgm:pt>
    <dgm:pt modelId="{1302193F-FDD0-417B-B1DD-5F1A92E41C3D}" type="parTrans" cxnId="{FB153F86-1268-49FC-B1DB-3CAE4A132879}">
      <dgm:prSet/>
      <dgm:spPr/>
      <dgm:t>
        <a:bodyPr/>
        <a:lstStyle/>
        <a:p>
          <a:endParaRPr lang="en-US" sz="2400"/>
        </a:p>
      </dgm:t>
    </dgm:pt>
    <dgm:pt modelId="{1A671E3A-6BC3-4901-92B7-3992AA084C2E}" type="sibTrans" cxnId="{FB153F86-1268-49FC-B1DB-3CAE4A132879}">
      <dgm:prSet/>
      <dgm:spPr/>
      <dgm:t>
        <a:bodyPr/>
        <a:lstStyle/>
        <a:p>
          <a:endParaRPr lang="en-US" sz="2400"/>
        </a:p>
      </dgm:t>
    </dgm:pt>
    <dgm:pt modelId="{B2078A21-FB0E-49E6-87FC-C88B097275F9}">
      <dgm:prSet custT="1"/>
      <dgm:spPr/>
      <dgm:t>
        <a:bodyPr/>
        <a:lstStyle/>
        <a:p>
          <a:r>
            <a:rPr lang="en-US" sz="2400" b="0" dirty="0"/>
            <a:t>Grade 1 (Mild)</a:t>
          </a:r>
        </a:p>
      </dgm:t>
    </dgm:pt>
    <dgm:pt modelId="{F92E6D6C-D7BF-4519-AA9A-2A1FB457CC03}" type="parTrans" cxnId="{670290E4-5C32-485A-9BC9-11328CD0ED25}">
      <dgm:prSet/>
      <dgm:spPr/>
      <dgm:t>
        <a:bodyPr/>
        <a:lstStyle/>
        <a:p>
          <a:endParaRPr lang="en-US" sz="2400"/>
        </a:p>
      </dgm:t>
    </dgm:pt>
    <dgm:pt modelId="{1C42EF02-563C-43C3-8D93-2CE9B5D2C813}" type="sibTrans" cxnId="{670290E4-5C32-485A-9BC9-11328CD0ED25}">
      <dgm:prSet/>
      <dgm:spPr/>
      <dgm:t>
        <a:bodyPr/>
        <a:lstStyle/>
        <a:p>
          <a:endParaRPr lang="en-US" sz="2400"/>
        </a:p>
      </dgm:t>
    </dgm:pt>
    <dgm:pt modelId="{1A224C61-264D-417E-8607-9BB817999A34}">
      <dgm:prSet custT="1"/>
      <dgm:spPr/>
      <dgm:t>
        <a:bodyPr/>
        <a:lstStyle/>
        <a:p>
          <a:r>
            <a:rPr lang="en-US" sz="2400" b="0" dirty="0"/>
            <a:t>Grade 2 (Moderate)</a:t>
          </a:r>
        </a:p>
      </dgm:t>
    </dgm:pt>
    <dgm:pt modelId="{4F8580EA-0713-4814-AC0E-39651B5FCFA9}" type="parTrans" cxnId="{A5FCBB76-8CAA-4D92-871C-CC87FB76EAA7}">
      <dgm:prSet/>
      <dgm:spPr/>
      <dgm:t>
        <a:bodyPr/>
        <a:lstStyle/>
        <a:p>
          <a:endParaRPr lang="en-US" sz="2400"/>
        </a:p>
      </dgm:t>
    </dgm:pt>
    <dgm:pt modelId="{1BB53247-8E2E-4DC0-82C9-E988C76C53F8}" type="sibTrans" cxnId="{A5FCBB76-8CAA-4D92-871C-CC87FB76EAA7}">
      <dgm:prSet/>
      <dgm:spPr/>
      <dgm:t>
        <a:bodyPr/>
        <a:lstStyle/>
        <a:p>
          <a:endParaRPr lang="en-US" sz="2400"/>
        </a:p>
      </dgm:t>
    </dgm:pt>
    <dgm:pt modelId="{35DAF824-E3F5-4EDB-B0DA-A3F5494DBC0C}">
      <dgm:prSet custT="1"/>
      <dgm:spPr/>
      <dgm:t>
        <a:bodyPr/>
        <a:lstStyle/>
        <a:p>
          <a:r>
            <a:rPr lang="en-US" sz="2400" b="0" dirty="0"/>
            <a:t>Grade 3 (Severe or medically significant but not immediately life-threatening)</a:t>
          </a:r>
        </a:p>
      </dgm:t>
    </dgm:pt>
    <dgm:pt modelId="{A733CDE6-569C-424B-A6A3-EB3CC5FA8E92}" type="parTrans" cxnId="{D9D8B726-8A14-41EB-8A18-A9C01E5743F2}">
      <dgm:prSet/>
      <dgm:spPr/>
      <dgm:t>
        <a:bodyPr/>
        <a:lstStyle/>
        <a:p>
          <a:endParaRPr lang="en-US" sz="2400"/>
        </a:p>
      </dgm:t>
    </dgm:pt>
    <dgm:pt modelId="{E64066CB-7B3B-45CF-8A78-8AB085DF732B}" type="sibTrans" cxnId="{D9D8B726-8A14-41EB-8A18-A9C01E5743F2}">
      <dgm:prSet/>
      <dgm:spPr/>
      <dgm:t>
        <a:bodyPr/>
        <a:lstStyle/>
        <a:p>
          <a:endParaRPr lang="en-US" sz="2400"/>
        </a:p>
      </dgm:t>
    </dgm:pt>
    <dgm:pt modelId="{7C65B920-FAB0-4AB1-9F26-6FC598FB5A7A}">
      <dgm:prSet custT="1"/>
      <dgm:spPr/>
      <dgm:t>
        <a:bodyPr/>
        <a:lstStyle/>
        <a:p>
          <a:r>
            <a:rPr lang="en-US" sz="2400" b="0" dirty="0"/>
            <a:t>Grade 4 (Life-threatening consequences)</a:t>
          </a:r>
        </a:p>
      </dgm:t>
    </dgm:pt>
    <dgm:pt modelId="{BE3C5EE8-CC86-4E9E-8963-036CF08A4FFA}" type="parTrans" cxnId="{9CE83DF6-C12A-42B1-90EC-19B260276D59}">
      <dgm:prSet/>
      <dgm:spPr/>
      <dgm:t>
        <a:bodyPr/>
        <a:lstStyle/>
        <a:p>
          <a:endParaRPr lang="en-US" sz="2400"/>
        </a:p>
      </dgm:t>
    </dgm:pt>
    <dgm:pt modelId="{7A8725E7-EC9D-4C6F-ACF9-EFE8DEFE71AA}" type="sibTrans" cxnId="{9CE83DF6-C12A-42B1-90EC-19B260276D59}">
      <dgm:prSet/>
      <dgm:spPr/>
      <dgm:t>
        <a:bodyPr/>
        <a:lstStyle/>
        <a:p>
          <a:endParaRPr lang="en-US" sz="2400"/>
        </a:p>
      </dgm:t>
    </dgm:pt>
    <dgm:pt modelId="{6EE5F649-B79C-4E69-B2DD-158073F5A226}">
      <dgm:prSet custT="1"/>
      <dgm:spPr/>
      <dgm:t>
        <a:bodyPr/>
        <a:lstStyle/>
        <a:p>
          <a:r>
            <a:rPr lang="en-US" sz="2400" b="0" dirty="0"/>
            <a:t>Grade 5 (Death related to AE)</a:t>
          </a:r>
        </a:p>
      </dgm:t>
    </dgm:pt>
    <dgm:pt modelId="{0B5F696F-B5F2-459C-9E70-062E641BB54E}" type="parTrans" cxnId="{1B0D234F-73CA-4BD0-88F4-24E404D98639}">
      <dgm:prSet/>
      <dgm:spPr/>
      <dgm:t>
        <a:bodyPr/>
        <a:lstStyle/>
        <a:p>
          <a:endParaRPr lang="en-US" sz="2400"/>
        </a:p>
      </dgm:t>
    </dgm:pt>
    <dgm:pt modelId="{4A7C557A-5DF8-40E5-95EC-BF6E31BB1B1C}" type="sibTrans" cxnId="{1B0D234F-73CA-4BD0-88F4-24E404D98639}">
      <dgm:prSet/>
      <dgm:spPr/>
      <dgm:t>
        <a:bodyPr/>
        <a:lstStyle/>
        <a:p>
          <a:endParaRPr lang="en-US" sz="2400"/>
        </a:p>
      </dgm:t>
    </dgm:pt>
    <dgm:pt modelId="{70B12A7B-09B2-4487-B133-5EE32CA19A4E}" type="pres">
      <dgm:prSet presAssocID="{64FC7B6A-EFCE-4265-B746-AA8FE1B7FD37}" presName="linear" presStyleCnt="0">
        <dgm:presLayoutVars>
          <dgm:animLvl val="lvl"/>
          <dgm:resizeHandles val="exact"/>
        </dgm:presLayoutVars>
      </dgm:prSet>
      <dgm:spPr/>
      <dgm:t>
        <a:bodyPr/>
        <a:lstStyle/>
        <a:p>
          <a:endParaRPr lang="en-US"/>
        </a:p>
      </dgm:t>
    </dgm:pt>
    <dgm:pt modelId="{C666F074-D6A8-4CB8-97D2-4748623F409F}" type="pres">
      <dgm:prSet presAssocID="{2A8DB50F-9427-4A7E-A0ED-B3366B2C917E}" presName="parentText" presStyleLbl="node1" presStyleIdx="0" presStyleCnt="2" custScaleY="61857">
        <dgm:presLayoutVars>
          <dgm:chMax val="0"/>
          <dgm:bulletEnabled val="1"/>
        </dgm:presLayoutVars>
      </dgm:prSet>
      <dgm:spPr/>
      <dgm:t>
        <a:bodyPr/>
        <a:lstStyle/>
        <a:p>
          <a:endParaRPr lang="en-US"/>
        </a:p>
      </dgm:t>
    </dgm:pt>
    <dgm:pt modelId="{FF5919C0-7C31-423A-856F-930D8492924F}" type="pres">
      <dgm:prSet presAssocID="{9EAEB6E5-C706-4CBA-BB06-592D2A4253E1}" presName="spacer" presStyleCnt="0"/>
      <dgm:spPr/>
    </dgm:pt>
    <dgm:pt modelId="{3F32E733-7E77-4F8D-941C-6BAED457213E}" type="pres">
      <dgm:prSet presAssocID="{4B92F639-61C0-49CC-9AFD-873B615E7651}" presName="parentText" presStyleLbl="node1" presStyleIdx="1" presStyleCnt="2" custScaleY="52428">
        <dgm:presLayoutVars>
          <dgm:chMax val="0"/>
          <dgm:bulletEnabled val="1"/>
        </dgm:presLayoutVars>
      </dgm:prSet>
      <dgm:spPr/>
      <dgm:t>
        <a:bodyPr/>
        <a:lstStyle/>
        <a:p>
          <a:endParaRPr lang="en-US"/>
        </a:p>
      </dgm:t>
    </dgm:pt>
    <dgm:pt modelId="{FB2C19B7-8FB5-4384-A11B-AE007CB1E01D}" type="pres">
      <dgm:prSet presAssocID="{4B92F639-61C0-49CC-9AFD-873B615E7651}" presName="childText" presStyleLbl="revTx" presStyleIdx="0" presStyleCnt="1">
        <dgm:presLayoutVars>
          <dgm:bulletEnabled val="1"/>
        </dgm:presLayoutVars>
      </dgm:prSet>
      <dgm:spPr/>
      <dgm:t>
        <a:bodyPr/>
        <a:lstStyle/>
        <a:p>
          <a:endParaRPr lang="en-US"/>
        </a:p>
      </dgm:t>
    </dgm:pt>
  </dgm:ptLst>
  <dgm:cxnLst>
    <dgm:cxn modelId="{D1F57A78-40EA-45A6-88B7-F8705C25FCE2}" type="presOf" srcId="{35DAF824-E3F5-4EDB-B0DA-A3F5494DBC0C}" destId="{FB2C19B7-8FB5-4384-A11B-AE007CB1E01D}" srcOrd="0" destOrd="2" presId="urn:microsoft.com/office/officeart/2005/8/layout/vList2"/>
    <dgm:cxn modelId="{54CD9CD3-1063-40DE-85AE-0538B233E6D0}" type="presOf" srcId="{4B92F639-61C0-49CC-9AFD-873B615E7651}" destId="{3F32E733-7E77-4F8D-941C-6BAED457213E}" srcOrd="0" destOrd="0" presId="urn:microsoft.com/office/officeart/2005/8/layout/vList2"/>
    <dgm:cxn modelId="{D9D8B726-8A14-41EB-8A18-A9C01E5743F2}" srcId="{4B92F639-61C0-49CC-9AFD-873B615E7651}" destId="{35DAF824-E3F5-4EDB-B0DA-A3F5494DBC0C}" srcOrd="2" destOrd="0" parTransId="{A733CDE6-569C-424B-A6A3-EB3CC5FA8E92}" sibTransId="{E64066CB-7B3B-45CF-8A78-8AB085DF732B}"/>
    <dgm:cxn modelId="{FCCDB15F-A7B2-4596-BE01-A382DDA5A4A6}" type="presOf" srcId="{6EE5F649-B79C-4E69-B2DD-158073F5A226}" destId="{FB2C19B7-8FB5-4384-A11B-AE007CB1E01D}" srcOrd="0" destOrd="4" presId="urn:microsoft.com/office/officeart/2005/8/layout/vList2"/>
    <dgm:cxn modelId="{A081B942-140E-4CBC-ADF6-E9DB5B5F385D}" type="presOf" srcId="{B2078A21-FB0E-49E6-87FC-C88B097275F9}" destId="{FB2C19B7-8FB5-4384-A11B-AE007CB1E01D}" srcOrd="0" destOrd="0" presId="urn:microsoft.com/office/officeart/2005/8/layout/vList2"/>
    <dgm:cxn modelId="{B1062715-9F1D-4B36-90E7-F46FBE5B676B}" type="presOf" srcId="{2A8DB50F-9427-4A7E-A0ED-B3366B2C917E}" destId="{C666F074-D6A8-4CB8-97D2-4748623F409F}" srcOrd="0" destOrd="0" presId="urn:microsoft.com/office/officeart/2005/8/layout/vList2"/>
    <dgm:cxn modelId="{1B0D234F-73CA-4BD0-88F4-24E404D98639}" srcId="{4B92F639-61C0-49CC-9AFD-873B615E7651}" destId="{6EE5F649-B79C-4E69-B2DD-158073F5A226}" srcOrd="4" destOrd="0" parTransId="{0B5F696F-B5F2-459C-9E70-062E641BB54E}" sibTransId="{4A7C557A-5DF8-40E5-95EC-BF6E31BB1B1C}"/>
    <dgm:cxn modelId="{B8D57105-0481-4A1A-83C7-B0ECB1BAE529}" srcId="{64FC7B6A-EFCE-4265-B746-AA8FE1B7FD37}" destId="{2A8DB50F-9427-4A7E-A0ED-B3366B2C917E}" srcOrd="0" destOrd="0" parTransId="{796AC642-E0DF-4B13-B564-AEE20E926D25}" sibTransId="{9EAEB6E5-C706-4CBA-BB06-592D2A4253E1}"/>
    <dgm:cxn modelId="{FB153F86-1268-49FC-B1DB-3CAE4A132879}" srcId="{64FC7B6A-EFCE-4265-B746-AA8FE1B7FD37}" destId="{4B92F639-61C0-49CC-9AFD-873B615E7651}" srcOrd="1" destOrd="0" parTransId="{1302193F-FDD0-417B-B1DD-5F1A92E41C3D}" sibTransId="{1A671E3A-6BC3-4901-92B7-3992AA084C2E}"/>
    <dgm:cxn modelId="{9CE83DF6-C12A-42B1-90EC-19B260276D59}" srcId="{4B92F639-61C0-49CC-9AFD-873B615E7651}" destId="{7C65B920-FAB0-4AB1-9F26-6FC598FB5A7A}" srcOrd="3" destOrd="0" parTransId="{BE3C5EE8-CC86-4E9E-8963-036CF08A4FFA}" sibTransId="{7A8725E7-EC9D-4C6F-ACF9-EFE8DEFE71AA}"/>
    <dgm:cxn modelId="{2B63F826-79AD-4036-9B8F-5D540DE68D06}" type="presOf" srcId="{7C65B920-FAB0-4AB1-9F26-6FC598FB5A7A}" destId="{FB2C19B7-8FB5-4384-A11B-AE007CB1E01D}" srcOrd="0" destOrd="3" presId="urn:microsoft.com/office/officeart/2005/8/layout/vList2"/>
    <dgm:cxn modelId="{670290E4-5C32-485A-9BC9-11328CD0ED25}" srcId="{4B92F639-61C0-49CC-9AFD-873B615E7651}" destId="{B2078A21-FB0E-49E6-87FC-C88B097275F9}" srcOrd="0" destOrd="0" parTransId="{F92E6D6C-D7BF-4519-AA9A-2A1FB457CC03}" sibTransId="{1C42EF02-563C-43C3-8D93-2CE9B5D2C813}"/>
    <dgm:cxn modelId="{1E293327-5DB4-44E0-9C29-B527291B16FC}" type="presOf" srcId="{1A224C61-264D-417E-8607-9BB817999A34}" destId="{FB2C19B7-8FB5-4384-A11B-AE007CB1E01D}" srcOrd="0" destOrd="1" presId="urn:microsoft.com/office/officeart/2005/8/layout/vList2"/>
    <dgm:cxn modelId="{A5FCBB76-8CAA-4D92-871C-CC87FB76EAA7}" srcId="{4B92F639-61C0-49CC-9AFD-873B615E7651}" destId="{1A224C61-264D-417E-8607-9BB817999A34}" srcOrd="1" destOrd="0" parTransId="{4F8580EA-0713-4814-AC0E-39651B5FCFA9}" sibTransId="{1BB53247-8E2E-4DC0-82C9-E988C76C53F8}"/>
    <dgm:cxn modelId="{8DBB39E7-B470-4543-A961-FC0974E2CFB8}" type="presOf" srcId="{64FC7B6A-EFCE-4265-B746-AA8FE1B7FD37}" destId="{70B12A7B-09B2-4487-B133-5EE32CA19A4E}" srcOrd="0" destOrd="0" presId="urn:microsoft.com/office/officeart/2005/8/layout/vList2"/>
    <dgm:cxn modelId="{955A3513-69CD-4D47-809B-DD1372B0F456}" type="presParOf" srcId="{70B12A7B-09B2-4487-B133-5EE32CA19A4E}" destId="{C666F074-D6A8-4CB8-97D2-4748623F409F}" srcOrd="0" destOrd="0" presId="urn:microsoft.com/office/officeart/2005/8/layout/vList2"/>
    <dgm:cxn modelId="{F4E7D248-EC3B-417E-B17B-9EAF1DD07B41}" type="presParOf" srcId="{70B12A7B-09B2-4487-B133-5EE32CA19A4E}" destId="{FF5919C0-7C31-423A-856F-930D8492924F}" srcOrd="1" destOrd="0" presId="urn:microsoft.com/office/officeart/2005/8/layout/vList2"/>
    <dgm:cxn modelId="{E8BC1192-E4B1-4CF9-A080-E9D0016D6B4B}" type="presParOf" srcId="{70B12A7B-09B2-4487-B133-5EE32CA19A4E}" destId="{3F32E733-7E77-4F8D-941C-6BAED457213E}" srcOrd="2" destOrd="0" presId="urn:microsoft.com/office/officeart/2005/8/layout/vList2"/>
    <dgm:cxn modelId="{66F3EBD9-A9A0-49C5-841C-DD3C8F06CAE1}" type="presParOf" srcId="{70B12A7B-09B2-4487-B133-5EE32CA19A4E}" destId="{FB2C19B7-8FB5-4384-A11B-AE007CB1E01D}" srcOrd="3" destOrd="0" presId="urn:microsoft.com/office/officeart/2005/8/layout/vLis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483ED02-DCC9-4427-832B-15484DC5517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03B5802-1BE4-49AF-8E92-8736682B96D3}">
      <dgm:prSet custT="1"/>
      <dgm:spPr>
        <a:solidFill>
          <a:schemeClr val="accent4"/>
        </a:solidFill>
      </dgm:spPr>
      <dgm:t>
        <a:bodyPr/>
        <a:lstStyle/>
        <a:p>
          <a:r>
            <a:rPr lang="en-US" sz="2400" dirty="0">
              <a:solidFill>
                <a:schemeClr val="tx1"/>
              </a:solidFill>
            </a:rPr>
            <a:t>Severity of a specific event describes its intensity</a:t>
          </a:r>
        </a:p>
      </dgm:t>
    </dgm:pt>
    <dgm:pt modelId="{388225BB-B5EE-491F-A132-4FF8FA5B1580}" type="parTrans" cxnId="{7CA5C7EF-14C0-4D7D-96C2-E1D190C3ADD9}">
      <dgm:prSet/>
      <dgm:spPr/>
      <dgm:t>
        <a:bodyPr/>
        <a:lstStyle/>
        <a:p>
          <a:endParaRPr lang="en-US" sz="2400"/>
        </a:p>
      </dgm:t>
    </dgm:pt>
    <dgm:pt modelId="{AED46B5B-66A7-470F-AC14-B45F229F9AC5}" type="sibTrans" cxnId="{7CA5C7EF-14C0-4D7D-96C2-E1D190C3ADD9}">
      <dgm:prSet/>
      <dgm:spPr/>
      <dgm:t>
        <a:bodyPr/>
        <a:lstStyle/>
        <a:p>
          <a:endParaRPr lang="en-US" sz="2400"/>
        </a:p>
      </dgm:t>
    </dgm:pt>
    <dgm:pt modelId="{AB314B1F-ABC9-46BE-8F68-71F65F304BB5}">
      <dgm:prSet custT="1"/>
      <dgm:spPr>
        <a:solidFill>
          <a:srgbClr val="92D050"/>
        </a:solidFill>
      </dgm:spPr>
      <dgm:t>
        <a:bodyPr/>
        <a:lstStyle/>
        <a:p>
          <a:r>
            <a:rPr lang="en-US" sz="2400" dirty="0">
              <a:solidFill>
                <a:schemeClr val="tx1"/>
              </a:solidFill>
            </a:rPr>
            <a:t>Seriousness relates to an outcome of an AE and is a regulatory definition.</a:t>
          </a:r>
          <a:r>
            <a:rPr lang="en-US" sz="2400" baseline="30000" dirty="0">
              <a:solidFill>
                <a:schemeClr val="tx1"/>
              </a:solidFill>
            </a:rPr>
            <a:t>1</a:t>
          </a:r>
          <a:endParaRPr lang="en-US" sz="2400" dirty="0">
            <a:solidFill>
              <a:schemeClr val="tx1"/>
            </a:solidFill>
          </a:endParaRPr>
        </a:p>
      </dgm:t>
    </dgm:pt>
    <dgm:pt modelId="{5980DBCF-DA08-4635-BD0C-4426B2D27D89}" type="parTrans" cxnId="{FF451479-C190-4EC5-B314-818421AA5939}">
      <dgm:prSet/>
      <dgm:spPr/>
      <dgm:t>
        <a:bodyPr/>
        <a:lstStyle/>
        <a:p>
          <a:endParaRPr lang="en-US" sz="2400"/>
        </a:p>
      </dgm:t>
    </dgm:pt>
    <dgm:pt modelId="{42B3322A-14D1-48D4-B6DD-600883A55BA9}" type="sibTrans" cxnId="{FF451479-C190-4EC5-B314-818421AA5939}">
      <dgm:prSet/>
      <dgm:spPr/>
      <dgm:t>
        <a:bodyPr/>
        <a:lstStyle/>
        <a:p>
          <a:endParaRPr lang="en-US" sz="2400"/>
        </a:p>
      </dgm:t>
    </dgm:pt>
    <dgm:pt modelId="{DE1A8696-2FC3-4A22-B400-E5C252B06FA4}">
      <dgm:prSet custT="1"/>
      <dgm:spPr>
        <a:solidFill>
          <a:schemeClr val="accent4"/>
        </a:solidFill>
      </dgm:spPr>
      <dgm:t>
        <a:bodyPr/>
        <a:lstStyle/>
        <a:p>
          <a:r>
            <a:rPr lang="en-US" sz="2400" dirty="0">
              <a:solidFill>
                <a:schemeClr val="tx1"/>
              </a:solidFill>
            </a:rPr>
            <a:t>Any AE that results in the opinion of the Investigator or Sponsor in:</a:t>
          </a:r>
          <a:r>
            <a:rPr lang="en-US" sz="2400" baseline="30000" dirty="0">
              <a:solidFill>
                <a:schemeClr val="tx1"/>
              </a:solidFill>
            </a:rPr>
            <a:t>2</a:t>
          </a:r>
          <a:r>
            <a:rPr lang="en-US" sz="2400" dirty="0">
              <a:solidFill>
                <a:schemeClr val="tx1"/>
              </a:solidFill>
            </a:rPr>
            <a:t> </a:t>
          </a:r>
        </a:p>
      </dgm:t>
    </dgm:pt>
    <dgm:pt modelId="{88AFDCA1-CEFF-452C-942F-2E628987F06F}" type="parTrans" cxnId="{5C5DCB69-C10D-4B9C-BFF2-CAB97EC72815}">
      <dgm:prSet/>
      <dgm:spPr/>
      <dgm:t>
        <a:bodyPr/>
        <a:lstStyle/>
        <a:p>
          <a:endParaRPr lang="en-US" sz="2400"/>
        </a:p>
      </dgm:t>
    </dgm:pt>
    <dgm:pt modelId="{3BBC1E73-941A-4A76-BF6B-5BC09F8E5AEC}" type="sibTrans" cxnId="{5C5DCB69-C10D-4B9C-BFF2-CAB97EC72815}">
      <dgm:prSet/>
      <dgm:spPr/>
      <dgm:t>
        <a:bodyPr/>
        <a:lstStyle/>
        <a:p>
          <a:endParaRPr lang="en-US" sz="2400"/>
        </a:p>
      </dgm:t>
    </dgm:pt>
    <dgm:pt modelId="{EF9096E4-01CE-4775-8A78-B766DEB30EAE}">
      <dgm:prSet custT="1"/>
      <dgm:spPr/>
      <dgm:t>
        <a:bodyPr/>
        <a:lstStyle/>
        <a:p>
          <a:endParaRPr lang="en-US" sz="2400" dirty="0"/>
        </a:p>
      </dgm:t>
    </dgm:pt>
    <dgm:pt modelId="{D9E6C8F3-3684-40D3-A77F-3CF55C11F54E}" type="parTrans" cxnId="{20A9D737-87A9-4F5B-BBAA-FAACE8ED4F9A}">
      <dgm:prSet/>
      <dgm:spPr/>
      <dgm:t>
        <a:bodyPr/>
        <a:lstStyle/>
        <a:p>
          <a:endParaRPr lang="en-US" sz="2400"/>
        </a:p>
      </dgm:t>
    </dgm:pt>
    <dgm:pt modelId="{71DD4F2A-A5C2-4CD0-AA4E-6BE0ECEC0C6C}" type="sibTrans" cxnId="{20A9D737-87A9-4F5B-BBAA-FAACE8ED4F9A}">
      <dgm:prSet/>
      <dgm:spPr/>
      <dgm:t>
        <a:bodyPr/>
        <a:lstStyle/>
        <a:p>
          <a:endParaRPr lang="en-US" sz="2400"/>
        </a:p>
      </dgm:t>
    </dgm:pt>
    <dgm:pt modelId="{BE42DE40-6D1A-4B85-BAF6-032C43AEDA49}" type="pres">
      <dgm:prSet presAssocID="{2483ED02-DCC9-4427-832B-15484DC55174}" presName="linear" presStyleCnt="0">
        <dgm:presLayoutVars>
          <dgm:animLvl val="lvl"/>
          <dgm:resizeHandles val="exact"/>
        </dgm:presLayoutVars>
      </dgm:prSet>
      <dgm:spPr/>
      <dgm:t>
        <a:bodyPr/>
        <a:lstStyle/>
        <a:p>
          <a:endParaRPr lang="en-US"/>
        </a:p>
      </dgm:t>
    </dgm:pt>
    <dgm:pt modelId="{2B879271-B4DC-4573-A5D5-291A1AD7068B}" type="pres">
      <dgm:prSet presAssocID="{E03B5802-1BE4-49AF-8E92-8736682B96D3}" presName="parentText" presStyleLbl="node1" presStyleIdx="0" presStyleCnt="3" custLinFactY="-1349" custLinFactNeighborY="-100000">
        <dgm:presLayoutVars>
          <dgm:chMax val="0"/>
          <dgm:bulletEnabled val="1"/>
        </dgm:presLayoutVars>
      </dgm:prSet>
      <dgm:spPr/>
      <dgm:t>
        <a:bodyPr/>
        <a:lstStyle/>
        <a:p>
          <a:endParaRPr lang="en-US"/>
        </a:p>
      </dgm:t>
    </dgm:pt>
    <dgm:pt modelId="{F0451BF7-7F08-470F-A470-E9F180DEFAE8}" type="pres">
      <dgm:prSet presAssocID="{AED46B5B-66A7-470F-AC14-B45F229F9AC5}" presName="spacer" presStyleCnt="0"/>
      <dgm:spPr/>
    </dgm:pt>
    <dgm:pt modelId="{F077298F-1820-41DD-9BBA-F5CF3AABD7EB}" type="pres">
      <dgm:prSet presAssocID="{AB314B1F-ABC9-46BE-8F68-71F65F304BB5}" presName="parentText" presStyleLbl="node1" presStyleIdx="1" presStyleCnt="3">
        <dgm:presLayoutVars>
          <dgm:chMax val="0"/>
          <dgm:bulletEnabled val="1"/>
        </dgm:presLayoutVars>
      </dgm:prSet>
      <dgm:spPr/>
      <dgm:t>
        <a:bodyPr/>
        <a:lstStyle/>
        <a:p>
          <a:endParaRPr lang="en-US"/>
        </a:p>
      </dgm:t>
    </dgm:pt>
    <dgm:pt modelId="{D11FA15E-406B-4039-9DBC-C2BE37D92A93}" type="pres">
      <dgm:prSet presAssocID="{42B3322A-14D1-48D4-B6DD-600883A55BA9}" presName="spacer" presStyleCnt="0"/>
      <dgm:spPr/>
    </dgm:pt>
    <dgm:pt modelId="{E4C36B95-1976-4014-BAB4-79526D1FDDB1}" type="pres">
      <dgm:prSet presAssocID="{DE1A8696-2FC3-4A22-B400-E5C252B06FA4}" presName="parentText" presStyleLbl="node1" presStyleIdx="2" presStyleCnt="3">
        <dgm:presLayoutVars>
          <dgm:chMax val="0"/>
          <dgm:bulletEnabled val="1"/>
        </dgm:presLayoutVars>
      </dgm:prSet>
      <dgm:spPr/>
      <dgm:t>
        <a:bodyPr/>
        <a:lstStyle/>
        <a:p>
          <a:endParaRPr lang="en-US"/>
        </a:p>
      </dgm:t>
    </dgm:pt>
    <dgm:pt modelId="{F7C05813-374C-4503-9CD8-32D0A27BF5EB}" type="pres">
      <dgm:prSet presAssocID="{DE1A8696-2FC3-4A22-B400-E5C252B06FA4}" presName="childText" presStyleLbl="revTx" presStyleIdx="0" presStyleCnt="1">
        <dgm:presLayoutVars>
          <dgm:bulletEnabled val="1"/>
        </dgm:presLayoutVars>
      </dgm:prSet>
      <dgm:spPr/>
      <dgm:t>
        <a:bodyPr/>
        <a:lstStyle/>
        <a:p>
          <a:endParaRPr lang="en-US"/>
        </a:p>
      </dgm:t>
    </dgm:pt>
  </dgm:ptLst>
  <dgm:cxnLst>
    <dgm:cxn modelId="{FF451479-C190-4EC5-B314-818421AA5939}" srcId="{2483ED02-DCC9-4427-832B-15484DC55174}" destId="{AB314B1F-ABC9-46BE-8F68-71F65F304BB5}" srcOrd="1" destOrd="0" parTransId="{5980DBCF-DA08-4635-BD0C-4426B2D27D89}" sibTransId="{42B3322A-14D1-48D4-B6DD-600883A55BA9}"/>
    <dgm:cxn modelId="{F51E97F2-14B5-48E1-8A1F-FF50863C4EAA}" type="presOf" srcId="{2483ED02-DCC9-4427-832B-15484DC55174}" destId="{BE42DE40-6D1A-4B85-BAF6-032C43AEDA49}" srcOrd="0" destOrd="0" presId="urn:microsoft.com/office/officeart/2005/8/layout/vList2"/>
    <dgm:cxn modelId="{5C5DCB69-C10D-4B9C-BFF2-CAB97EC72815}" srcId="{2483ED02-DCC9-4427-832B-15484DC55174}" destId="{DE1A8696-2FC3-4A22-B400-E5C252B06FA4}" srcOrd="2" destOrd="0" parTransId="{88AFDCA1-CEFF-452C-942F-2E628987F06F}" sibTransId="{3BBC1E73-941A-4A76-BF6B-5BC09F8E5AEC}"/>
    <dgm:cxn modelId="{39D05DC2-B192-41F2-A87F-06B2AEB23ABF}" type="presOf" srcId="{AB314B1F-ABC9-46BE-8F68-71F65F304BB5}" destId="{F077298F-1820-41DD-9BBA-F5CF3AABD7EB}" srcOrd="0" destOrd="0" presId="urn:microsoft.com/office/officeart/2005/8/layout/vList2"/>
    <dgm:cxn modelId="{31D40862-2CF6-452C-9516-D29A4CFC1F5D}" type="presOf" srcId="{EF9096E4-01CE-4775-8A78-B766DEB30EAE}" destId="{F7C05813-374C-4503-9CD8-32D0A27BF5EB}" srcOrd="0" destOrd="0" presId="urn:microsoft.com/office/officeart/2005/8/layout/vList2"/>
    <dgm:cxn modelId="{20A9D737-87A9-4F5B-BBAA-FAACE8ED4F9A}" srcId="{DE1A8696-2FC3-4A22-B400-E5C252B06FA4}" destId="{EF9096E4-01CE-4775-8A78-B766DEB30EAE}" srcOrd="0" destOrd="0" parTransId="{D9E6C8F3-3684-40D3-A77F-3CF55C11F54E}" sibTransId="{71DD4F2A-A5C2-4CD0-AA4E-6BE0ECEC0C6C}"/>
    <dgm:cxn modelId="{7CA5C7EF-14C0-4D7D-96C2-E1D190C3ADD9}" srcId="{2483ED02-DCC9-4427-832B-15484DC55174}" destId="{E03B5802-1BE4-49AF-8E92-8736682B96D3}" srcOrd="0" destOrd="0" parTransId="{388225BB-B5EE-491F-A132-4FF8FA5B1580}" sibTransId="{AED46B5B-66A7-470F-AC14-B45F229F9AC5}"/>
    <dgm:cxn modelId="{38FA2EDA-F1CA-4055-A3F6-1FCAF8447E3A}" type="presOf" srcId="{DE1A8696-2FC3-4A22-B400-E5C252B06FA4}" destId="{E4C36B95-1976-4014-BAB4-79526D1FDDB1}" srcOrd="0" destOrd="0" presId="urn:microsoft.com/office/officeart/2005/8/layout/vList2"/>
    <dgm:cxn modelId="{04E889A2-1018-46FD-91B0-8072D0B07A8C}" type="presOf" srcId="{E03B5802-1BE4-49AF-8E92-8736682B96D3}" destId="{2B879271-B4DC-4573-A5D5-291A1AD7068B}" srcOrd="0" destOrd="0" presId="urn:microsoft.com/office/officeart/2005/8/layout/vList2"/>
    <dgm:cxn modelId="{56507C3A-15FA-438A-934B-0E39128BD159}" type="presParOf" srcId="{BE42DE40-6D1A-4B85-BAF6-032C43AEDA49}" destId="{2B879271-B4DC-4573-A5D5-291A1AD7068B}" srcOrd="0" destOrd="0" presId="urn:microsoft.com/office/officeart/2005/8/layout/vList2"/>
    <dgm:cxn modelId="{819B1192-50EF-49BB-AB69-2F06C9073A42}" type="presParOf" srcId="{BE42DE40-6D1A-4B85-BAF6-032C43AEDA49}" destId="{F0451BF7-7F08-470F-A470-E9F180DEFAE8}" srcOrd="1" destOrd="0" presId="urn:microsoft.com/office/officeart/2005/8/layout/vList2"/>
    <dgm:cxn modelId="{EC079756-00FA-4E08-AAAD-0D582D99AEF8}" type="presParOf" srcId="{BE42DE40-6D1A-4B85-BAF6-032C43AEDA49}" destId="{F077298F-1820-41DD-9BBA-F5CF3AABD7EB}" srcOrd="2" destOrd="0" presId="urn:microsoft.com/office/officeart/2005/8/layout/vList2"/>
    <dgm:cxn modelId="{985073D6-AC50-4AA6-9789-7D8B8222FE5D}" type="presParOf" srcId="{BE42DE40-6D1A-4B85-BAF6-032C43AEDA49}" destId="{D11FA15E-406B-4039-9DBC-C2BE37D92A93}" srcOrd="3" destOrd="0" presId="urn:microsoft.com/office/officeart/2005/8/layout/vList2"/>
    <dgm:cxn modelId="{30087C58-E799-4ED8-A0D8-40A73C4948CC}" type="presParOf" srcId="{BE42DE40-6D1A-4B85-BAF6-032C43AEDA49}" destId="{E4C36B95-1976-4014-BAB4-79526D1FDDB1}" srcOrd="4" destOrd="0" presId="urn:microsoft.com/office/officeart/2005/8/layout/vList2"/>
    <dgm:cxn modelId="{BF1B1E68-42E7-4813-8DB5-D51B3793F5A6}" type="presParOf" srcId="{BE42DE40-6D1A-4B85-BAF6-032C43AEDA49}" destId="{F7C05813-374C-4503-9CD8-32D0A27BF5EB}"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4F0C9B3-A1E5-48EC-A088-940A36A10200}" type="doc">
      <dgm:prSet loTypeId="urn:microsoft.com/office/officeart/2005/8/layout/vList2" loCatId="list"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81E7D02C-0F41-478E-B418-EEB58B8CBBEC}">
      <dgm:prSet custT="1"/>
      <dgm:spPr>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400" dirty="0">
              <a:solidFill>
                <a:schemeClr val="tx1"/>
              </a:solidFill>
            </a:rPr>
            <a:t>Death or life-threatening (immediate risk of death)</a:t>
          </a:r>
        </a:p>
      </dgm:t>
    </dgm:pt>
    <dgm:pt modelId="{0F78F4E7-EB6E-4CCE-A0A2-175E2370F53B}" type="parTrans" cxnId="{244CFDE0-D5BD-4447-8CF3-8D5C0E457181}">
      <dgm:prSet/>
      <dgm:spPr/>
      <dgm:t>
        <a:bodyPr/>
        <a:lstStyle/>
        <a:p>
          <a:endParaRPr lang="en-US" sz="2400"/>
        </a:p>
      </dgm:t>
    </dgm:pt>
    <dgm:pt modelId="{E13DDCB5-C21C-4107-B943-AF0563474802}" type="sibTrans" cxnId="{244CFDE0-D5BD-4447-8CF3-8D5C0E457181}">
      <dgm:prSet/>
      <dgm:spPr/>
      <dgm:t>
        <a:bodyPr/>
        <a:lstStyle/>
        <a:p>
          <a:endParaRPr lang="en-US" sz="2400"/>
        </a:p>
      </dgm:t>
    </dgm:pt>
    <dgm:pt modelId="{FD38971A-8CD3-4E08-9BED-0F6F362A085B}">
      <dgm:prSet custT="1"/>
      <dgm:spPr>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400" dirty="0">
              <a:solidFill>
                <a:schemeClr val="tx1"/>
              </a:solidFill>
            </a:rPr>
            <a:t>Hospitalization or prolongation of existing hospitalization </a:t>
          </a:r>
        </a:p>
      </dgm:t>
    </dgm:pt>
    <dgm:pt modelId="{9384E1C4-6833-4645-9FBC-9AAFD9BEC53D}" type="parTrans" cxnId="{11C77785-0638-4BD6-AFAF-1A2CE7AF29A0}">
      <dgm:prSet/>
      <dgm:spPr/>
      <dgm:t>
        <a:bodyPr/>
        <a:lstStyle/>
        <a:p>
          <a:endParaRPr lang="en-US" sz="2400"/>
        </a:p>
      </dgm:t>
    </dgm:pt>
    <dgm:pt modelId="{78DA692F-8EBC-4C1D-A373-6139F7DCCA2E}" type="sibTrans" cxnId="{11C77785-0638-4BD6-AFAF-1A2CE7AF29A0}">
      <dgm:prSet/>
      <dgm:spPr/>
      <dgm:t>
        <a:bodyPr/>
        <a:lstStyle/>
        <a:p>
          <a:endParaRPr lang="en-US" sz="2400"/>
        </a:p>
      </dgm:t>
    </dgm:pt>
    <dgm:pt modelId="{1A1E64E6-322D-455E-A726-6331CB06896A}">
      <dgm:prSet custT="1"/>
      <dgm:spPr>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400" dirty="0">
              <a:solidFill>
                <a:schemeClr val="tx1"/>
              </a:solidFill>
            </a:rPr>
            <a:t>Results in persistent or significant disability/incapacity</a:t>
          </a:r>
        </a:p>
      </dgm:t>
    </dgm:pt>
    <dgm:pt modelId="{6D444F9C-A155-4344-AAB6-CC207FE99154}" type="parTrans" cxnId="{2B81F00F-8B2D-4DB2-88B5-6589A1B133C9}">
      <dgm:prSet/>
      <dgm:spPr/>
      <dgm:t>
        <a:bodyPr/>
        <a:lstStyle/>
        <a:p>
          <a:endParaRPr lang="en-US" sz="2400"/>
        </a:p>
      </dgm:t>
    </dgm:pt>
    <dgm:pt modelId="{7D2025CD-D63E-449A-A129-1EB5EAA876EE}" type="sibTrans" cxnId="{2B81F00F-8B2D-4DB2-88B5-6589A1B133C9}">
      <dgm:prSet/>
      <dgm:spPr/>
      <dgm:t>
        <a:bodyPr/>
        <a:lstStyle/>
        <a:p>
          <a:endParaRPr lang="en-US" sz="2400"/>
        </a:p>
      </dgm:t>
    </dgm:pt>
    <dgm:pt modelId="{80EBD250-6BAA-4603-9262-A8B71F6D27AC}">
      <dgm:prSet custT="1"/>
      <dgm:spPr>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400" dirty="0">
              <a:solidFill>
                <a:schemeClr val="tx1"/>
              </a:solidFill>
            </a:rPr>
            <a:t>Congenital anomaly / birth defect.</a:t>
          </a:r>
        </a:p>
      </dgm:t>
    </dgm:pt>
    <dgm:pt modelId="{88CE75EF-E12F-408F-9433-34DC997CE497}" type="parTrans" cxnId="{F6D8F9CE-1290-4E6E-8A33-462B8483879F}">
      <dgm:prSet/>
      <dgm:spPr/>
      <dgm:t>
        <a:bodyPr/>
        <a:lstStyle/>
        <a:p>
          <a:endParaRPr lang="en-US" sz="2400"/>
        </a:p>
      </dgm:t>
    </dgm:pt>
    <dgm:pt modelId="{6FD95890-3FF9-4A4E-8544-7D22349101C2}" type="sibTrans" cxnId="{F6D8F9CE-1290-4E6E-8A33-462B8483879F}">
      <dgm:prSet/>
      <dgm:spPr/>
      <dgm:t>
        <a:bodyPr/>
        <a:lstStyle/>
        <a:p>
          <a:endParaRPr lang="en-US" sz="2400"/>
        </a:p>
      </dgm:t>
    </dgm:pt>
    <dgm:pt modelId="{2A183282-0C48-47EA-8DBC-D165F8931308}">
      <dgm:prSet custT="1"/>
      <dgm:spPr>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400" dirty="0">
              <a:solidFill>
                <a:schemeClr val="tx1"/>
              </a:solidFill>
            </a:rPr>
            <a:t>Important medical events</a:t>
          </a:r>
        </a:p>
      </dgm:t>
    </dgm:pt>
    <dgm:pt modelId="{B0DED29F-AA0D-47B5-BC3A-5926187F042B}" type="parTrans" cxnId="{3F738DD3-66D9-47D0-89C0-16D3AF6B47AE}">
      <dgm:prSet/>
      <dgm:spPr/>
      <dgm:t>
        <a:bodyPr/>
        <a:lstStyle/>
        <a:p>
          <a:endParaRPr lang="en-US" sz="2400"/>
        </a:p>
      </dgm:t>
    </dgm:pt>
    <dgm:pt modelId="{4ECEC6D2-F6AE-462C-A2B3-2DF413E037BA}" type="sibTrans" cxnId="{3F738DD3-66D9-47D0-89C0-16D3AF6B47AE}">
      <dgm:prSet/>
      <dgm:spPr/>
      <dgm:t>
        <a:bodyPr/>
        <a:lstStyle/>
        <a:p>
          <a:endParaRPr lang="en-US" sz="2400"/>
        </a:p>
      </dgm:t>
    </dgm:pt>
    <dgm:pt modelId="{C5C421CF-6948-42AE-8C71-87A883F183C9}" type="pres">
      <dgm:prSet presAssocID="{94F0C9B3-A1E5-48EC-A088-940A36A10200}" presName="linear" presStyleCnt="0">
        <dgm:presLayoutVars>
          <dgm:animLvl val="lvl"/>
          <dgm:resizeHandles val="exact"/>
        </dgm:presLayoutVars>
      </dgm:prSet>
      <dgm:spPr/>
      <dgm:t>
        <a:bodyPr/>
        <a:lstStyle/>
        <a:p>
          <a:endParaRPr lang="en-US"/>
        </a:p>
      </dgm:t>
    </dgm:pt>
    <dgm:pt modelId="{BE1BF7DC-5EC3-462B-9C55-92C6803F5BA7}" type="pres">
      <dgm:prSet presAssocID="{81E7D02C-0F41-478E-B418-EEB58B8CBBEC}" presName="parentText" presStyleLbl="node1" presStyleIdx="0" presStyleCnt="5" custLinFactY="9884" custLinFactNeighborX="-5892" custLinFactNeighborY="100000">
        <dgm:presLayoutVars>
          <dgm:chMax val="0"/>
          <dgm:bulletEnabled val="1"/>
        </dgm:presLayoutVars>
      </dgm:prSet>
      <dgm:spPr/>
      <dgm:t>
        <a:bodyPr/>
        <a:lstStyle/>
        <a:p>
          <a:endParaRPr lang="en-US"/>
        </a:p>
      </dgm:t>
    </dgm:pt>
    <dgm:pt modelId="{EC7B2DC2-FAE1-424C-B843-2D0C21867528}" type="pres">
      <dgm:prSet presAssocID="{E13DDCB5-C21C-4107-B943-AF0563474802}" presName="spacer"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F1371CA7-3EF8-4295-BDAF-F98DE2600423}" type="pres">
      <dgm:prSet presAssocID="{FD38971A-8CD3-4E08-9BED-0F6F362A085B}" presName="parentText" presStyleLbl="node1" presStyleIdx="1" presStyleCnt="5">
        <dgm:presLayoutVars>
          <dgm:chMax val="0"/>
          <dgm:bulletEnabled val="1"/>
        </dgm:presLayoutVars>
      </dgm:prSet>
      <dgm:spPr/>
      <dgm:t>
        <a:bodyPr/>
        <a:lstStyle/>
        <a:p>
          <a:endParaRPr lang="en-US"/>
        </a:p>
      </dgm:t>
    </dgm:pt>
    <dgm:pt modelId="{70EE6828-5BC7-4679-9553-B753C5231790}" type="pres">
      <dgm:prSet presAssocID="{78DA692F-8EBC-4C1D-A373-6139F7DCCA2E}" presName="spacer"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16ACAB7D-264A-4022-8547-5FB13984EF81}" type="pres">
      <dgm:prSet presAssocID="{1A1E64E6-322D-455E-A726-6331CB06896A}" presName="parentText" presStyleLbl="node1" presStyleIdx="2" presStyleCnt="5">
        <dgm:presLayoutVars>
          <dgm:chMax val="0"/>
          <dgm:bulletEnabled val="1"/>
        </dgm:presLayoutVars>
      </dgm:prSet>
      <dgm:spPr/>
      <dgm:t>
        <a:bodyPr/>
        <a:lstStyle/>
        <a:p>
          <a:endParaRPr lang="en-US"/>
        </a:p>
      </dgm:t>
    </dgm:pt>
    <dgm:pt modelId="{409A8A3A-4E18-482A-AAD3-ED6D0FACBB65}" type="pres">
      <dgm:prSet presAssocID="{7D2025CD-D63E-449A-A129-1EB5EAA876EE}" presName="spacer"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95B1636-7B81-4120-95F8-D8BB8ABE788D}" type="pres">
      <dgm:prSet presAssocID="{80EBD250-6BAA-4603-9262-A8B71F6D27AC}" presName="parentText" presStyleLbl="node1" presStyleIdx="3" presStyleCnt="5">
        <dgm:presLayoutVars>
          <dgm:chMax val="0"/>
          <dgm:bulletEnabled val="1"/>
        </dgm:presLayoutVars>
      </dgm:prSet>
      <dgm:spPr/>
      <dgm:t>
        <a:bodyPr/>
        <a:lstStyle/>
        <a:p>
          <a:endParaRPr lang="en-US"/>
        </a:p>
      </dgm:t>
    </dgm:pt>
    <dgm:pt modelId="{7FF74C33-85F2-43D0-B240-542E65CA32A0}" type="pres">
      <dgm:prSet presAssocID="{6FD95890-3FF9-4A4E-8544-7D22349101C2}" presName="spacer"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6C870366-1D04-4EC9-9CFA-B032C233C39D}" type="pres">
      <dgm:prSet presAssocID="{2A183282-0C48-47EA-8DBC-D165F8931308}" presName="parentText" presStyleLbl="node1" presStyleIdx="4" presStyleCnt="5">
        <dgm:presLayoutVars>
          <dgm:chMax val="0"/>
          <dgm:bulletEnabled val="1"/>
        </dgm:presLayoutVars>
      </dgm:prSet>
      <dgm:spPr/>
      <dgm:t>
        <a:bodyPr/>
        <a:lstStyle/>
        <a:p>
          <a:endParaRPr lang="en-US"/>
        </a:p>
      </dgm:t>
    </dgm:pt>
  </dgm:ptLst>
  <dgm:cxnLst>
    <dgm:cxn modelId="{2B81F00F-8B2D-4DB2-88B5-6589A1B133C9}" srcId="{94F0C9B3-A1E5-48EC-A088-940A36A10200}" destId="{1A1E64E6-322D-455E-A726-6331CB06896A}" srcOrd="2" destOrd="0" parTransId="{6D444F9C-A155-4344-AAB6-CC207FE99154}" sibTransId="{7D2025CD-D63E-449A-A129-1EB5EAA876EE}"/>
    <dgm:cxn modelId="{B8604BAD-73FB-4084-AA48-86E1B5DF3CE6}" type="presOf" srcId="{FD38971A-8CD3-4E08-9BED-0F6F362A085B}" destId="{F1371CA7-3EF8-4295-BDAF-F98DE2600423}" srcOrd="0" destOrd="0" presId="urn:microsoft.com/office/officeart/2005/8/layout/vList2"/>
    <dgm:cxn modelId="{D2D5B700-6A7B-4E95-8D08-337A909C713F}" type="presOf" srcId="{80EBD250-6BAA-4603-9262-A8B71F6D27AC}" destId="{095B1636-7B81-4120-95F8-D8BB8ABE788D}" srcOrd="0" destOrd="0" presId="urn:microsoft.com/office/officeart/2005/8/layout/vList2"/>
    <dgm:cxn modelId="{01CAC0F2-E27C-4696-BA9E-E13D582431AC}" type="presOf" srcId="{2A183282-0C48-47EA-8DBC-D165F8931308}" destId="{6C870366-1D04-4EC9-9CFA-B032C233C39D}" srcOrd="0" destOrd="0" presId="urn:microsoft.com/office/officeart/2005/8/layout/vList2"/>
    <dgm:cxn modelId="{3F738DD3-66D9-47D0-89C0-16D3AF6B47AE}" srcId="{94F0C9B3-A1E5-48EC-A088-940A36A10200}" destId="{2A183282-0C48-47EA-8DBC-D165F8931308}" srcOrd="4" destOrd="0" parTransId="{B0DED29F-AA0D-47B5-BC3A-5926187F042B}" sibTransId="{4ECEC6D2-F6AE-462C-A2B3-2DF413E037BA}"/>
    <dgm:cxn modelId="{8F4901B4-8479-4302-BFEC-619365200037}" type="presOf" srcId="{1A1E64E6-322D-455E-A726-6331CB06896A}" destId="{16ACAB7D-264A-4022-8547-5FB13984EF81}" srcOrd="0" destOrd="0" presId="urn:microsoft.com/office/officeart/2005/8/layout/vList2"/>
    <dgm:cxn modelId="{F6D8F9CE-1290-4E6E-8A33-462B8483879F}" srcId="{94F0C9B3-A1E5-48EC-A088-940A36A10200}" destId="{80EBD250-6BAA-4603-9262-A8B71F6D27AC}" srcOrd="3" destOrd="0" parTransId="{88CE75EF-E12F-408F-9433-34DC997CE497}" sibTransId="{6FD95890-3FF9-4A4E-8544-7D22349101C2}"/>
    <dgm:cxn modelId="{0EF7B112-9117-45B3-8A9C-17C3E30EACCA}" type="presOf" srcId="{94F0C9B3-A1E5-48EC-A088-940A36A10200}" destId="{C5C421CF-6948-42AE-8C71-87A883F183C9}" srcOrd="0" destOrd="0" presId="urn:microsoft.com/office/officeart/2005/8/layout/vList2"/>
    <dgm:cxn modelId="{096AFB2F-8492-43DA-AF16-F415F456FDDB}" type="presOf" srcId="{81E7D02C-0F41-478E-B418-EEB58B8CBBEC}" destId="{BE1BF7DC-5EC3-462B-9C55-92C6803F5BA7}" srcOrd="0" destOrd="0" presId="urn:microsoft.com/office/officeart/2005/8/layout/vList2"/>
    <dgm:cxn modelId="{244CFDE0-D5BD-4447-8CF3-8D5C0E457181}" srcId="{94F0C9B3-A1E5-48EC-A088-940A36A10200}" destId="{81E7D02C-0F41-478E-B418-EEB58B8CBBEC}" srcOrd="0" destOrd="0" parTransId="{0F78F4E7-EB6E-4CCE-A0A2-175E2370F53B}" sibTransId="{E13DDCB5-C21C-4107-B943-AF0563474802}"/>
    <dgm:cxn modelId="{11C77785-0638-4BD6-AFAF-1A2CE7AF29A0}" srcId="{94F0C9B3-A1E5-48EC-A088-940A36A10200}" destId="{FD38971A-8CD3-4E08-9BED-0F6F362A085B}" srcOrd="1" destOrd="0" parTransId="{9384E1C4-6833-4645-9FBC-9AAFD9BEC53D}" sibTransId="{78DA692F-8EBC-4C1D-A373-6139F7DCCA2E}"/>
    <dgm:cxn modelId="{F99B446A-6F16-4642-AA5E-4C5383E116F0}" type="presParOf" srcId="{C5C421CF-6948-42AE-8C71-87A883F183C9}" destId="{BE1BF7DC-5EC3-462B-9C55-92C6803F5BA7}" srcOrd="0" destOrd="0" presId="urn:microsoft.com/office/officeart/2005/8/layout/vList2"/>
    <dgm:cxn modelId="{7FAD68E3-F47F-48A2-BB8A-280A29C98CD2}" type="presParOf" srcId="{C5C421CF-6948-42AE-8C71-87A883F183C9}" destId="{EC7B2DC2-FAE1-424C-B843-2D0C21867528}" srcOrd="1" destOrd="0" presId="urn:microsoft.com/office/officeart/2005/8/layout/vList2"/>
    <dgm:cxn modelId="{891CAF88-8852-4C41-8233-18ECD881743C}" type="presParOf" srcId="{C5C421CF-6948-42AE-8C71-87A883F183C9}" destId="{F1371CA7-3EF8-4295-BDAF-F98DE2600423}" srcOrd="2" destOrd="0" presId="urn:microsoft.com/office/officeart/2005/8/layout/vList2"/>
    <dgm:cxn modelId="{B139D59A-AE4A-411F-93D4-22E0E2286DFB}" type="presParOf" srcId="{C5C421CF-6948-42AE-8C71-87A883F183C9}" destId="{70EE6828-5BC7-4679-9553-B753C5231790}" srcOrd="3" destOrd="0" presId="urn:microsoft.com/office/officeart/2005/8/layout/vList2"/>
    <dgm:cxn modelId="{CA124941-8448-4BDC-98B2-066B61CC6F73}" type="presParOf" srcId="{C5C421CF-6948-42AE-8C71-87A883F183C9}" destId="{16ACAB7D-264A-4022-8547-5FB13984EF81}" srcOrd="4" destOrd="0" presId="urn:microsoft.com/office/officeart/2005/8/layout/vList2"/>
    <dgm:cxn modelId="{5EAA8F58-C686-4421-BBB2-BE7C48B574EF}" type="presParOf" srcId="{C5C421CF-6948-42AE-8C71-87A883F183C9}" destId="{409A8A3A-4E18-482A-AAD3-ED6D0FACBB65}" srcOrd="5" destOrd="0" presId="urn:microsoft.com/office/officeart/2005/8/layout/vList2"/>
    <dgm:cxn modelId="{C7D83598-2BBE-4492-BB38-73ADBA8054E5}" type="presParOf" srcId="{C5C421CF-6948-42AE-8C71-87A883F183C9}" destId="{095B1636-7B81-4120-95F8-D8BB8ABE788D}" srcOrd="6" destOrd="0" presId="urn:microsoft.com/office/officeart/2005/8/layout/vList2"/>
    <dgm:cxn modelId="{0F12DD38-360D-4E9B-9FEA-54D9FAAE68BA}" type="presParOf" srcId="{C5C421CF-6948-42AE-8C71-87A883F183C9}" destId="{7FF74C33-85F2-43D0-B240-542E65CA32A0}" srcOrd="7" destOrd="0" presId="urn:microsoft.com/office/officeart/2005/8/layout/vList2"/>
    <dgm:cxn modelId="{F54D7094-E648-4EDD-BE10-D8E68E557056}" type="presParOf" srcId="{C5C421CF-6948-42AE-8C71-87A883F183C9}" destId="{6C870366-1D04-4EC9-9CFA-B032C233C39D}" srcOrd="8" destOrd="0" presId="urn:microsoft.com/office/officeart/2005/8/layout/vList2"/>
  </dgm:cxnLst>
  <dgm:bg>
    <a:solidFill>
      <a:schemeClr val="bg1"/>
    </a:solidFill>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B34669-D590-45DA-AEEA-D71D8B925196}">
      <dsp:nvSpPr>
        <dsp:cNvPr id="0" name=""/>
        <dsp:cNvSpPr/>
      </dsp:nvSpPr>
      <dsp:spPr>
        <a:xfrm rot="5400000">
          <a:off x="6732427" y="-2944333"/>
          <a:ext cx="1045970" cy="7174992"/>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100000"/>
            </a:lnSpc>
            <a:spcBef>
              <a:spcPct val="0"/>
            </a:spcBef>
            <a:spcAft>
              <a:spcPct val="15000"/>
            </a:spcAft>
            <a:buChar char="••"/>
          </a:pPr>
          <a:r>
            <a:rPr lang="en-US" sz="2400" i="0" kern="1200" dirty="0"/>
            <a:t>Science and activities relating to the detection, assessment, understanding and prevention of </a:t>
          </a:r>
          <a:r>
            <a:rPr lang="en-US" sz="2400" b="1" i="0" kern="1200" dirty="0"/>
            <a:t>AEs</a:t>
          </a:r>
          <a:r>
            <a:rPr lang="en-US" sz="2400" i="0" kern="1200" dirty="0"/>
            <a:t> or any possible DRPs</a:t>
          </a:r>
        </a:p>
      </dsp:txBody>
      <dsp:txXfrm rot="-5400000">
        <a:off x="3667916" y="171238"/>
        <a:ext cx="7123932" cy="943850"/>
      </dsp:txXfrm>
    </dsp:sp>
    <dsp:sp modelId="{C8E71999-78EE-430B-AC5D-F892B828CA45}">
      <dsp:nvSpPr>
        <dsp:cNvPr id="0" name=""/>
        <dsp:cNvSpPr/>
      </dsp:nvSpPr>
      <dsp:spPr>
        <a:xfrm>
          <a:off x="368016" y="182"/>
          <a:ext cx="3299899" cy="128595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a:t>Pharmacovigilance</a:t>
          </a:r>
          <a:r>
            <a:rPr lang="en-US" sz="2400" kern="1200" dirty="0"/>
            <a:t> </a:t>
          </a:r>
        </a:p>
      </dsp:txBody>
      <dsp:txXfrm>
        <a:off x="430791" y="62957"/>
        <a:ext cx="3174349" cy="1160409"/>
      </dsp:txXfrm>
    </dsp:sp>
    <dsp:sp modelId="{83F23BBC-0106-4940-87FF-79EDEEE07B69}">
      <dsp:nvSpPr>
        <dsp:cNvPr id="0" name=""/>
        <dsp:cNvSpPr/>
      </dsp:nvSpPr>
      <dsp:spPr>
        <a:xfrm rot="5400000">
          <a:off x="6766940" y="-1597366"/>
          <a:ext cx="966532" cy="7174992"/>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Any untoward medical occurrence that may present during treatment with a pharmaceutical product</a:t>
          </a:r>
        </a:p>
      </dsp:txBody>
      <dsp:txXfrm rot="-5400000">
        <a:off x="3662710" y="1554046"/>
        <a:ext cx="7127810" cy="872168"/>
      </dsp:txXfrm>
    </dsp:sp>
    <dsp:sp modelId="{D43267FE-3AE2-4AF4-B4F9-5772E84450F8}">
      <dsp:nvSpPr>
        <dsp:cNvPr id="0" name=""/>
        <dsp:cNvSpPr/>
      </dsp:nvSpPr>
      <dsp:spPr>
        <a:xfrm>
          <a:off x="368016" y="1379554"/>
          <a:ext cx="3294693" cy="12211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a:t>Adverse event</a:t>
          </a:r>
          <a:r>
            <a:rPr lang="en-US" sz="2400" kern="1200" dirty="0"/>
            <a:t> </a:t>
          </a:r>
        </a:p>
      </dsp:txBody>
      <dsp:txXfrm>
        <a:off x="427628" y="1439166"/>
        <a:ext cx="3175469" cy="1101925"/>
      </dsp:txXfrm>
    </dsp:sp>
    <dsp:sp modelId="{13493087-8704-4D1A-AD5E-91C01539264B}">
      <dsp:nvSpPr>
        <dsp:cNvPr id="0" name=""/>
        <dsp:cNvSpPr/>
      </dsp:nvSpPr>
      <dsp:spPr>
        <a:xfrm rot="5400000">
          <a:off x="6587599" y="-114866"/>
          <a:ext cx="1335625" cy="7174992"/>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77900">
            <a:lnSpc>
              <a:spcPct val="90000"/>
            </a:lnSpc>
            <a:spcBef>
              <a:spcPct val="0"/>
            </a:spcBef>
            <a:spcAft>
              <a:spcPct val="15000"/>
            </a:spcAft>
            <a:buChar char="••"/>
          </a:pPr>
          <a:r>
            <a:rPr lang="en-US" sz="2200" i="0" kern="1200" dirty="0"/>
            <a:t>A noxious and unintended </a:t>
          </a:r>
          <a:r>
            <a:rPr lang="en-US" sz="2200" b="1" i="0" kern="1200" dirty="0"/>
            <a:t>response</a:t>
          </a:r>
          <a:r>
            <a:rPr lang="en-US" sz="2200" i="0" kern="1200" dirty="0"/>
            <a:t>, which occurs at doses normally used in humans</a:t>
          </a:r>
        </a:p>
        <a:p>
          <a:pPr marL="228600" lvl="1" indent="-228600" algn="l" defTabSz="977900">
            <a:lnSpc>
              <a:spcPct val="100000"/>
            </a:lnSpc>
            <a:spcBef>
              <a:spcPct val="0"/>
            </a:spcBef>
            <a:spcAft>
              <a:spcPct val="15000"/>
            </a:spcAft>
            <a:buChar char="••"/>
          </a:pPr>
          <a:r>
            <a:rPr lang="en-US" sz="2200" i="0" kern="1200" dirty="0"/>
            <a:t>In the pre-approval, therapeutic dose(s) may not be established.</a:t>
          </a:r>
        </a:p>
      </dsp:txBody>
      <dsp:txXfrm rot="-5400000">
        <a:off x="3667916" y="2870017"/>
        <a:ext cx="7109792" cy="1205225"/>
      </dsp:txXfrm>
    </dsp:sp>
    <dsp:sp modelId="{1E146CF6-02AD-4CC2-8B61-4A9C75BB7E5A}">
      <dsp:nvSpPr>
        <dsp:cNvPr id="0" name=""/>
        <dsp:cNvSpPr/>
      </dsp:nvSpPr>
      <dsp:spPr>
        <a:xfrm>
          <a:off x="368016" y="2694117"/>
          <a:ext cx="3299899" cy="155702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a:t>Adverse (drug) reaction</a:t>
          </a:r>
          <a:endParaRPr lang="en-US" sz="2400" kern="1200" dirty="0"/>
        </a:p>
      </dsp:txBody>
      <dsp:txXfrm>
        <a:off x="444024" y="2770125"/>
        <a:ext cx="3147883" cy="140500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1A5169-1C7D-4483-A981-41F31EF35766}">
      <dsp:nvSpPr>
        <dsp:cNvPr id="0" name=""/>
        <dsp:cNvSpPr/>
      </dsp:nvSpPr>
      <dsp:spPr>
        <a:xfrm>
          <a:off x="0" y="0"/>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C504B1D-1665-4142-BEB6-22C5EB2AC0DC}">
      <dsp:nvSpPr>
        <dsp:cNvPr id="0" name=""/>
        <dsp:cNvSpPr/>
      </dsp:nvSpPr>
      <dsp:spPr>
        <a:xfrm>
          <a:off x="0" y="0"/>
          <a:ext cx="10515600" cy="11668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100000"/>
            </a:lnSpc>
            <a:spcBef>
              <a:spcPct val="0"/>
            </a:spcBef>
            <a:spcAft>
              <a:spcPct val="35000"/>
            </a:spcAft>
          </a:pPr>
          <a:r>
            <a:rPr lang="en-US" sz="2800" b="1" kern="1200" dirty="0" smtClean="0"/>
            <a:t>Investigator</a:t>
          </a:r>
          <a:r>
            <a:rPr lang="en-US" sz="2800" kern="1200" dirty="0" smtClean="0"/>
            <a:t> </a:t>
          </a:r>
          <a:r>
            <a:rPr lang="en-US" sz="2800" kern="1200" dirty="0"/>
            <a:t>is responsible for gathering data from the patient, recording the information properly, and reporting to the sponsor</a:t>
          </a:r>
        </a:p>
      </dsp:txBody>
      <dsp:txXfrm>
        <a:off x="0" y="0"/>
        <a:ext cx="10515600" cy="1166812"/>
      </dsp:txXfrm>
    </dsp:sp>
    <dsp:sp modelId="{0C3FF5BF-4F93-4211-A7DC-7D7DB3D2A58E}">
      <dsp:nvSpPr>
        <dsp:cNvPr id="0" name=""/>
        <dsp:cNvSpPr/>
      </dsp:nvSpPr>
      <dsp:spPr>
        <a:xfrm>
          <a:off x="0" y="1166812"/>
          <a:ext cx="10515600"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25B15633-95EB-4465-B7DA-F0EBD21BDA19}">
      <dsp:nvSpPr>
        <dsp:cNvPr id="0" name=""/>
        <dsp:cNvSpPr/>
      </dsp:nvSpPr>
      <dsp:spPr>
        <a:xfrm>
          <a:off x="0" y="1166812"/>
          <a:ext cx="10515600" cy="11668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100000"/>
            </a:lnSpc>
            <a:spcBef>
              <a:spcPct val="0"/>
            </a:spcBef>
            <a:spcAft>
              <a:spcPct val="35000"/>
            </a:spcAft>
          </a:pPr>
          <a:r>
            <a:rPr lang="en-US" sz="2800" b="1" kern="1200" dirty="0"/>
            <a:t>Patients</a:t>
          </a:r>
          <a:r>
            <a:rPr lang="en-US" sz="2800" kern="1200" dirty="0"/>
            <a:t> may be collecting data in diaries or in electronic format</a:t>
          </a:r>
        </a:p>
      </dsp:txBody>
      <dsp:txXfrm>
        <a:off x="0" y="1166812"/>
        <a:ext cx="10515600" cy="1166812"/>
      </dsp:txXfrm>
    </dsp:sp>
    <dsp:sp modelId="{B5D4100A-6EF2-4E0C-A0AB-54855651C4A7}">
      <dsp:nvSpPr>
        <dsp:cNvPr id="0" name=""/>
        <dsp:cNvSpPr/>
      </dsp:nvSpPr>
      <dsp:spPr>
        <a:xfrm>
          <a:off x="0" y="2333624"/>
          <a:ext cx="10515600"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82849AF9-E180-4E43-B663-3DD92F6FCC8C}">
      <dsp:nvSpPr>
        <dsp:cNvPr id="0" name=""/>
        <dsp:cNvSpPr/>
      </dsp:nvSpPr>
      <dsp:spPr>
        <a:xfrm>
          <a:off x="0" y="2333624"/>
          <a:ext cx="10515600" cy="11668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100000"/>
            </a:lnSpc>
            <a:spcBef>
              <a:spcPct val="0"/>
            </a:spcBef>
            <a:spcAft>
              <a:spcPct val="35000"/>
            </a:spcAft>
          </a:pPr>
          <a:r>
            <a:rPr lang="en-US" sz="2800" kern="1200" dirty="0"/>
            <a:t>Safety data are collected using instruments such as </a:t>
          </a:r>
          <a:r>
            <a:rPr lang="en-US" sz="2800" b="1" kern="1200" dirty="0"/>
            <a:t>CRFs</a:t>
          </a:r>
          <a:r>
            <a:rPr lang="en-US" sz="2800" kern="1200" dirty="0"/>
            <a:t>, </a:t>
          </a:r>
          <a:r>
            <a:rPr lang="en-US" sz="2800" b="1" kern="1200" dirty="0"/>
            <a:t>SAE </a:t>
          </a:r>
          <a:r>
            <a:rPr lang="en-US" sz="2800" kern="1200" dirty="0"/>
            <a:t>reporting forms and laboratory reports.</a:t>
          </a:r>
        </a:p>
      </dsp:txBody>
      <dsp:txXfrm>
        <a:off x="0" y="2333624"/>
        <a:ext cx="10515600" cy="1166812"/>
      </dsp:txXfrm>
    </dsp:sp>
    <dsp:sp modelId="{B642DD91-1484-4625-A0F9-A66D5A80BC0B}">
      <dsp:nvSpPr>
        <dsp:cNvPr id="0" name=""/>
        <dsp:cNvSpPr/>
      </dsp:nvSpPr>
      <dsp:spPr>
        <a:xfrm>
          <a:off x="0" y="3500437"/>
          <a:ext cx="10515600" cy="0"/>
        </a:xfrm>
        <a:prstGeom prst="lin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693FD92-1586-4C05-832E-0DD7AC3A362E}">
      <dsp:nvSpPr>
        <dsp:cNvPr id="0" name=""/>
        <dsp:cNvSpPr/>
      </dsp:nvSpPr>
      <dsp:spPr>
        <a:xfrm>
          <a:off x="0" y="3500437"/>
          <a:ext cx="10515600" cy="11668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100000"/>
            </a:lnSpc>
            <a:spcBef>
              <a:spcPct val="0"/>
            </a:spcBef>
            <a:spcAft>
              <a:spcPct val="35000"/>
            </a:spcAft>
          </a:pPr>
          <a:r>
            <a:rPr lang="en-US" sz="2800" b="1" kern="1200" dirty="0"/>
            <a:t>CRAs</a:t>
          </a:r>
          <a:r>
            <a:rPr lang="en-US" sz="2800" kern="1200" dirty="0"/>
            <a:t> must assess the completeness and accuracy of safety information and identify omissions</a:t>
          </a:r>
        </a:p>
      </dsp:txBody>
      <dsp:txXfrm>
        <a:off x="0" y="3500437"/>
        <a:ext cx="10515600" cy="116681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F1FFFA-97EF-4ACF-9BAE-120C833C4917}">
      <dsp:nvSpPr>
        <dsp:cNvPr id="0" name=""/>
        <dsp:cNvSpPr/>
      </dsp:nvSpPr>
      <dsp:spPr>
        <a:xfrm>
          <a:off x="0" y="926410"/>
          <a:ext cx="10515600" cy="858221"/>
        </a:xfrm>
        <a:prstGeom prst="roundRect">
          <a:avLst/>
        </a:prstGeom>
        <a:solidFill>
          <a:schemeClr val="accent6">
            <a:lumMod val="40000"/>
            <a:lumOff val="6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All AEs should be collected for any clinical trial</a:t>
          </a:r>
        </a:p>
      </dsp:txBody>
      <dsp:txXfrm>
        <a:off x="41895" y="968305"/>
        <a:ext cx="10431810" cy="774431"/>
      </dsp:txXfrm>
    </dsp:sp>
    <dsp:sp modelId="{3EEBF958-D1C5-480A-A66B-F79ED8368D86}">
      <dsp:nvSpPr>
        <dsp:cNvPr id="0" name=""/>
        <dsp:cNvSpPr/>
      </dsp:nvSpPr>
      <dsp:spPr>
        <a:xfrm>
          <a:off x="0" y="3015432"/>
          <a:ext cx="10515600" cy="864901"/>
        </a:xfrm>
        <a:prstGeom prst="roundRect">
          <a:avLst/>
        </a:prstGeom>
        <a:solidFill>
          <a:schemeClr val="accent6">
            <a:lumMod val="40000"/>
            <a:lumOff val="6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Assessment of causality for individual cases and aggregate data </a:t>
          </a:r>
        </a:p>
      </dsp:txBody>
      <dsp:txXfrm>
        <a:off x="42221" y="3057653"/>
        <a:ext cx="10431158" cy="780459"/>
      </dsp:txXfrm>
    </dsp:sp>
    <dsp:sp modelId="{359407CC-16A1-4205-8826-821732668473}">
      <dsp:nvSpPr>
        <dsp:cNvPr id="0" name=""/>
        <dsp:cNvSpPr/>
      </dsp:nvSpPr>
      <dsp:spPr>
        <a:xfrm>
          <a:off x="0" y="1918102"/>
          <a:ext cx="10515600" cy="878870"/>
        </a:xfrm>
        <a:prstGeom prst="roundRect">
          <a:avLst/>
        </a:prstGeom>
        <a:solidFill>
          <a:schemeClr val="accent6">
            <a:lumMod val="40000"/>
            <a:lumOff val="6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AE data collection for IMPs, placebo or active comparator. </a:t>
          </a:r>
        </a:p>
      </dsp:txBody>
      <dsp:txXfrm>
        <a:off x="42903" y="1961005"/>
        <a:ext cx="10429794" cy="79306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0F9CD9-7C67-4858-8B81-DEA71204F508}">
      <dsp:nvSpPr>
        <dsp:cNvPr id="0" name=""/>
        <dsp:cNvSpPr/>
      </dsp:nvSpPr>
      <dsp:spPr>
        <a:xfrm>
          <a:off x="0" y="76717"/>
          <a:ext cx="11544300" cy="892102"/>
        </a:xfrm>
        <a:prstGeom prst="roundRect">
          <a:avLst/>
        </a:prstGeom>
        <a:solidFill>
          <a:schemeClr val="accent6">
            <a:lumMod val="40000"/>
            <a:lumOff val="6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Causality assessment plays a role in the early detection of significant safety problems</a:t>
          </a:r>
        </a:p>
      </dsp:txBody>
      <dsp:txXfrm>
        <a:off x="43549" y="120266"/>
        <a:ext cx="11457202" cy="805004"/>
      </dsp:txXfrm>
    </dsp:sp>
    <dsp:sp modelId="{6A1F245E-5DFE-4F54-A591-CC10F3312EF6}">
      <dsp:nvSpPr>
        <dsp:cNvPr id="0" name=""/>
        <dsp:cNvSpPr/>
      </dsp:nvSpPr>
      <dsp:spPr>
        <a:xfrm>
          <a:off x="0" y="907434"/>
          <a:ext cx="11544300" cy="892102"/>
        </a:xfrm>
        <a:prstGeom prst="roundRect">
          <a:avLst/>
        </a:prstGeom>
        <a:solidFill>
          <a:schemeClr val="accent6">
            <a:lumMod val="40000"/>
            <a:lumOff val="6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Investigators </a:t>
          </a:r>
          <a:r>
            <a:rPr lang="en-US" sz="2400" b="1" kern="1200" dirty="0" smtClean="0">
              <a:solidFill>
                <a:schemeClr val="tx1"/>
              </a:solidFill>
            </a:rPr>
            <a:t>not required to </a:t>
          </a:r>
          <a:r>
            <a:rPr lang="en-US" sz="2400" b="1" kern="1200" dirty="0">
              <a:solidFill>
                <a:schemeClr val="tx1"/>
              </a:solidFill>
            </a:rPr>
            <a:t>indicate causality information for </a:t>
          </a:r>
          <a:r>
            <a:rPr lang="en-US" sz="2400" b="1" i="1" kern="1200" dirty="0">
              <a:solidFill>
                <a:schemeClr val="tx1"/>
              </a:solidFill>
            </a:rPr>
            <a:t>non- serious AEs.</a:t>
          </a:r>
        </a:p>
      </dsp:txBody>
      <dsp:txXfrm>
        <a:off x="43549" y="950983"/>
        <a:ext cx="11457202" cy="805004"/>
      </dsp:txXfrm>
    </dsp:sp>
    <dsp:sp modelId="{42FA15AD-1756-486F-BBDC-77DADF6D4509}">
      <dsp:nvSpPr>
        <dsp:cNvPr id="0" name=""/>
        <dsp:cNvSpPr/>
      </dsp:nvSpPr>
      <dsp:spPr>
        <a:xfrm>
          <a:off x="0" y="1813613"/>
          <a:ext cx="11544300" cy="892102"/>
        </a:xfrm>
        <a:prstGeom prst="roundRect">
          <a:avLst/>
        </a:prstGeom>
        <a:solidFill>
          <a:schemeClr val="accent6">
            <a:lumMod val="40000"/>
            <a:lumOff val="6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Investigators use a simple binary decision for drug causality (related or not related) for serious adverse events. </a:t>
          </a:r>
        </a:p>
      </dsp:txBody>
      <dsp:txXfrm>
        <a:off x="43549" y="1857162"/>
        <a:ext cx="11457202" cy="805004"/>
      </dsp:txXfrm>
    </dsp:sp>
    <dsp:sp modelId="{F4551D0C-468A-4B2D-8B37-62DA181E1070}">
      <dsp:nvSpPr>
        <dsp:cNvPr id="0" name=""/>
        <dsp:cNvSpPr/>
      </dsp:nvSpPr>
      <dsp:spPr>
        <a:xfrm>
          <a:off x="0" y="2719791"/>
          <a:ext cx="11544300" cy="892102"/>
        </a:xfrm>
        <a:prstGeom prst="roundRect">
          <a:avLst/>
        </a:prstGeom>
        <a:solidFill>
          <a:schemeClr val="accent6">
            <a:lumMod val="40000"/>
            <a:lumOff val="6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In case an event is not drug related, the most likely other cause(s) should be indicated</a:t>
          </a:r>
        </a:p>
      </dsp:txBody>
      <dsp:txXfrm>
        <a:off x="43549" y="2763340"/>
        <a:ext cx="11457202" cy="80500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8B6F00-0E2A-4758-ABE5-1458CF4D88AF}">
      <dsp:nvSpPr>
        <dsp:cNvPr id="0" name=""/>
        <dsp:cNvSpPr/>
      </dsp:nvSpPr>
      <dsp:spPr>
        <a:xfrm>
          <a:off x="0" y="43062"/>
          <a:ext cx="11229975" cy="491399"/>
        </a:xfrm>
        <a:prstGeom prst="roundRect">
          <a:avLst/>
        </a:prstGeom>
        <a:solidFill>
          <a:schemeClr val="accent6">
            <a:lumMod val="60000"/>
            <a:lumOff val="4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1" kern="1200" dirty="0">
              <a:solidFill>
                <a:schemeClr val="tx1"/>
              </a:solidFill>
            </a:rPr>
            <a:t>Did the event begin before the patient commenced the medicine?</a:t>
          </a:r>
        </a:p>
      </dsp:txBody>
      <dsp:txXfrm>
        <a:off x="23988" y="67050"/>
        <a:ext cx="11181999" cy="443423"/>
      </dsp:txXfrm>
    </dsp:sp>
    <dsp:sp modelId="{7DF21327-6A7F-44F5-AA76-F7E618EC6914}">
      <dsp:nvSpPr>
        <dsp:cNvPr id="0" name=""/>
        <dsp:cNvSpPr/>
      </dsp:nvSpPr>
      <dsp:spPr>
        <a:xfrm>
          <a:off x="0" y="594942"/>
          <a:ext cx="11229975" cy="491399"/>
        </a:xfrm>
        <a:prstGeom prst="roundRect">
          <a:avLst/>
        </a:prstGeom>
        <a:solidFill>
          <a:schemeClr val="accent6">
            <a:lumMod val="60000"/>
            <a:lumOff val="4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1" kern="1200" dirty="0">
              <a:solidFill>
                <a:schemeClr val="tx1"/>
              </a:solidFill>
            </a:rPr>
            <a:t>Is there any other possible cause for the event?</a:t>
          </a:r>
        </a:p>
      </dsp:txBody>
      <dsp:txXfrm>
        <a:off x="23988" y="618930"/>
        <a:ext cx="11181999" cy="443423"/>
      </dsp:txXfrm>
    </dsp:sp>
    <dsp:sp modelId="{0EE5AA1B-ED00-425B-AA8F-4750B239F491}">
      <dsp:nvSpPr>
        <dsp:cNvPr id="0" name=""/>
        <dsp:cNvSpPr/>
      </dsp:nvSpPr>
      <dsp:spPr>
        <a:xfrm>
          <a:off x="0" y="1163172"/>
          <a:ext cx="11229975" cy="491399"/>
        </a:xfrm>
        <a:prstGeom prst="roundRect">
          <a:avLst/>
        </a:prstGeom>
        <a:solidFill>
          <a:schemeClr val="accent6">
            <a:lumMod val="60000"/>
            <a:lumOff val="4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1" kern="1200" dirty="0">
              <a:solidFill>
                <a:schemeClr val="tx1"/>
              </a:solidFill>
            </a:rPr>
            <a:t>Is the duration to onset of the event plausible?</a:t>
          </a:r>
        </a:p>
      </dsp:txBody>
      <dsp:txXfrm>
        <a:off x="23988" y="1187160"/>
        <a:ext cx="11181999" cy="443423"/>
      </dsp:txXfrm>
    </dsp:sp>
    <dsp:sp modelId="{8D349460-446D-493E-AE70-781E756C4A23}">
      <dsp:nvSpPr>
        <dsp:cNvPr id="0" name=""/>
        <dsp:cNvSpPr/>
      </dsp:nvSpPr>
      <dsp:spPr>
        <a:xfrm>
          <a:off x="0" y="1698702"/>
          <a:ext cx="11229975" cy="491399"/>
        </a:xfrm>
        <a:prstGeom prst="roundRect">
          <a:avLst/>
        </a:prstGeom>
        <a:solidFill>
          <a:schemeClr val="accent6">
            <a:lumMod val="60000"/>
            <a:lumOff val="4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1" kern="1200" dirty="0">
              <a:solidFill>
                <a:schemeClr val="tx1"/>
              </a:solidFill>
            </a:rPr>
            <a:t>Did the event occur after the commencement of some other medicine?</a:t>
          </a:r>
        </a:p>
      </dsp:txBody>
      <dsp:txXfrm>
        <a:off x="23988" y="1722690"/>
        <a:ext cx="11181999" cy="443423"/>
      </dsp:txXfrm>
    </dsp:sp>
    <dsp:sp modelId="{AB8BD0C4-2436-4E50-AA0C-DE29396C7D16}">
      <dsp:nvSpPr>
        <dsp:cNvPr id="0" name=""/>
        <dsp:cNvSpPr/>
      </dsp:nvSpPr>
      <dsp:spPr>
        <a:xfrm>
          <a:off x="0" y="2250582"/>
          <a:ext cx="11229975" cy="491399"/>
        </a:xfrm>
        <a:prstGeom prst="roundRect">
          <a:avLst/>
        </a:prstGeom>
        <a:solidFill>
          <a:schemeClr val="accent6">
            <a:lumMod val="60000"/>
            <a:lumOff val="4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1" kern="1200" dirty="0">
              <a:solidFill>
                <a:schemeClr val="tx1"/>
              </a:solidFill>
            </a:rPr>
            <a:t>What is the response to withdrawal of the medicine (</a:t>
          </a:r>
          <a:r>
            <a:rPr lang="en-US" sz="2100" b="1" kern="1200" dirty="0" err="1">
              <a:solidFill>
                <a:schemeClr val="tx1"/>
              </a:solidFill>
            </a:rPr>
            <a:t>dechallenge</a:t>
          </a:r>
          <a:r>
            <a:rPr lang="en-US" sz="2100" b="1" kern="1200" dirty="0">
              <a:solidFill>
                <a:schemeClr val="tx1"/>
              </a:solidFill>
            </a:rPr>
            <a:t>)?</a:t>
          </a:r>
        </a:p>
      </dsp:txBody>
      <dsp:txXfrm>
        <a:off x="23988" y="2274570"/>
        <a:ext cx="11181999" cy="443423"/>
      </dsp:txXfrm>
    </dsp:sp>
    <dsp:sp modelId="{E7358B23-76BB-4079-9FD3-9EE493EBEBB1}">
      <dsp:nvSpPr>
        <dsp:cNvPr id="0" name=""/>
        <dsp:cNvSpPr/>
      </dsp:nvSpPr>
      <dsp:spPr>
        <a:xfrm>
          <a:off x="0" y="2802462"/>
          <a:ext cx="11229975" cy="491399"/>
        </a:xfrm>
        <a:prstGeom prst="roundRect">
          <a:avLst/>
        </a:prstGeom>
        <a:solidFill>
          <a:schemeClr val="accent6">
            <a:lumMod val="60000"/>
            <a:lumOff val="4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1" kern="1200" dirty="0">
              <a:solidFill>
                <a:schemeClr val="tx1"/>
              </a:solidFill>
            </a:rPr>
            <a:t>What is the response to rechallenge?</a:t>
          </a:r>
        </a:p>
      </dsp:txBody>
      <dsp:txXfrm>
        <a:off x="23988" y="2826450"/>
        <a:ext cx="11181999" cy="44342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CE6039-3CAE-46A2-806F-D65880F37C23}">
      <dsp:nvSpPr>
        <dsp:cNvPr id="0" name=""/>
        <dsp:cNvSpPr/>
      </dsp:nvSpPr>
      <dsp:spPr>
        <a:xfrm>
          <a:off x="0" y="28431"/>
          <a:ext cx="10515600" cy="692240"/>
        </a:xfrm>
        <a:prstGeom prst="roundRect">
          <a:avLst/>
        </a:prstGeom>
        <a:solidFill>
          <a:schemeClr val="accent6">
            <a:lumMod val="60000"/>
            <a:lumOff val="4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err="1">
              <a:solidFill>
                <a:schemeClr val="tx1"/>
              </a:solidFill>
            </a:rPr>
            <a:t>Postmarketing</a:t>
          </a:r>
          <a:r>
            <a:rPr lang="en-US" sz="2400" b="1" kern="1200" dirty="0">
              <a:solidFill>
                <a:schemeClr val="tx1"/>
              </a:solidFill>
            </a:rPr>
            <a:t> studies include</a:t>
          </a:r>
        </a:p>
      </dsp:txBody>
      <dsp:txXfrm>
        <a:off x="33792" y="62223"/>
        <a:ext cx="10448016" cy="624656"/>
      </dsp:txXfrm>
    </dsp:sp>
    <dsp:sp modelId="{B629643E-10C8-43DA-9316-FDA25BAB4E1C}">
      <dsp:nvSpPr>
        <dsp:cNvPr id="0" name=""/>
        <dsp:cNvSpPr/>
      </dsp:nvSpPr>
      <dsp:spPr>
        <a:xfrm>
          <a:off x="0" y="720671"/>
          <a:ext cx="10515600" cy="1155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1" kern="1200" dirty="0"/>
            <a:t>Clinical trials (Phase IV)</a:t>
          </a:r>
        </a:p>
        <a:p>
          <a:pPr marL="228600" lvl="1" indent="-228600" algn="l" defTabSz="1066800">
            <a:lnSpc>
              <a:spcPct val="90000"/>
            </a:lnSpc>
            <a:spcBef>
              <a:spcPct val="0"/>
            </a:spcBef>
            <a:spcAft>
              <a:spcPct val="20000"/>
            </a:spcAft>
            <a:buChar char="••"/>
          </a:pPr>
          <a:r>
            <a:rPr lang="en-US" sz="2400" b="1" kern="1200" dirty="0"/>
            <a:t>Observational studies </a:t>
          </a:r>
        </a:p>
        <a:p>
          <a:pPr marL="228600" lvl="1" indent="-228600" algn="l" defTabSz="1066800">
            <a:lnSpc>
              <a:spcPct val="90000"/>
            </a:lnSpc>
            <a:spcBef>
              <a:spcPct val="0"/>
            </a:spcBef>
            <a:spcAft>
              <a:spcPct val="20000"/>
            </a:spcAft>
            <a:buChar char="••"/>
          </a:pPr>
          <a:r>
            <a:rPr lang="en-US" sz="2400" b="1" kern="1200" dirty="0"/>
            <a:t>Registries </a:t>
          </a:r>
        </a:p>
      </dsp:txBody>
      <dsp:txXfrm>
        <a:off x="0" y="720671"/>
        <a:ext cx="10515600" cy="1155060"/>
      </dsp:txXfrm>
    </dsp:sp>
    <dsp:sp modelId="{1ED71C73-A0B1-4B31-ABAF-CDD035915135}">
      <dsp:nvSpPr>
        <dsp:cNvPr id="0" name=""/>
        <dsp:cNvSpPr/>
      </dsp:nvSpPr>
      <dsp:spPr>
        <a:xfrm>
          <a:off x="0" y="1875731"/>
          <a:ext cx="10515600" cy="672741"/>
        </a:xfrm>
        <a:prstGeom prst="roundRect">
          <a:avLst/>
        </a:prstGeom>
        <a:solidFill>
          <a:schemeClr val="accent6">
            <a:lumMod val="60000"/>
            <a:lumOff val="40000"/>
          </a:schemeClr>
        </a:solidFill>
        <a:ln w="1905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err="1">
              <a:solidFill>
                <a:schemeClr val="tx1"/>
              </a:solidFill>
            </a:rPr>
            <a:t>Postmarketing</a:t>
          </a:r>
          <a:r>
            <a:rPr lang="en-US" sz="2400" b="1" kern="1200" dirty="0">
              <a:solidFill>
                <a:schemeClr val="tx1"/>
              </a:solidFill>
            </a:rPr>
            <a:t> surveillance</a:t>
          </a:r>
        </a:p>
      </dsp:txBody>
      <dsp:txXfrm>
        <a:off x="32841" y="1908572"/>
        <a:ext cx="10449918" cy="607059"/>
      </dsp:txXfrm>
    </dsp:sp>
    <dsp:sp modelId="{49C2D128-CF91-4C0E-B3A2-DC5A238448C8}">
      <dsp:nvSpPr>
        <dsp:cNvPr id="0" name=""/>
        <dsp:cNvSpPr/>
      </dsp:nvSpPr>
      <dsp:spPr>
        <a:xfrm>
          <a:off x="0" y="2548473"/>
          <a:ext cx="10515600" cy="1026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1" kern="1200" dirty="0"/>
            <a:t>Active </a:t>
          </a:r>
        </a:p>
        <a:p>
          <a:pPr marL="228600" lvl="1" indent="-228600" algn="l" defTabSz="1066800">
            <a:lnSpc>
              <a:spcPct val="90000"/>
            </a:lnSpc>
            <a:spcBef>
              <a:spcPct val="0"/>
            </a:spcBef>
            <a:spcAft>
              <a:spcPct val="20000"/>
            </a:spcAft>
            <a:buChar char="••"/>
          </a:pPr>
          <a:r>
            <a:rPr lang="en-US" sz="2400" b="1" kern="1200" dirty="0"/>
            <a:t>Passive</a:t>
          </a:r>
        </a:p>
      </dsp:txBody>
      <dsp:txXfrm>
        <a:off x="0" y="2548473"/>
        <a:ext cx="10515600" cy="10267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9E854E-6691-4122-8204-14714946C7D5}">
      <dsp:nvSpPr>
        <dsp:cNvPr id="0" name=""/>
        <dsp:cNvSpPr/>
      </dsp:nvSpPr>
      <dsp:spPr>
        <a:xfrm rot="5400000">
          <a:off x="5314983" y="-3097744"/>
          <a:ext cx="2079795" cy="8318146"/>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Reported </a:t>
          </a:r>
          <a:r>
            <a:rPr lang="en-US" sz="2400" b="1" kern="1200" dirty="0"/>
            <a:t>information</a:t>
          </a:r>
          <a:r>
            <a:rPr lang="en-US" sz="2400" kern="1200" dirty="0"/>
            <a:t> on a possible </a:t>
          </a:r>
          <a:r>
            <a:rPr lang="en-US" sz="2400" b="1" kern="1200" dirty="0"/>
            <a:t>causal relationship</a:t>
          </a:r>
          <a:r>
            <a:rPr lang="en-US" sz="2400" kern="1200" dirty="0"/>
            <a:t> between an adverse event and a drug, </a:t>
          </a:r>
        </a:p>
        <a:p>
          <a:pPr marL="228600" lvl="1" indent="-228600" algn="l" defTabSz="1066800">
            <a:lnSpc>
              <a:spcPct val="90000"/>
            </a:lnSpc>
            <a:spcBef>
              <a:spcPct val="0"/>
            </a:spcBef>
            <a:spcAft>
              <a:spcPct val="15000"/>
            </a:spcAft>
            <a:buChar char="••"/>
          </a:pPr>
          <a:r>
            <a:rPr lang="en-US" sz="2400" kern="1200" dirty="0"/>
            <a:t>the relationship being </a:t>
          </a:r>
          <a:r>
            <a:rPr lang="en-US" sz="2400" b="1" kern="1200" dirty="0"/>
            <a:t>previously unknown </a:t>
          </a:r>
          <a:r>
            <a:rPr lang="en-US" sz="2400" kern="1200" dirty="0"/>
            <a:t>or incompletely </a:t>
          </a:r>
          <a:r>
            <a:rPr lang="en-US" sz="2400" kern="1200" dirty="0" smtClean="0"/>
            <a:t>documented</a:t>
          </a:r>
          <a:endParaRPr lang="en-US" sz="2400" kern="1200" dirty="0"/>
        </a:p>
      </dsp:txBody>
      <dsp:txXfrm rot="-5400000">
        <a:off x="2195808" y="122958"/>
        <a:ext cx="8216619" cy="1876741"/>
      </dsp:txXfrm>
    </dsp:sp>
    <dsp:sp modelId="{14B81818-0918-4051-BE4D-3AC593EE4057}">
      <dsp:nvSpPr>
        <dsp:cNvPr id="0" name=""/>
        <dsp:cNvSpPr/>
      </dsp:nvSpPr>
      <dsp:spPr>
        <a:xfrm>
          <a:off x="0" y="0"/>
          <a:ext cx="2195649" cy="212255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n-US" sz="2300" b="1" kern="1200"/>
            <a:t>Signal</a:t>
          </a:r>
          <a:r>
            <a:rPr lang="en-US" sz="2300" kern="1200"/>
            <a:t> </a:t>
          </a:r>
        </a:p>
      </dsp:txBody>
      <dsp:txXfrm>
        <a:off x="103614" y="103614"/>
        <a:ext cx="1988421" cy="1915324"/>
      </dsp:txXfrm>
    </dsp:sp>
    <dsp:sp modelId="{2769B8E2-EAC1-49F0-BD52-BF18057B561B}">
      <dsp:nvSpPr>
        <dsp:cNvPr id="0" name=""/>
        <dsp:cNvSpPr/>
      </dsp:nvSpPr>
      <dsp:spPr>
        <a:xfrm rot="5400000">
          <a:off x="5285435" y="-926945"/>
          <a:ext cx="2026103" cy="843390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The nature or severity of which is </a:t>
          </a:r>
          <a:r>
            <a:rPr lang="en-US" sz="2400" b="1" kern="1200" dirty="0"/>
            <a:t>not consistent with labelling or market authorization</a:t>
          </a:r>
          <a:r>
            <a:rPr lang="en-US" sz="2400" kern="1200" dirty="0"/>
            <a:t>, or is not expected from the characteristics of the drug.</a:t>
          </a:r>
        </a:p>
      </dsp:txBody>
      <dsp:txXfrm rot="-5400000">
        <a:off x="2081533" y="2375863"/>
        <a:ext cx="8335002" cy="1828291"/>
      </dsp:txXfrm>
    </dsp:sp>
    <dsp:sp modelId="{4A9C2A9B-1C54-4A72-957E-140BA524DD45}">
      <dsp:nvSpPr>
        <dsp:cNvPr id="0" name=""/>
        <dsp:cNvSpPr/>
      </dsp:nvSpPr>
      <dsp:spPr>
        <a:xfrm>
          <a:off x="157" y="2228732"/>
          <a:ext cx="2081375" cy="212255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n-US" sz="2300" b="1" kern="1200"/>
            <a:t>Unexpected adverse reaction</a:t>
          </a:r>
          <a:endParaRPr lang="en-US" sz="2300" kern="1200"/>
        </a:p>
      </dsp:txBody>
      <dsp:txXfrm>
        <a:off x="101761" y="2330336"/>
        <a:ext cx="1878167" cy="19193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B3122A-AAE4-45EB-899C-91542123ACC0}">
      <dsp:nvSpPr>
        <dsp:cNvPr id="0" name=""/>
        <dsp:cNvSpPr/>
      </dsp:nvSpPr>
      <dsp:spPr>
        <a:xfrm>
          <a:off x="5912922" y="1133890"/>
          <a:ext cx="2476229" cy="458295"/>
        </a:xfrm>
        <a:custGeom>
          <a:avLst/>
          <a:gdLst/>
          <a:ahLst/>
          <a:cxnLst/>
          <a:rect l="0" t="0" r="0" b="0"/>
          <a:pathLst>
            <a:path>
              <a:moveTo>
                <a:pt x="0" y="0"/>
              </a:moveTo>
              <a:lnTo>
                <a:pt x="0" y="312314"/>
              </a:lnTo>
              <a:lnTo>
                <a:pt x="2476229" y="312314"/>
              </a:lnTo>
              <a:lnTo>
                <a:pt x="2476229" y="458295"/>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667A364-F7F7-408C-B4E6-07D3BE02E9EE}">
      <dsp:nvSpPr>
        <dsp:cNvPr id="0" name=""/>
        <dsp:cNvSpPr/>
      </dsp:nvSpPr>
      <dsp:spPr>
        <a:xfrm>
          <a:off x="3787372" y="2592818"/>
          <a:ext cx="1969254" cy="458295"/>
        </a:xfrm>
        <a:custGeom>
          <a:avLst/>
          <a:gdLst/>
          <a:ahLst/>
          <a:cxnLst/>
          <a:rect l="0" t="0" r="0" b="0"/>
          <a:pathLst>
            <a:path>
              <a:moveTo>
                <a:pt x="0" y="0"/>
              </a:moveTo>
              <a:lnTo>
                <a:pt x="0" y="312314"/>
              </a:lnTo>
              <a:lnTo>
                <a:pt x="1969254" y="312314"/>
              </a:lnTo>
              <a:lnTo>
                <a:pt x="1969254" y="458295"/>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2F75A9-AE30-49D3-A93D-803C9C638DA1}">
      <dsp:nvSpPr>
        <dsp:cNvPr id="0" name=""/>
        <dsp:cNvSpPr/>
      </dsp:nvSpPr>
      <dsp:spPr>
        <a:xfrm>
          <a:off x="1795063" y="2592818"/>
          <a:ext cx="1992308" cy="458295"/>
        </a:xfrm>
        <a:custGeom>
          <a:avLst/>
          <a:gdLst/>
          <a:ahLst/>
          <a:cxnLst/>
          <a:rect l="0" t="0" r="0" b="0"/>
          <a:pathLst>
            <a:path>
              <a:moveTo>
                <a:pt x="1992308" y="0"/>
              </a:moveTo>
              <a:lnTo>
                <a:pt x="1992308" y="312314"/>
              </a:lnTo>
              <a:lnTo>
                <a:pt x="0" y="312314"/>
              </a:lnTo>
              <a:lnTo>
                <a:pt x="0" y="458295"/>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7AFC87E-B718-4C28-82A9-649F4AF1386F}">
      <dsp:nvSpPr>
        <dsp:cNvPr id="0" name=""/>
        <dsp:cNvSpPr/>
      </dsp:nvSpPr>
      <dsp:spPr>
        <a:xfrm>
          <a:off x="3787372" y="1133890"/>
          <a:ext cx="2125550" cy="458295"/>
        </a:xfrm>
        <a:custGeom>
          <a:avLst/>
          <a:gdLst/>
          <a:ahLst/>
          <a:cxnLst/>
          <a:rect l="0" t="0" r="0" b="0"/>
          <a:pathLst>
            <a:path>
              <a:moveTo>
                <a:pt x="2125550" y="0"/>
              </a:moveTo>
              <a:lnTo>
                <a:pt x="2125550" y="312314"/>
              </a:lnTo>
              <a:lnTo>
                <a:pt x="0" y="312314"/>
              </a:lnTo>
              <a:lnTo>
                <a:pt x="0" y="458295"/>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F4082DB-65C2-4764-BE7D-5593A7F7E652}">
      <dsp:nvSpPr>
        <dsp:cNvPr id="0" name=""/>
        <dsp:cNvSpPr/>
      </dsp:nvSpPr>
      <dsp:spPr>
        <a:xfrm>
          <a:off x="4128455" y="133257"/>
          <a:ext cx="3568934" cy="1000632"/>
        </a:xfrm>
        <a:prstGeom prst="roundRect">
          <a:avLst>
            <a:gd name="adj" fmla="val 10000"/>
          </a:avLst>
        </a:prstGeom>
        <a:solidFill>
          <a:schemeClr val="accent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78D13B-F3F2-4B24-B76F-476C21A41E92}">
      <dsp:nvSpPr>
        <dsp:cNvPr id="0" name=""/>
        <dsp:cNvSpPr/>
      </dsp:nvSpPr>
      <dsp:spPr>
        <a:xfrm>
          <a:off x="4303544" y="299591"/>
          <a:ext cx="3568934" cy="100063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Drug Safety Evaluation</a:t>
          </a:r>
        </a:p>
      </dsp:txBody>
      <dsp:txXfrm>
        <a:off x="4332852" y="328899"/>
        <a:ext cx="3510318" cy="942016"/>
      </dsp:txXfrm>
    </dsp:sp>
    <dsp:sp modelId="{89DCEAFB-0A02-409E-AC69-71D0D44E8AF2}">
      <dsp:nvSpPr>
        <dsp:cNvPr id="0" name=""/>
        <dsp:cNvSpPr/>
      </dsp:nvSpPr>
      <dsp:spPr>
        <a:xfrm>
          <a:off x="1486232" y="1592185"/>
          <a:ext cx="4602280" cy="10006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B6D117-497D-438D-B987-081D3C0CA636}">
      <dsp:nvSpPr>
        <dsp:cNvPr id="0" name=""/>
        <dsp:cNvSpPr/>
      </dsp:nvSpPr>
      <dsp:spPr>
        <a:xfrm>
          <a:off x="1661320" y="1758519"/>
          <a:ext cx="4602280" cy="100063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Clinical Safety Evaluations</a:t>
          </a:r>
        </a:p>
      </dsp:txBody>
      <dsp:txXfrm>
        <a:off x="1690628" y="1787827"/>
        <a:ext cx="4543664" cy="942016"/>
      </dsp:txXfrm>
    </dsp:sp>
    <dsp:sp modelId="{345FCF92-E656-46C0-A6B7-33DC59FB0FAB}">
      <dsp:nvSpPr>
        <dsp:cNvPr id="0" name=""/>
        <dsp:cNvSpPr/>
      </dsp:nvSpPr>
      <dsp:spPr>
        <a:xfrm>
          <a:off x="897" y="3051113"/>
          <a:ext cx="3588332" cy="10006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FEB025-BB1D-4988-A378-8994C3C34CF1}">
      <dsp:nvSpPr>
        <dsp:cNvPr id="0" name=""/>
        <dsp:cNvSpPr/>
      </dsp:nvSpPr>
      <dsp:spPr>
        <a:xfrm>
          <a:off x="175986" y="3217447"/>
          <a:ext cx="3588332" cy="100063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Drug Safety Evaluation in Clinical Trials </a:t>
          </a:r>
        </a:p>
      </dsp:txBody>
      <dsp:txXfrm>
        <a:off x="205294" y="3246755"/>
        <a:ext cx="3529716" cy="942016"/>
      </dsp:txXfrm>
    </dsp:sp>
    <dsp:sp modelId="{41FE6581-9CB9-4279-A1AA-115FD3EDBBDD}">
      <dsp:nvSpPr>
        <dsp:cNvPr id="0" name=""/>
        <dsp:cNvSpPr/>
      </dsp:nvSpPr>
      <dsp:spPr>
        <a:xfrm>
          <a:off x="3939407" y="3051113"/>
          <a:ext cx="3634440" cy="10006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78C113-77E2-44D0-AA39-A6C5F15B3ED3}">
      <dsp:nvSpPr>
        <dsp:cNvPr id="0" name=""/>
        <dsp:cNvSpPr/>
      </dsp:nvSpPr>
      <dsp:spPr>
        <a:xfrm>
          <a:off x="4114496" y="3217447"/>
          <a:ext cx="3634440" cy="100063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Post marketing surveillance</a:t>
          </a:r>
        </a:p>
      </dsp:txBody>
      <dsp:txXfrm>
        <a:off x="4143804" y="3246755"/>
        <a:ext cx="3575824" cy="942016"/>
      </dsp:txXfrm>
    </dsp:sp>
    <dsp:sp modelId="{828B3BCF-44B3-4503-9231-616BA239D0FA}">
      <dsp:nvSpPr>
        <dsp:cNvPr id="0" name=""/>
        <dsp:cNvSpPr/>
      </dsp:nvSpPr>
      <dsp:spPr>
        <a:xfrm>
          <a:off x="6438690" y="1592185"/>
          <a:ext cx="3900923" cy="100063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BE08D3-E58E-4EBE-8E65-A77D987A7A7F}">
      <dsp:nvSpPr>
        <dsp:cNvPr id="0" name=""/>
        <dsp:cNvSpPr/>
      </dsp:nvSpPr>
      <dsp:spPr>
        <a:xfrm>
          <a:off x="6613779" y="1758519"/>
          <a:ext cx="3900923" cy="100063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a:t>Non-clinical Safety Evaluations</a:t>
          </a:r>
        </a:p>
      </dsp:txBody>
      <dsp:txXfrm>
        <a:off x="6643087" y="1787827"/>
        <a:ext cx="3842307" cy="9420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CD53AD-EDB8-4D65-9836-6553345F9724}">
      <dsp:nvSpPr>
        <dsp:cNvPr id="0" name=""/>
        <dsp:cNvSpPr/>
      </dsp:nvSpPr>
      <dsp:spPr>
        <a:xfrm>
          <a:off x="0" y="531"/>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0F10EF-0BAF-4673-BF95-A95B69BDF66D}">
      <dsp:nvSpPr>
        <dsp:cNvPr id="0" name=""/>
        <dsp:cNvSpPr/>
      </dsp:nvSpPr>
      <dsp:spPr>
        <a:xfrm>
          <a:off x="0" y="531"/>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n-US" sz="2900" kern="1200"/>
            <a:t>Acute toxicity studies </a:t>
          </a:r>
        </a:p>
      </dsp:txBody>
      <dsp:txXfrm>
        <a:off x="0" y="531"/>
        <a:ext cx="10515600" cy="621467"/>
      </dsp:txXfrm>
    </dsp:sp>
    <dsp:sp modelId="{25B491D3-7F68-4916-B4AA-9C282FF61E57}">
      <dsp:nvSpPr>
        <dsp:cNvPr id="0" name=""/>
        <dsp:cNvSpPr/>
      </dsp:nvSpPr>
      <dsp:spPr>
        <a:xfrm>
          <a:off x="0" y="621999"/>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B5DE1F-A6A0-4E3B-8FA7-24811CB603E7}">
      <dsp:nvSpPr>
        <dsp:cNvPr id="0" name=""/>
        <dsp:cNvSpPr/>
      </dsp:nvSpPr>
      <dsp:spPr>
        <a:xfrm>
          <a:off x="0" y="621999"/>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n-US" sz="2900" kern="1200" dirty="0"/>
            <a:t>Repeat-dose toxicity studies </a:t>
          </a:r>
        </a:p>
      </dsp:txBody>
      <dsp:txXfrm>
        <a:off x="0" y="621999"/>
        <a:ext cx="10515600" cy="621467"/>
      </dsp:txXfrm>
    </dsp:sp>
    <dsp:sp modelId="{F342CC78-96AB-4C57-B8B7-71B0204D3070}">
      <dsp:nvSpPr>
        <dsp:cNvPr id="0" name=""/>
        <dsp:cNvSpPr/>
      </dsp:nvSpPr>
      <dsp:spPr>
        <a:xfrm>
          <a:off x="0" y="1243467"/>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01D4F2-6FCA-40B3-8374-9957B9A6DD07}">
      <dsp:nvSpPr>
        <dsp:cNvPr id="0" name=""/>
        <dsp:cNvSpPr/>
      </dsp:nvSpPr>
      <dsp:spPr>
        <a:xfrm>
          <a:off x="0" y="1243467"/>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n-US" sz="2900" kern="1200"/>
            <a:t>Safety pharmacology studies</a:t>
          </a:r>
        </a:p>
      </dsp:txBody>
      <dsp:txXfrm>
        <a:off x="0" y="1243467"/>
        <a:ext cx="10515600" cy="621467"/>
      </dsp:txXfrm>
    </dsp:sp>
    <dsp:sp modelId="{901C707F-FC3C-4B41-9F85-905F17DCA7F7}">
      <dsp:nvSpPr>
        <dsp:cNvPr id="0" name=""/>
        <dsp:cNvSpPr/>
      </dsp:nvSpPr>
      <dsp:spPr>
        <a:xfrm>
          <a:off x="0" y="1864935"/>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89F7A0-FCB9-42A2-8648-E717BC3E4EE2}">
      <dsp:nvSpPr>
        <dsp:cNvPr id="0" name=""/>
        <dsp:cNvSpPr/>
      </dsp:nvSpPr>
      <dsp:spPr>
        <a:xfrm>
          <a:off x="0" y="1864935"/>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n-US" sz="2900" i="1" kern="1200"/>
            <a:t>In vitro </a:t>
          </a:r>
          <a:r>
            <a:rPr lang="en-US" sz="2900" kern="1200"/>
            <a:t>evaluation of genotoxicity</a:t>
          </a:r>
        </a:p>
      </dsp:txBody>
      <dsp:txXfrm>
        <a:off x="0" y="1864935"/>
        <a:ext cx="10515600" cy="621467"/>
      </dsp:txXfrm>
    </dsp:sp>
    <dsp:sp modelId="{85D26704-8DBA-4661-BF97-17B252A90ACD}">
      <dsp:nvSpPr>
        <dsp:cNvPr id="0" name=""/>
        <dsp:cNvSpPr/>
      </dsp:nvSpPr>
      <dsp:spPr>
        <a:xfrm>
          <a:off x="0" y="2486402"/>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01005A-A834-434E-85F4-3907EC906F50}">
      <dsp:nvSpPr>
        <dsp:cNvPr id="0" name=""/>
        <dsp:cNvSpPr/>
      </dsp:nvSpPr>
      <dsp:spPr>
        <a:xfrm>
          <a:off x="0" y="2486402"/>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n-US" sz="2900" kern="1200"/>
            <a:t>Studies to evaluate the ADME of drugs in animals </a:t>
          </a:r>
        </a:p>
      </dsp:txBody>
      <dsp:txXfrm>
        <a:off x="0" y="2486402"/>
        <a:ext cx="10515600" cy="621467"/>
      </dsp:txXfrm>
    </dsp:sp>
    <dsp:sp modelId="{0F579CD1-69F9-4552-93ED-B776B41D6282}">
      <dsp:nvSpPr>
        <dsp:cNvPr id="0" name=""/>
        <dsp:cNvSpPr/>
      </dsp:nvSpPr>
      <dsp:spPr>
        <a:xfrm>
          <a:off x="0" y="310787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736E1D-3D96-450D-8A95-0EB238F43ED6}">
      <dsp:nvSpPr>
        <dsp:cNvPr id="0" name=""/>
        <dsp:cNvSpPr/>
      </dsp:nvSpPr>
      <dsp:spPr>
        <a:xfrm>
          <a:off x="0" y="3107870"/>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n-US" sz="2900" kern="1200"/>
            <a:t>Reproduction toxicity studies</a:t>
          </a:r>
        </a:p>
      </dsp:txBody>
      <dsp:txXfrm>
        <a:off x="0" y="3107870"/>
        <a:ext cx="10515600" cy="621467"/>
      </dsp:txXfrm>
    </dsp:sp>
    <dsp:sp modelId="{9C5B8869-9987-41B4-877B-3FB194708AE1}">
      <dsp:nvSpPr>
        <dsp:cNvPr id="0" name=""/>
        <dsp:cNvSpPr/>
      </dsp:nvSpPr>
      <dsp:spPr>
        <a:xfrm>
          <a:off x="0" y="3729338"/>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F11B6D-B73B-455F-BD93-224F763F9FEA}">
      <dsp:nvSpPr>
        <dsp:cNvPr id="0" name=""/>
        <dsp:cNvSpPr/>
      </dsp:nvSpPr>
      <dsp:spPr>
        <a:xfrm>
          <a:off x="0" y="3729338"/>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n-US" sz="2900" kern="1200"/>
            <a:t>Carcinogenicity studies</a:t>
          </a:r>
        </a:p>
      </dsp:txBody>
      <dsp:txXfrm>
        <a:off x="0" y="3729338"/>
        <a:ext cx="10515600" cy="6214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CEEDE7-F80D-4485-8AD7-EB23DA64289A}">
      <dsp:nvSpPr>
        <dsp:cNvPr id="0" name=""/>
        <dsp:cNvSpPr/>
      </dsp:nvSpPr>
      <dsp:spPr>
        <a:xfrm>
          <a:off x="0" y="0"/>
          <a:ext cx="10515600" cy="584885"/>
        </a:xfrm>
        <a:prstGeom prst="roundRect">
          <a:avLst/>
        </a:prstGeom>
        <a:solidFill>
          <a:srgbClr val="FFC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kern="1200" dirty="0">
              <a:solidFill>
                <a:schemeClr val="tx1"/>
              </a:solidFill>
            </a:rPr>
            <a:t>Clinical study data</a:t>
          </a:r>
        </a:p>
      </dsp:txBody>
      <dsp:txXfrm>
        <a:off x="28552" y="28552"/>
        <a:ext cx="10458496" cy="527781"/>
      </dsp:txXfrm>
    </dsp:sp>
    <dsp:sp modelId="{0C5D52D4-9BBA-4824-A1F2-E71B08EF8EB3}">
      <dsp:nvSpPr>
        <dsp:cNvPr id="0" name=""/>
        <dsp:cNvSpPr/>
      </dsp:nvSpPr>
      <dsp:spPr>
        <a:xfrm>
          <a:off x="0" y="586992"/>
          <a:ext cx="10515600" cy="12195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en-US" sz="2800" kern="1200" dirty="0"/>
            <a:t>Safety </a:t>
          </a:r>
        </a:p>
        <a:p>
          <a:pPr marL="285750" lvl="1" indent="-285750" algn="l" defTabSz="1244600">
            <a:lnSpc>
              <a:spcPct val="90000"/>
            </a:lnSpc>
            <a:spcBef>
              <a:spcPct val="0"/>
            </a:spcBef>
            <a:spcAft>
              <a:spcPct val="20000"/>
            </a:spcAft>
            <a:buChar char="••"/>
          </a:pPr>
          <a:r>
            <a:rPr lang="en-US" sz="2800" kern="1200"/>
            <a:t>Efficacy</a:t>
          </a:r>
        </a:p>
        <a:p>
          <a:pPr marL="285750" lvl="1" indent="-285750" algn="l" defTabSz="1244600">
            <a:lnSpc>
              <a:spcPct val="90000"/>
            </a:lnSpc>
            <a:spcBef>
              <a:spcPct val="0"/>
            </a:spcBef>
            <a:spcAft>
              <a:spcPct val="20000"/>
            </a:spcAft>
            <a:buChar char="••"/>
          </a:pPr>
          <a:r>
            <a:rPr lang="en-US" sz="2800" kern="1200"/>
            <a:t>Pharmacokinetics</a:t>
          </a:r>
        </a:p>
      </dsp:txBody>
      <dsp:txXfrm>
        <a:off x="0" y="586992"/>
        <a:ext cx="10515600" cy="1219582"/>
      </dsp:txXfrm>
    </dsp:sp>
    <dsp:sp modelId="{F1A999A7-6B52-4491-BDBE-F62691C1B4C2}">
      <dsp:nvSpPr>
        <dsp:cNvPr id="0" name=""/>
        <dsp:cNvSpPr/>
      </dsp:nvSpPr>
      <dsp:spPr>
        <a:xfrm>
          <a:off x="0" y="1806575"/>
          <a:ext cx="10515600" cy="584885"/>
        </a:xfrm>
        <a:prstGeom prst="roundRect">
          <a:avLst/>
        </a:prstGeom>
        <a:solidFill>
          <a:srgbClr val="FFC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kern="1200">
              <a:solidFill>
                <a:schemeClr val="tx1"/>
              </a:solidFill>
            </a:rPr>
            <a:t>Clinical safety data collection:</a:t>
          </a:r>
        </a:p>
      </dsp:txBody>
      <dsp:txXfrm>
        <a:off x="28552" y="1835127"/>
        <a:ext cx="10458496" cy="527781"/>
      </dsp:txXfrm>
    </dsp:sp>
    <dsp:sp modelId="{FE31572F-DB04-4736-A89C-9661AB0907D1}">
      <dsp:nvSpPr>
        <dsp:cNvPr id="0" name=""/>
        <dsp:cNvSpPr/>
      </dsp:nvSpPr>
      <dsp:spPr>
        <a:xfrm>
          <a:off x="0" y="2391460"/>
          <a:ext cx="10515600" cy="12195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en-US" sz="2800" kern="1200"/>
            <a:t>Clinical examination by health care professionals</a:t>
          </a:r>
        </a:p>
        <a:p>
          <a:pPr marL="285750" lvl="1" indent="-285750" algn="l" defTabSz="1244600">
            <a:lnSpc>
              <a:spcPct val="90000"/>
            </a:lnSpc>
            <a:spcBef>
              <a:spcPct val="0"/>
            </a:spcBef>
            <a:spcAft>
              <a:spcPct val="20000"/>
            </a:spcAft>
            <a:buChar char="••"/>
          </a:pPr>
          <a:r>
            <a:rPr lang="en-US" sz="2800" kern="1200" dirty="0"/>
            <a:t>Patient reported outcome</a:t>
          </a:r>
        </a:p>
        <a:p>
          <a:pPr marL="285750" lvl="1" indent="-285750" algn="l" defTabSz="1244600">
            <a:lnSpc>
              <a:spcPct val="90000"/>
            </a:lnSpc>
            <a:spcBef>
              <a:spcPct val="0"/>
            </a:spcBef>
            <a:spcAft>
              <a:spcPct val="20000"/>
            </a:spcAft>
            <a:buChar char="••"/>
          </a:pPr>
          <a:r>
            <a:rPr lang="en-US" sz="2800" kern="1200"/>
            <a:t>Laboratory/Imaging data</a:t>
          </a:r>
        </a:p>
      </dsp:txBody>
      <dsp:txXfrm>
        <a:off x="0" y="2391460"/>
        <a:ext cx="10515600" cy="12195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9C8D82-1898-42B7-984A-0D1F30292148}">
      <dsp:nvSpPr>
        <dsp:cNvPr id="0" name=""/>
        <dsp:cNvSpPr/>
      </dsp:nvSpPr>
      <dsp:spPr>
        <a:xfrm rot="5400000">
          <a:off x="5712968" y="-1567942"/>
          <a:ext cx="2875280" cy="6729984"/>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Sign, symptom, or disease</a:t>
          </a:r>
        </a:p>
        <a:p>
          <a:pPr marL="285750" lvl="1" indent="-285750" algn="l" defTabSz="1244600">
            <a:lnSpc>
              <a:spcPct val="90000"/>
            </a:lnSpc>
            <a:spcBef>
              <a:spcPct val="0"/>
            </a:spcBef>
            <a:spcAft>
              <a:spcPct val="15000"/>
            </a:spcAft>
            <a:buChar char="••"/>
          </a:pPr>
          <a:endParaRPr lang="en-US" sz="2800" kern="1200" dirty="0"/>
        </a:p>
        <a:p>
          <a:pPr marL="285750" lvl="1" indent="-285750" algn="l" defTabSz="1244600">
            <a:lnSpc>
              <a:spcPct val="90000"/>
            </a:lnSpc>
            <a:spcBef>
              <a:spcPct val="0"/>
            </a:spcBef>
            <a:spcAft>
              <a:spcPct val="15000"/>
            </a:spcAft>
            <a:buChar char="••"/>
          </a:pPr>
          <a:r>
            <a:rPr lang="en-US" sz="2800" kern="1200" dirty="0"/>
            <a:t>Abnormal lab, VS, imaging, ECG, </a:t>
          </a:r>
          <a:r>
            <a:rPr lang="en-US" sz="2800" kern="1200" dirty="0" err="1"/>
            <a:t>etc</a:t>
          </a:r>
          <a:r>
            <a:rPr lang="en-US" sz="2800" kern="1200" dirty="0"/>
            <a:t> </a:t>
          </a:r>
        </a:p>
      </dsp:txBody>
      <dsp:txXfrm rot="-5400000">
        <a:off x="3785616" y="499770"/>
        <a:ext cx="6589624" cy="2594560"/>
      </dsp:txXfrm>
    </dsp:sp>
    <dsp:sp modelId="{CB1BB7FB-CD68-43AF-B2D1-470101BC0317}">
      <dsp:nvSpPr>
        <dsp:cNvPr id="0" name=""/>
        <dsp:cNvSpPr/>
      </dsp:nvSpPr>
      <dsp:spPr>
        <a:xfrm>
          <a:off x="0" y="0"/>
          <a:ext cx="3785616" cy="35941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en-US" sz="2900" kern="1200" dirty="0"/>
            <a:t>Any untoward medical occurrence associated with the use of a drug in humans whether or not considered drug related.</a:t>
          </a:r>
        </a:p>
      </dsp:txBody>
      <dsp:txXfrm>
        <a:off x="175450" y="175450"/>
        <a:ext cx="3434716" cy="32432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66F074-D6A8-4CB8-97D2-4748623F409F}">
      <dsp:nvSpPr>
        <dsp:cNvPr id="0" name=""/>
        <dsp:cNvSpPr/>
      </dsp:nvSpPr>
      <dsp:spPr>
        <a:xfrm>
          <a:off x="0" y="2364"/>
          <a:ext cx="10991850" cy="602140"/>
        </a:xfrm>
        <a:prstGeom prst="roundRect">
          <a:avLst/>
        </a:prstGeom>
        <a:solidFill>
          <a:srgbClr val="FFC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Common Terminology Criteria for Adverse Events (CTCAE)</a:t>
          </a:r>
          <a:r>
            <a:rPr lang="en-US" sz="2400" b="1" kern="1200" baseline="30000" dirty="0">
              <a:solidFill>
                <a:schemeClr val="tx1"/>
              </a:solidFill>
            </a:rPr>
            <a:t>1</a:t>
          </a:r>
          <a:endParaRPr lang="en-US" sz="2400" b="1" kern="1200" dirty="0">
            <a:solidFill>
              <a:schemeClr val="tx1"/>
            </a:solidFill>
          </a:endParaRPr>
        </a:p>
      </dsp:txBody>
      <dsp:txXfrm>
        <a:off x="29394" y="31758"/>
        <a:ext cx="10933062" cy="543352"/>
      </dsp:txXfrm>
    </dsp:sp>
    <dsp:sp modelId="{3F32E733-7E77-4F8D-941C-6BAED457213E}">
      <dsp:nvSpPr>
        <dsp:cNvPr id="0" name=""/>
        <dsp:cNvSpPr/>
      </dsp:nvSpPr>
      <dsp:spPr>
        <a:xfrm>
          <a:off x="0" y="754265"/>
          <a:ext cx="10991850" cy="510355"/>
        </a:xfrm>
        <a:prstGeom prst="roundRect">
          <a:avLst/>
        </a:prstGeom>
        <a:solidFill>
          <a:srgbClr val="FFC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Severity of the AE</a:t>
          </a:r>
        </a:p>
      </dsp:txBody>
      <dsp:txXfrm>
        <a:off x="24913" y="779178"/>
        <a:ext cx="10942024" cy="460529"/>
      </dsp:txXfrm>
    </dsp:sp>
    <dsp:sp modelId="{FB2C19B7-8FB5-4384-A11B-AE007CB1E01D}">
      <dsp:nvSpPr>
        <dsp:cNvPr id="0" name=""/>
        <dsp:cNvSpPr/>
      </dsp:nvSpPr>
      <dsp:spPr>
        <a:xfrm>
          <a:off x="0" y="1264620"/>
          <a:ext cx="10991850" cy="2260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8991"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0" kern="1200" dirty="0"/>
            <a:t>Grade 1 (Mild)</a:t>
          </a:r>
        </a:p>
        <a:p>
          <a:pPr marL="228600" lvl="1" indent="-228600" algn="l" defTabSz="1066800">
            <a:lnSpc>
              <a:spcPct val="90000"/>
            </a:lnSpc>
            <a:spcBef>
              <a:spcPct val="0"/>
            </a:spcBef>
            <a:spcAft>
              <a:spcPct val="20000"/>
            </a:spcAft>
            <a:buChar char="••"/>
          </a:pPr>
          <a:r>
            <a:rPr lang="en-US" sz="2400" b="0" kern="1200" dirty="0"/>
            <a:t>Grade 2 (Moderate)</a:t>
          </a:r>
        </a:p>
        <a:p>
          <a:pPr marL="228600" lvl="1" indent="-228600" algn="l" defTabSz="1066800">
            <a:lnSpc>
              <a:spcPct val="90000"/>
            </a:lnSpc>
            <a:spcBef>
              <a:spcPct val="0"/>
            </a:spcBef>
            <a:spcAft>
              <a:spcPct val="20000"/>
            </a:spcAft>
            <a:buChar char="••"/>
          </a:pPr>
          <a:r>
            <a:rPr lang="en-US" sz="2400" b="0" kern="1200" dirty="0"/>
            <a:t>Grade 3 (Severe or medically significant but not immediately life-threatening)</a:t>
          </a:r>
        </a:p>
        <a:p>
          <a:pPr marL="228600" lvl="1" indent="-228600" algn="l" defTabSz="1066800">
            <a:lnSpc>
              <a:spcPct val="90000"/>
            </a:lnSpc>
            <a:spcBef>
              <a:spcPct val="0"/>
            </a:spcBef>
            <a:spcAft>
              <a:spcPct val="20000"/>
            </a:spcAft>
            <a:buChar char="••"/>
          </a:pPr>
          <a:r>
            <a:rPr lang="en-US" sz="2400" b="0" kern="1200" dirty="0"/>
            <a:t>Grade 4 (Life-threatening consequences)</a:t>
          </a:r>
        </a:p>
        <a:p>
          <a:pPr marL="228600" lvl="1" indent="-228600" algn="l" defTabSz="1066800">
            <a:lnSpc>
              <a:spcPct val="90000"/>
            </a:lnSpc>
            <a:spcBef>
              <a:spcPct val="0"/>
            </a:spcBef>
            <a:spcAft>
              <a:spcPct val="20000"/>
            </a:spcAft>
            <a:buChar char="••"/>
          </a:pPr>
          <a:r>
            <a:rPr lang="en-US" sz="2400" b="0" kern="1200" dirty="0"/>
            <a:t>Grade 5 (Death related to AE)</a:t>
          </a:r>
        </a:p>
      </dsp:txBody>
      <dsp:txXfrm>
        <a:off x="0" y="1264620"/>
        <a:ext cx="10991850" cy="226044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879271-B4DC-4573-A5D5-291A1AD7068B}">
      <dsp:nvSpPr>
        <dsp:cNvPr id="0" name=""/>
        <dsp:cNvSpPr/>
      </dsp:nvSpPr>
      <dsp:spPr>
        <a:xfrm>
          <a:off x="0" y="0"/>
          <a:ext cx="10515600" cy="558089"/>
        </a:xfrm>
        <a:prstGeom prst="roundRect">
          <a:avLst/>
        </a:prstGeom>
        <a:solidFill>
          <a:schemeClr val="accent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solidFill>
                <a:schemeClr val="tx1"/>
              </a:solidFill>
            </a:rPr>
            <a:t>Severity of a specific event describes its intensity</a:t>
          </a:r>
        </a:p>
      </dsp:txBody>
      <dsp:txXfrm>
        <a:off x="27244" y="27244"/>
        <a:ext cx="10461112" cy="503601"/>
      </dsp:txXfrm>
    </dsp:sp>
    <dsp:sp modelId="{F077298F-1820-41DD-9BBA-F5CF3AABD7EB}">
      <dsp:nvSpPr>
        <dsp:cNvPr id="0" name=""/>
        <dsp:cNvSpPr/>
      </dsp:nvSpPr>
      <dsp:spPr>
        <a:xfrm>
          <a:off x="0" y="586235"/>
          <a:ext cx="10515600" cy="558089"/>
        </a:xfrm>
        <a:prstGeom prst="roundRect">
          <a:avLst/>
        </a:prstGeom>
        <a:solidFill>
          <a:srgbClr val="92D0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solidFill>
                <a:schemeClr val="tx1"/>
              </a:solidFill>
            </a:rPr>
            <a:t>Seriousness relates to an outcome of an AE and is a regulatory definition.</a:t>
          </a:r>
          <a:r>
            <a:rPr lang="en-US" sz="2400" kern="1200" baseline="30000" dirty="0">
              <a:solidFill>
                <a:schemeClr val="tx1"/>
              </a:solidFill>
            </a:rPr>
            <a:t>1</a:t>
          </a:r>
          <a:endParaRPr lang="en-US" sz="2400" kern="1200" dirty="0">
            <a:solidFill>
              <a:schemeClr val="tx1"/>
            </a:solidFill>
          </a:endParaRPr>
        </a:p>
      </dsp:txBody>
      <dsp:txXfrm>
        <a:off x="27244" y="613479"/>
        <a:ext cx="10461112" cy="503601"/>
      </dsp:txXfrm>
    </dsp:sp>
    <dsp:sp modelId="{E4C36B95-1976-4014-BAB4-79526D1FDDB1}">
      <dsp:nvSpPr>
        <dsp:cNvPr id="0" name=""/>
        <dsp:cNvSpPr/>
      </dsp:nvSpPr>
      <dsp:spPr>
        <a:xfrm>
          <a:off x="0" y="1170244"/>
          <a:ext cx="10515600" cy="558089"/>
        </a:xfrm>
        <a:prstGeom prst="roundRect">
          <a:avLst/>
        </a:prstGeom>
        <a:solidFill>
          <a:schemeClr val="accent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solidFill>
                <a:schemeClr val="tx1"/>
              </a:solidFill>
            </a:rPr>
            <a:t>Any AE that results in the opinion of the Investigator or Sponsor in:</a:t>
          </a:r>
          <a:r>
            <a:rPr lang="en-US" sz="2400" kern="1200" baseline="30000" dirty="0">
              <a:solidFill>
                <a:schemeClr val="tx1"/>
              </a:solidFill>
            </a:rPr>
            <a:t>2</a:t>
          </a:r>
          <a:r>
            <a:rPr lang="en-US" sz="2400" kern="1200" dirty="0">
              <a:solidFill>
                <a:schemeClr val="tx1"/>
              </a:solidFill>
            </a:rPr>
            <a:t> </a:t>
          </a:r>
        </a:p>
      </dsp:txBody>
      <dsp:txXfrm>
        <a:off x="27244" y="1197488"/>
        <a:ext cx="10461112" cy="503601"/>
      </dsp:txXfrm>
    </dsp:sp>
    <dsp:sp modelId="{F7C05813-374C-4503-9CD8-32D0A27BF5EB}">
      <dsp:nvSpPr>
        <dsp:cNvPr id="0" name=""/>
        <dsp:cNvSpPr/>
      </dsp:nvSpPr>
      <dsp:spPr>
        <a:xfrm>
          <a:off x="0" y="1728334"/>
          <a:ext cx="10515600" cy="149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0480" rIns="170688" bIns="30480" numCol="1" spcCol="1270" anchor="t" anchorCtr="0">
          <a:noAutofit/>
        </a:bodyPr>
        <a:lstStyle/>
        <a:p>
          <a:pPr marL="228600" lvl="1" indent="-228600" algn="l" defTabSz="1066800">
            <a:lnSpc>
              <a:spcPct val="90000"/>
            </a:lnSpc>
            <a:spcBef>
              <a:spcPct val="0"/>
            </a:spcBef>
            <a:spcAft>
              <a:spcPct val="20000"/>
            </a:spcAft>
            <a:buChar char="••"/>
          </a:pPr>
          <a:endParaRPr lang="en-US" sz="2400" kern="1200" dirty="0"/>
        </a:p>
      </dsp:txBody>
      <dsp:txXfrm>
        <a:off x="0" y="1728334"/>
        <a:ext cx="10515600" cy="1490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1BF7DC-5EC3-462B-9C55-92C6803F5BA7}">
      <dsp:nvSpPr>
        <dsp:cNvPr id="0" name=""/>
        <dsp:cNvSpPr/>
      </dsp:nvSpPr>
      <dsp:spPr>
        <a:xfrm>
          <a:off x="0" y="53985"/>
          <a:ext cx="10466131" cy="419897"/>
        </a:xfrm>
        <a:prstGeom prst="roundRect">
          <a:avLst/>
        </a:prstGeom>
        <a:solidFill>
          <a:schemeClr val="bg1"/>
        </a:solidFill>
        <a:ln w="1905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solidFill>
                <a:schemeClr val="tx1"/>
              </a:solidFill>
            </a:rPr>
            <a:t>Death or life-threatening (immediate risk of death)</a:t>
          </a:r>
        </a:p>
      </dsp:txBody>
      <dsp:txXfrm>
        <a:off x="20498" y="74483"/>
        <a:ext cx="10425135" cy="378901"/>
      </dsp:txXfrm>
    </dsp:sp>
    <dsp:sp modelId="{F1371CA7-3EF8-4295-BDAF-F98DE2600423}">
      <dsp:nvSpPr>
        <dsp:cNvPr id="0" name=""/>
        <dsp:cNvSpPr/>
      </dsp:nvSpPr>
      <dsp:spPr>
        <a:xfrm>
          <a:off x="0" y="432380"/>
          <a:ext cx="10466131" cy="419897"/>
        </a:xfrm>
        <a:prstGeom prst="roundRect">
          <a:avLst/>
        </a:prstGeom>
        <a:solidFill>
          <a:schemeClr val="bg1"/>
        </a:solidFill>
        <a:ln w="1905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solidFill>
                <a:schemeClr val="tx1"/>
              </a:solidFill>
            </a:rPr>
            <a:t>Hospitalization or prolongation of existing hospitalization </a:t>
          </a:r>
        </a:p>
      </dsp:txBody>
      <dsp:txXfrm>
        <a:off x="20498" y="452878"/>
        <a:ext cx="10425135" cy="378901"/>
      </dsp:txXfrm>
    </dsp:sp>
    <dsp:sp modelId="{16ACAB7D-264A-4022-8547-5FB13984EF81}">
      <dsp:nvSpPr>
        <dsp:cNvPr id="0" name=""/>
        <dsp:cNvSpPr/>
      </dsp:nvSpPr>
      <dsp:spPr>
        <a:xfrm>
          <a:off x="0" y="864582"/>
          <a:ext cx="10466131" cy="419897"/>
        </a:xfrm>
        <a:prstGeom prst="roundRect">
          <a:avLst/>
        </a:prstGeom>
        <a:solidFill>
          <a:schemeClr val="bg1"/>
        </a:solidFill>
        <a:ln w="1905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solidFill>
                <a:schemeClr val="tx1"/>
              </a:solidFill>
            </a:rPr>
            <a:t>Results in persistent or significant disability/incapacity</a:t>
          </a:r>
        </a:p>
      </dsp:txBody>
      <dsp:txXfrm>
        <a:off x="20498" y="885080"/>
        <a:ext cx="10425135" cy="378901"/>
      </dsp:txXfrm>
    </dsp:sp>
    <dsp:sp modelId="{095B1636-7B81-4120-95F8-D8BB8ABE788D}">
      <dsp:nvSpPr>
        <dsp:cNvPr id="0" name=""/>
        <dsp:cNvSpPr/>
      </dsp:nvSpPr>
      <dsp:spPr>
        <a:xfrm>
          <a:off x="0" y="1296784"/>
          <a:ext cx="10466131" cy="419897"/>
        </a:xfrm>
        <a:prstGeom prst="roundRect">
          <a:avLst/>
        </a:prstGeom>
        <a:solidFill>
          <a:schemeClr val="bg1"/>
        </a:solidFill>
        <a:ln w="1905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solidFill>
                <a:schemeClr val="tx1"/>
              </a:solidFill>
            </a:rPr>
            <a:t>Congenital anomaly / birth defect.</a:t>
          </a:r>
        </a:p>
      </dsp:txBody>
      <dsp:txXfrm>
        <a:off x="20498" y="1317282"/>
        <a:ext cx="10425135" cy="378901"/>
      </dsp:txXfrm>
    </dsp:sp>
    <dsp:sp modelId="{6C870366-1D04-4EC9-9CFA-B032C233C39D}">
      <dsp:nvSpPr>
        <dsp:cNvPr id="0" name=""/>
        <dsp:cNvSpPr/>
      </dsp:nvSpPr>
      <dsp:spPr>
        <a:xfrm>
          <a:off x="0" y="1728987"/>
          <a:ext cx="10466131" cy="419897"/>
        </a:xfrm>
        <a:prstGeom prst="roundRect">
          <a:avLst/>
        </a:prstGeom>
        <a:solidFill>
          <a:schemeClr val="bg1"/>
        </a:solidFill>
        <a:ln w="1905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solidFill>
                <a:schemeClr val="tx1"/>
              </a:solidFill>
            </a:rPr>
            <a:t>Important medical events</a:t>
          </a:r>
        </a:p>
      </dsp:txBody>
      <dsp:txXfrm>
        <a:off x="20498" y="1749485"/>
        <a:ext cx="10425135" cy="37890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72F1C470-4F5F-D34C-955F-BCCD6C60BF6E}" type="datetimeFigureOut">
              <a:rPr lang="en-US" smtClean="0"/>
              <a:pPr/>
              <a:t>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C64D2F4C-DEF7-A142-B77F-23362869660E}" type="slidenum">
              <a:rPr lang="en-US" smtClean="0"/>
              <a:pPr/>
              <a:t>‹#›</a:t>
            </a:fld>
            <a:endParaRPr lang="en-US"/>
          </a:p>
        </p:txBody>
      </p:sp>
    </p:spTree>
    <p:extLst>
      <p:ext uri="{BB962C8B-B14F-4D97-AF65-F5344CB8AC3E}">
        <p14:creationId xmlns:p14="http://schemas.microsoft.com/office/powerpoint/2010/main" val="3604423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1Division of AIDS (DAIDS) Table for Grading the Severity of Adult and Pediatric Adverse Events (nih.gov)</a:t>
            </a:r>
          </a:p>
          <a:p>
            <a:r>
              <a:rPr lang="en-US" dirty="0" smtClean="0"/>
              <a:t>2CFR - Code of Federal Regulations Title 21 (fda.gov)</a:t>
            </a:r>
          </a:p>
          <a:p>
            <a:r>
              <a:rPr lang="en-US" dirty="0" smtClean="0"/>
              <a:t>- The term “severe” is not the same as the term “serious” in classifying AEs. </a:t>
            </a:r>
          </a:p>
          <a:p>
            <a:r>
              <a:rPr lang="en-US" dirty="0" smtClean="0"/>
              <a:t>- Important medical events that may not be immediately life-threatening or result in death or hospitalization but may </a:t>
            </a:r>
            <a:r>
              <a:rPr lang="en-US" dirty="0" err="1" smtClean="0"/>
              <a:t>jeopardise</a:t>
            </a:r>
            <a:r>
              <a:rPr lang="en-US" dirty="0" smtClean="0"/>
              <a:t> the patient or may require intervention to prevent one of the other outcomes listed in the definition above</a:t>
            </a:r>
          </a:p>
          <a:p>
            <a:endParaRPr lang="en-US" dirty="0"/>
          </a:p>
        </p:txBody>
      </p:sp>
      <p:sp>
        <p:nvSpPr>
          <p:cNvPr id="4" name="Slide Number Placeholder 3"/>
          <p:cNvSpPr>
            <a:spLocks noGrp="1"/>
          </p:cNvSpPr>
          <p:nvPr>
            <p:ph type="sldNum" sz="quarter" idx="10"/>
          </p:nvPr>
        </p:nvSpPr>
        <p:spPr/>
        <p:txBody>
          <a:bodyPr/>
          <a:lstStyle/>
          <a:p>
            <a:fld id="{C64D2F4C-DEF7-A142-B77F-23362869660E}" type="slidenum">
              <a:rPr lang="en-US" smtClean="0"/>
              <a:pPr/>
              <a:t>10</a:t>
            </a:fld>
            <a:endParaRPr lang="en-US"/>
          </a:p>
        </p:txBody>
      </p:sp>
    </p:spTree>
    <p:extLst>
      <p:ext uri="{BB962C8B-B14F-4D97-AF65-F5344CB8AC3E}">
        <p14:creationId xmlns:p14="http://schemas.microsoft.com/office/powerpoint/2010/main" val="766989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Clinical research associate-They are the bridge between the sponsor and the trial site, and their work directly impacts data integrity and participant safety. CRAs must assess the completeness and accuracy of safety information, identify omissions, and bring appropriate safety reports to the attention of the pharmacovigilance department.</a:t>
            </a:r>
            <a:endParaRPr lang="en-US" dirty="0"/>
          </a:p>
        </p:txBody>
      </p:sp>
      <p:sp>
        <p:nvSpPr>
          <p:cNvPr id="4" name="Slide Number Placeholder 3"/>
          <p:cNvSpPr>
            <a:spLocks noGrp="1"/>
          </p:cNvSpPr>
          <p:nvPr>
            <p:ph type="sldNum" sz="quarter" idx="10"/>
          </p:nvPr>
        </p:nvSpPr>
        <p:spPr/>
        <p:txBody>
          <a:bodyPr/>
          <a:lstStyle/>
          <a:p>
            <a:fld id="{C64D2F4C-DEF7-A142-B77F-23362869660E}" type="slidenum">
              <a:rPr lang="en-US" smtClean="0"/>
              <a:pPr/>
              <a:t>11</a:t>
            </a:fld>
            <a:endParaRPr lang="en-US"/>
          </a:p>
        </p:txBody>
      </p:sp>
    </p:spTree>
    <p:extLst>
      <p:ext uri="{BB962C8B-B14F-4D97-AF65-F5344CB8AC3E}">
        <p14:creationId xmlns:p14="http://schemas.microsoft.com/office/powerpoint/2010/main" val="2117531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AEs should be collected for any clinical trial by the investigator or sponsor</a:t>
            </a:r>
          </a:p>
          <a:p>
            <a:r>
              <a:rPr lang="en-US" dirty="0" smtClean="0"/>
              <a:t>allow for subsequent assessment of causality for individual cases and aggregate data. </a:t>
            </a:r>
          </a:p>
        </p:txBody>
      </p:sp>
      <p:sp>
        <p:nvSpPr>
          <p:cNvPr id="4" name="Slide Number Placeholder 3"/>
          <p:cNvSpPr>
            <a:spLocks noGrp="1"/>
          </p:cNvSpPr>
          <p:nvPr>
            <p:ph type="sldNum" sz="quarter" idx="10"/>
          </p:nvPr>
        </p:nvSpPr>
        <p:spPr/>
        <p:txBody>
          <a:bodyPr/>
          <a:lstStyle/>
          <a:p>
            <a:fld id="{C64D2F4C-DEF7-A142-B77F-23362869660E}" type="slidenum">
              <a:rPr lang="en-US" smtClean="0"/>
              <a:pPr/>
              <a:t>12</a:t>
            </a:fld>
            <a:endParaRPr lang="en-US"/>
          </a:p>
        </p:txBody>
      </p:sp>
    </p:spTree>
    <p:extLst>
      <p:ext uri="{BB962C8B-B14F-4D97-AF65-F5344CB8AC3E}">
        <p14:creationId xmlns:p14="http://schemas.microsoft.com/office/powerpoint/2010/main" val="1931665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Investigators not be asked to indicate causality information for non- serious AEs, except for non- serious AE of special interest.</a:t>
            </a:r>
          </a:p>
        </p:txBody>
      </p:sp>
      <p:sp>
        <p:nvSpPr>
          <p:cNvPr id="4" name="Slide Number Placeholder 3"/>
          <p:cNvSpPr>
            <a:spLocks noGrp="1"/>
          </p:cNvSpPr>
          <p:nvPr>
            <p:ph type="sldNum" sz="quarter" idx="10"/>
          </p:nvPr>
        </p:nvSpPr>
        <p:spPr/>
        <p:txBody>
          <a:bodyPr/>
          <a:lstStyle/>
          <a:p>
            <a:fld id="{C64D2F4C-DEF7-A142-B77F-23362869660E}" type="slidenum">
              <a:rPr lang="en-US" smtClean="0"/>
              <a:pPr/>
              <a:t>13</a:t>
            </a:fld>
            <a:endParaRPr lang="en-US"/>
          </a:p>
        </p:txBody>
      </p:sp>
    </p:spTree>
    <p:extLst>
      <p:ext uri="{BB962C8B-B14F-4D97-AF65-F5344CB8AC3E}">
        <p14:creationId xmlns:p14="http://schemas.microsoft.com/office/powerpoint/2010/main" val="1814410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Slide Number Placeholder 5">
            <a:extLst>
              <a:ext uri="{FF2B5EF4-FFF2-40B4-BE49-F238E27FC236}">
                <a16:creationId xmlns=""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055606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1787D2-78C9-4F48-CE8A-253071E97B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36FF8D69-89C4-B6F2-F6B7-D099CE1AE9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A1230A20-66C9-7C7F-D848-2B555235C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96A9387-5EBF-41FB-EBC0-50176212D9BD}"/>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6" name="Footer Placeholder 5">
            <a:extLst>
              <a:ext uri="{FF2B5EF4-FFF2-40B4-BE49-F238E27FC236}">
                <a16:creationId xmlns="" xmlns:a16="http://schemas.microsoft.com/office/drawing/2014/main" id="{C54EBEE7-714F-A36F-0966-3A6BF439C0EA}"/>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7" name="Slide Number Placeholder 6">
            <a:extLst>
              <a:ext uri="{FF2B5EF4-FFF2-40B4-BE49-F238E27FC236}">
                <a16:creationId xmlns="" xmlns:a16="http://schemas.microsoft.com/office/drawing/2014/main" id="{8BE6FF09-FA3A-4F22-363C-F5FA6363F44C}"/>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69782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9E6677-BC50-A13F-3B3F-A41D9AC6C5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3BAF382B-171E-DFFA-FA80-1969EE2D28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0B7C1A9-45AD-5982-49E8-EE1D9A6EF30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5" name="Footer Placeholder 4">
            <a:extLst>
              <a:ext uri="{FF2B5EF4-FFF2-40B4-BE49-F238E27FC236}">
                <a16:creationId xmlns="" xmlns:a16="http://schemas.microsoft.com/office/drawing/2014/main" id="{25906AB2-0A5A-57C3-52AE-B05FA36B9978}"/>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6" name="Slide Number Placeholder 5">
            <a:extLst>
              <a:ext uri="{FF2B5EF4-FFF2-40B4-BE49-F238E27FC236}">
                <a16:creationId xmlns="" xmlns:a16="http://schemas.microsoft.com/office/drawing/2014/main" id="{A5BC11EF-8157-E0EC-9560-E679525573E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884539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909BE06-8DC1-49D2-1AF9-836C1B8A19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ED45868E-FB06-6CBD-C498-541E58AF4A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84F257A-05E9-B152-1EBD-0A399722692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5" name="Footer Placeholder 4">
            <a:extLst>
              <a:ext uri="{FF2B5EF4-FFF2-40B4-BE49-F238E27FC236}">
                <a16:creationId xmlns="" xmlns:a16="http://schemas.microsoft.com/office/drawing/2014/main" id="{4F3A75B5-F74D-1EEC-6509-7462C7B09F7C}"/>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6" name="Slide Number Placeholder 5">
            <a:extLst>
              <a:ext uri="{FF2B5EF4-FFF2-40B4-BE49-F238E27FC236}">
                <a16:creationId xmlns="" xmlns:a16="http://schemas.microsoft.com/office/drawing/2014/main" id="{0BA9B80B-ECDB-D074-076C-11D544809C69}"/>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344814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Slide Number Placeholder 5">
            <a:extLst>
              <a:ext uri="{FF2B5EF4-FFF2-40B4-BE49-F238E27FC236}">
                <a16:creationId xmlns=""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723831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53DCA21-6CB2-AE0D-2B2A-6ED99451BD00}"/>
              </a:ext>
            </a:extLst>
          </p:cNvPr>
          <p:cNvSpPr>
            <a:spLocks noGrp="1"/>
          </p:cNvSpPr>
          <p:nvPr>
            <p:ph type="ctrTitle"/>
          </p:nvPr>
        </p:nvSpPr>
        <p:spPr>
          <a:xfrm>
            <a:off x="1524000" y="1309688"/>
            <a:ext cx="9144000" cy="2387600"/>
          </a:xfrm>
        </p:spPr>
        <p:txBody>
          <a:bodyPr anchor="b"/>
          <a:lstStyle>
            <a:lvl1pPr algn="ctr">
              <a:defRPr sz="6000">
                <a:latin typeface="ADLaM Display" panose="02010000000000000000" pitchFamily="2" charset="0"/>
                <a:ea typeface="ADLaM Display" panose="02010000000000000000" pitchFamily="2" charset="0"/>
                <a:cs typeface="ADLaM Display" panose="02010000000000000000" pitchFamily="2" charset="0"/>
              </a:defRPr>
            </a:lvl1pPr>
          </a:lstStyle>
          <a:p>
            <a:r>
              <a:rPr lang="en-US" dirty="0"/>
              <a:t>Click to edit Master title style</a:t>
            </a:r>
          </a:p>
        </p:txBody>
      </p:sp>
      <p:sp>
        <p:nvSpPr>
          <p:cNvPr id="3" name="Subtitle 2">
            <a:extLst>
              <a:ext uri="{FF2B5EF4-FFF2-40B4-BE49-F238E27FC236}">
                <a16:creationId xmlns="" xmlns:a16="http://schemas.microsoft.com/office/drawing/2014/main" id="{DADF3D43-EF82-3CB0-5B95-895ED0E16252}"/>
              </a:ext>
            </a:extLst>
          </p:cNvPr>
          <p:cNvSpPr>
            <a:spLocks noGrp="1"/>
          </p:cNvSpPr>
          <p:nvPr>
            <p:ph type="subTitle" idx="1"/>
          </p:nvPr>
        </p:nvSpPr>
        <p:spPr>
          <a:xfrm>
            <a:off x="1524000" y="3602038"/>
            <a:ext cx="9144000" cy="1655762"/>
          </a:xfrm>
        </p:spPr>
        <p:txBody>
          <a:bodyPr/>
          <a:lstStyle>
            <a:lvl1pPr marL="0" indent="0" algn="ctr">
              <a:buNone/>
              <a:defRPr sz="2400">
                <a:latin typeface="ADLaM Display" panose="02010000000000000000" pitchFamily="2" charset="0"/>
                <a:ea typeface="ADLaM Display" panose="02010000000000000000" pitchFamily="2" charset="0"/>
                <a:cs typeface="ADLaM Display" panose="0201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829015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Slide Number Placeholder 5">
            <a:extLst>
              <a:ext uri="{FF2B5EF4-FFF2-40B4-BE49-F238E27FC236}">
                <a16:creationId xmlns=""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71044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788C256-B6B6-046C-0C03-1F802FBA37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0F2677F7-551E-E76D-3DD2-49E210F59D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BE5B2C75-FD9E-1B82-55C1-4396DDCB0CA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5" name="Footer Placeholder 4">
            <a:extLst>
              <a:ext uri="{FF2B5EF4-FFF2-40B4-BE49-F238E27FC236}">
                <a16:creationId xmlns="" xmlns:a16="http://schemas.microsoft.com/office/drawing/2014/main" id="{DDBEFA5E-F49C-EEB1-1BA3-52095FFA14E9}"/>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6" name="Slide Number Placeholder 5">
            <a:extLst>
              <a:ext uri="{FF2B5EF4-FFF2-40B4-BE49-F238E27FC236}">
                <a16:creationId xmlns="" xmlns:a16="http://schemas.microsoft.com/office/drawing/2014/main" id="{9FD5B166-7CC0-137F-76BD-D607D7C101FA}"/>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00278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2431BC-C1F2-EB8E-1347-6C4C7F1D95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F910972B-0689-64F3-E9DF-2F839C303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38C5D92D-ABBD-9711-1EB7-8124055889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4CDB3909-4655-532E-88FE-3967817A255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6" name="Footer Placeholder 5">
            <a:extLst>
              <a:ext uri="{FF2B5EF4-FFF2-40B4-BE49-F238E27FC236}">
                <a16:creationId xmlns="" xmlns:a16="http://schemas.microsoft.com/office/drawing/2014/main" id="{C7FFAFCA-0883-D3EF-A64B-B794D8F51290}"/>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7" name="Slide Number Placeholder 6">
            <a:extLst>
              <a:ext uri="{FF2B5EF4-FFF2-40B4-BE49-F238E27FC236}">
                <a16:creationId xmlns="" xmlns:a16="http://schemas.microsoft.com/office/drawing/2014/main" id="{E4CEDA80-BB4E-5C5D-C74F-420393FA68B6}"/>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426779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FFD6D-506C-5D04-F8ED-D63968D2AE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05EDD351-09F3-2F5B-6E23-CBFDE1EA8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C7301B4-09AA-9C38-9830-84C28E75BD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AD8BFCD-D0CB-9BB8-6E97-AF0398F74A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A0F2276E-55BD-8F9C-114C-6A7C64488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F30C8452-B4F0-5279-1F2F-5E43FF9FF806}"/>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8" name="Footer Placeholder 7">
            <a:extLst>
              <a:ext uri="{FF2B5EF4-FFF2-40B4-BE49-F238E27FC236}">
                <a16:creationId xmlns="" xmlns:a16="http://schemas.microsoft.com/office/drawing/2014/main" id="{788F8298-0D17-0575-587C-A9A4268219FC}"/>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9" name="Slide Number Placeholder 8">
            <a:extLst>
              <a:ext uri="{FF2B5EF4-FFF2-40B4-BE49-F238E27FC236}">
                <a16:creationId xmlns="" xmlns:a16="http://schemas.microsoft.com/office/drawing/2014/main" id="{DD77C6D8-E47E-4D01-F941-B18ECFFE6570}"/>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392242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927319-74D8-E6BD-0D72-E442790463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92569973-AAD6-6D4B-815A-EC6386BFAA1A}"/>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4" name="Footer Placeholder 3">
            <a:extLst>
              <a:ext uri="{FF2B5EF4-FFF2-40B4-BE49-F238E27FC236}">
                <a16:creationId xmlns="" xmlns:a16="http://schemas.microsoft.com/office/drawing/2014/main" id="{57D08033-AFFC-D82B-6A66-50FBC1E26DCC}"/>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5" name="Slide Number Placeholder 4">
            <a:extLst>
              <a:ext uri="{FF2B5EF4-FFF2-40B4-BE49-F238E27FC236}">
                <a16:creationId xmlns="" xmlns:a16="http://schemas.microsoft.com/office/drawing/2014/main" id="{F1239652-6246-EEFF-9AE1-8E993454831D}"/>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92888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53DCA21-6CB2-AE0D-2B2A-6ED99451BD00}"/>
              </a:ext>
            </a:extLst>
          </p:cNvPr>
          <p:cNvSpPr>
            <a:spLocks noGrp="1"/>
          </p:cNvSpPr>
          <p:nvPr>
            <p:ph type="ctrTitle"/>
          </p:nvPr>
        </p:nvSpPr>
        <p:spPr>
          <a:xfrm>
            <a:off x="1524000" y="1309688"/>
            <a:ext cx="9144000" cy="2387600"/>
          </a:xfrm>
        </p:spPr>
        <p:txBody>
          <a:bodyPr anchor="b"/>
          <a:lstStyle>
            <a:lvl1pPr algn="ctr">
              <a:defRPr sz="6000">
                <a:latin typeface="ADLaM Display" panose="02010000000000000000" pitchFamily="2" charset="0"/>
                <a:ea typeface="ADLaM Display" panose="02010000000000000000" pitchFamily="2" charset="0"/>
                <a:cs typeface="ADLaM Display" panose="02010000000000000000" pitchFamily="2" charset="0"/>
              </a:defRPr>
            </a:lvl1pPr>
          </a:lstStyle>
          <a:p>
            <a:r>
              <a:rPr lang="en-US" dirty="0"/>
              <a:t>Click to edit Master title style</a:t>
            </a:r>
          </a:p>
        </p:txBody>
      </p:sp>
      <p:sp>
        <p:nvSpPr>
          <p:cNvPr id="3" name="Subtitle 2">
            <a:extLst>
              <a:ext uri="{FF2B5EF4-FFF2-40B4-BE49-F238E27FC236}">
                <a16:creationId xmlns="" xmlns:a16="http://schemas.microsoft.com/office/drawing/2014/main" id="{DADF3D43-EF82-3CB0-5B95-895ED0E16252}"/>
              </a:ext>
            </a:extLst>
          </p:cNvPr>
          <p:cNvSpPr>
            <a:spLocks noGrp="1"/>
          </p:cNvSpPr>
          <p:nvPr>
            <p:ph type="subTitle" idx="1"/>
          </p:nvPr>
        </p:nvSpPr>
        <p:spPr>
          <a:xfrm>
            <a:off x="1524000" y="3602038"/>
            <a:ext cx="9144000" cy="1655762"/>
          </a:xfrm>
        </p:spPr>
        <p:txBody>
          <a:bodyPr/>
          <a:lstStyle>
            <a:lvl1pPr marL="0" indent="0" algn="ctr">
              <a:buNone/>
              <a:defRPr sz="2400">
                <a:latin typeface="ADLaM Display" panose="02010000000000000000" pitchFamily="2" charset="0"/>
                <a:ea typeface="ADLaM Display" panose="02010000000000000000" pitchFamily="2" charset="0"/>
                <a:cs typeface="ADLaM Display" panose="0201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9057841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99B21DF-EE2D-2DE9-12D2-1C5AA29773DF}"/>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3" name="Footer Placeholder 2">
            <a:extLst>
              <a:ext uri="{FF2B5EF4-FFF2-40B4-BE49-F238E27FC236}">
                <a16:creationId xmlns="" xmlns:a16="http://schemas.microsoft.com/office/drawing/2014/main" id="{B1CE421D-2366-9EBB-BCEF-84524AA1D21A}"/>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4" name="Slide Number Placeholder 3">
            <a:extLst>
              <a:ext uri="{FF2B5EF4-FFF2-40B4-BE49-F238E27FC236}">
                <a16:creationId xmlns="" xmlns:a16="http://schemas.microsoft.com/office/drawing/2014/main" id="{A7B798EE-1295-ABE1-DA72-06C61FFBD962}"/>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931708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D2642E-5977-086A-A8FC-8C15A8EC25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CF70FD35-38BD-5928-3064-2E1B38595A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87CC89B2-6807-D884-95D9-4C64C56314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A600279-22B5-D7D0-04A6-E46F78B7B881}"/>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6" name="Footer Placeholder 5">
            <a:extLst>
              <a:ext uri="{FF2B5EF4-FFF2-40B4-BE49-F238E27FC236}">
                <a16:creationId xmlns="" xmlns:a16="http://schemas.microsoft.com/office/drawing/2014/main" id="{7F139927-7B97-CC38-C27E-4A58EF2990CF}"/>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7" name="Slide Number Placeholder 6">
            <a:extLst>
              <a:ext uri="{FF2B5EF4-FFF2-40B4-BE49-F238E27FC236}">
                <a16:creationId xmlns="" xmlns:a16="http://schemas.microsoft.com/office/drawing/2014/main" id="{82CFF92B-94C8-66F2-3E9D-99D72E9E0D8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030478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1787D2-78C9-4F48-CE8A-253071E97B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36FF8D69-89C4-B6F2-F6B7-D099CE1AE9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A1230A20-66C9-7C7F-D848-2B555235C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96A9387-5EBF-41FB-EBC0-50176212D9BD}"/>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6" name="Footer Placeholder 5">
            <a:extLst>
              <a:ext uri="{FF2B5EF4-FFF2-40B4-BE49-F238E27FC236}">
                <a16:creationId xmlns="" xmlns:a16="http://schemas.microsoft.com/office/drawing/2014/main" id="{C54EBEE7-714F-A36F-0966-3A6BF439C0EA}"/>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7" name="Slide Number Placeholder 6">
            <a:extLst>
              <a:ext uri="{FF2B5EF4-FFF2-40B4-BE49-F238E27FC236}">
                <a16:creationId xmlns="" xmlns:a16="http://schemas.microsoft.com/office/drawing/2014/main" id="{8BE6FF09-FA3A-4F22-363C-F5FA6363F44C}"/>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67840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9E6677-BC50-A13F-3B3F-A41D9AC6C5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3BAF382B-171E-DFFA-FA80-1969EE2D28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0B7C1A9-45AD-5982-49E8-EE1D9A6EF30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5" name="Footer Placeholder 4">
            <a:extLst>
              <a:ext uri="{FF2B5EF4-FFF2-40B4-BE49-F238E27FC236}">
                <a16:creationId xmlns="" xmlns:a16="http://schemas.microsoft.com/office/drawing/2014/main" id="{25906AB2-0A5A-57C3-52AE-B05FA36B9978}"/>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6" name="Slide Number Placeholder 5">
            <a:extLst>
              <a:ext uri="{FF2B5EF4-FFF2-40B4-BE49-F238E27FC236}">
                <a16:creationId xmlns="" xmlns:a16="http://schemas.microsoft.com/office/drawing/2014/main" id="{A5BC11EF-8157-E0EC-9560-E679525573E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963749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909BE06-8DC1-49D2-1AF9-836C1B8A19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ED45868E-FB06-6CBD-C498-541E58AF4A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84F257A-05E9-B152-1EBD-0A399722692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5" name="Footer Placeholder 4">
            <a:extLst>
              <a:ext uri="{FF2B5EF4-FFF2-40B4-BE49-F238E27FC236}">
                <a16:creationId xmlns="" xmlns:a16="http://schemas.microsoft.com/office/drawing/2014/main" id="{4F3A75B5-F74D-1EEC-6509-7462C7B09F7C}"/>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6" name="Slide Number Placeholder 5">
            <a:extLst>
              <a:ext uri="{FF2B5EF4-FFF2-40B4-BE49-F238E27FC236}">
                <a16:creationId xmlns="" xmlns:a16="http://schemas.microsoft.com/office/drawing/2014/main" id="{0BA9B80B-ECDB-D074-076C-11D544809C69}"/>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60993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Slide Number Placeholder 5">
            <a:extLst>
              <a:ext uri="{FF2B5EF4-FFF2-40B4-BE49-F238E27FC236}">
                <a16:creationId xmlns=""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39253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788C256-B6B6-046C-0C03-1F802FBA37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0F2677F7-551E-E76D-3DD2-49E210F59D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BE5B2C75-FD9E-1B82-55C1-4396DDCB0CA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5" name="Footer Placeholder 4">
            <a:extLst>
              <a:ext uri="{FF2B5EF4-FFF2-40B4-BE49-F238E27FC236}">
                <a16:creationId xmlns="" xmlns:a16="http://schemas.microsoft.com/office/drawing/2014/main" id="{DDBEFA5E-F49C-EEB1-1BA3-52095FFA14E9}"/>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6" name="Slide Number Placeholder 5">
            <a:extLst>
              <a:ext uri="{FF2B5EF4-FFF2-40B4-BE49-F238E27FC236}">
                <a16:creationId xmlns="" xmlns:a16="http://schemas.microsoft.com/office/drawing/2014/main" id="{9FD5B166-7CC0-137F-76BD-D607D7C101FA}"/>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14430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2431BC-C1F2-EB8E-1347-6C4C7F1D95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F910972B-0689-64F3-E9DF-2F839C303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38C5D92D-ABBD-9711-1EB7-8124055889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4CDB3909-4655-532E-88FE-3967817A255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6" name="Footer Placeholder 5">
            <a:extLst>
              <a:ext uri="{FF2B5EF4-FFF2-40B4-BE49-F238E27FC236}">
                <a16:creationId xmlns="" xmlns:a16="http://schemas.microsoft.com/office/drawing/2014/main" id="{C7FFAFCA-0883-D3EF-A64B-B794D8F51290}"/>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7" name="Slide Number Placeholder 6">
            <a:extLst>
              <a:ext uri="{FF2B5EF4-FFF2-40B4-BE49-F238E27FC236}">
                <a16:creationId xmlns="" xmlns:a16="http://schemas.microsoft.com/office/drawing/2014/main" id="{E4CEDA80-BB4E-5C5D-C74F-420393FA68B6}"/>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955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FFD6D-506C-5D04-F8ED-D63968D2AE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05EDD351-09F3-2F5B-6E23-CBFDE1EA8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C7301B4-09AA-9C38-9830-84C28E75BD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AD8BFCD-D0CB-9BB8-6E97-AF0398F74A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A0F2276E-55BD-8F9C-114C-6A7C64488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F30C8452-B4F0-5279-1F2F-5E43FF9FF806}"/>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8" name="Footer Placeholder 7">
            <a:extLst>
              <a:ext uri="{FF2B5EF4-FFF2-40B4-BE49-F238E27FC236}">
                <a16:creationId xmlns="" xmlns:a16="http://schemas.microsoft.com/office/drawing/2014/main" id="{788F8298-0D17-0575-587C-A9A4268219FC}"/>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9" name="Slide Number Placeholder 8">
            <a:extLst>
              <a:ext uri="{FF2B5EF4-FFF2-40B4-BE49-F238E27FC236}">
                <a16:creationId xmlns="" xmlns:a16="http://schemas.microsoft.com/office/drawing/2014/main" id="{DD77C6D8-E47E-4D01-F941-B18ECFFE6570}"/>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327381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927319-74D8-E6BD-0D72-E442790463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92569973-AAD6-6D4B-815A-EC6386BFAA1A}"/>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4" name="Footer Placeholder 3">
            <a:extLst>
              <a:ext uri="{FF2B5EF4-FFF2-40B4-BE49-F238E27FC236}">
                <a16:creationId xmlns="" xmlns:a16="http://schemas.microsoft.com/office/drawing/2014/main" id="{57D08033-AFFC-D82B-6A66-50FBC1E26DCC}"/>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5" name="Slide Number Placeholder 4">
            <a:extLst>
              <a:ext uri="{FF2B5EF4-FFF2-40B4-BE49-F238E27FC236}">
                <a16:creationId xmlns="" xmlns:a16="http://schemas.microsoft.com/office/drawing/2014/main" id="{F1239652-6246-EEFF-9AE1-8E993454831D}"/>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02079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99B21DF-EE2D-2DE9-12D2-1C5AA29773DF}"/>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3" name="Footer Placeholder 2">
            <a:extLst>
              <a:ext uri="{FF2B5EF4-FFF2-40B4-BE49-F238E27FC236}">
                <a16:creationId xmlns="" xmlns:a16="http://schemas.microsoft.com/office/drawing/2014/main" id="{B1CE421D-2366-9EBB-BCEF-84524AA1D21A}"/>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4" name="Slide Number Placeholder 3">
            <a:extLst>
              <a:ext uri="{FF2B5EF4-FFF2-40B4-BE49-F238E27FC236}">
                <a16:creationId xmlns="" xmlns:a16="http://schemas.microsoft.com/office/drawing/2014/main" id="{A7B798EE-1295-ABE1-DA72-06C61FFBD962}"/>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03008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D2642E-5977-086A-A8FC-8C15A8EC25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CF70FD35-38BD-5928-3064-2E1B38595A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87CC89B2-6807-D884-95D9-4C64C56314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A600279-22B5-D7D0-04A6-E46F78B7B881}"/>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solidFill>
                  <a:prstClr val="black"/>
                </a:solidFill>
              </a:rPr>
              <a:pPr/>
              <a:t>12/3/2025</a:t>
            </a:fld>
            <a:endParaRPr lang="en-US">
              <a:solidFill>
                <a:prstClr val="black"/>
              </a:solidFill>
            </a:endParaRPr>
          </a:p>
        </p:txBody>
      </p:sp>
      <p:sp>
        <p:nvSpPr>
          <p:cNvPr id="6" name="Footer Placeholder 5">
            <a:extLst>
              <a:ext uri="{FF2B5EF4-FFF2-40B4-BE49-F238E27FC236}">
                <a16:creationId xmlns="" xmlns:a16="http://schemas.microsoft.com/office/drawing/2014/main" id="{7F139927-7B97-CC38-C27E-4A58EF2990CF}"/>
              </a:ext>
            </a:extLst>
          </p:cNvPr>
          <p:cNvSpPr>
            <a:spLocks noGrp="1"/>
          </p:cNvSpPr>
          <p:nvPr>
            <p:ph type="ftr" sz="quarter" idx="11"/>
          </p:nvPr>
        </p:nvSpPr>
        <p:spPr>
          <a:xfrm>
            <a:off x="4038600" y="6356350"/>
            <a:ext cx="4114800" cy="365125"/>
          </a:xfrm>
          <a:prstGeom prst="rect">
            <a:avLst/>
          </a:prstGeom>
        </p:spPr>
        <p:txBody>
          <a:bodyPr/>
          <a:lstStyle/>
          <a:p>
            <a:endParaRPr lang="en-US">
              <a:solidFill>
                <a:prstClr val="black"/>
              </a:solidFill>
            </a:endParaRPr>
          </a:p>
        </p:txBody>
      </p:sp>
      <p:sp>
        <p:nvSpPr>
          <p:cNvPr id="7" name="Slide Number Placeholder 6">
            <a:extLst>
              <a:ext uri="{FF2B5EF4-FFF2-40B4-BE49-F238E27FC236}">
                <a16:creationId xmlns="" xmlns:a16="http://schemas.microsoft.com/office/drawing/2014/main" id="{82CFF92B-94C8-66F2-3E9D-99D72E9E0D8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48687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3D7F10E7-E7FE-2F5C-391A-92D8EB4BE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 xmlns:a16="http://schemas.microsoft.com/office/drawing/2014/main" id="{CC6D948B-9033-5C8C-E5F0-45BBE11994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Oval 6">
            <a:extLst>
              <a:ext uri="{FF2B5EF4-FFF2-40B4-BE49-F238E27FC236}">
                <a16:creationId xmlns="" xmlns:a16="http://schemas.microsoft.com/office/drawing/2014/main" id="{5F47D68D-C58E-47CB-6998-6904986E33C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Slide Number Placeholder 5">
            <a:extLst>
              <a:ext uri="{FF2B5EF4-FFF2-40B4-BE49-F238E27FC236}">
                <a16:creationId xmlns="" xmlns:a16="http://schemas.microsoft.com/office/drawing/2014/main" id="{664D706A-10E4-CECC-FB16-297812D63776}"/>
              </a:ext>
            </a:extLst>
          </p:cNvPr>
          <p:cNvSpPr txBox="1">
            <a:spLocks/>
          </p:cNvSpPr>
          <p:nvPr userDrawn="1"/>
        </p:nvSpPr>
        <p:spPr>
          <a:xfrm>
            <a:off x="11352500" y="182563"/>
            <a:ext cx="457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50CAD48-028F-45FE-AEF0-39B978B5840C}" type="slidenum">
              <a:rPr lang="en-US" smtClean="0">
                <a:solidFill>
                  <a:prstClr val="black"/>
                </a:solidFill>
              </a:rPr>
              <a:pPr/>
              <a:t>‹#›</a:t>
            </a:fld>
            <a:endParaRPr lang="en-US" dirty="0">
              <a:solidFill>
                <a:prstClr val="black"/>
              </a:solidFill>
            </a:endParaRPr>
          </a:p>
        </p:txBody>
      </p:sp>
      <p:pic>
        <p:nvPicPr>
          <p:cNvPr id="9" name="Picture 8" descr="A logo with blue text&#10;&#10;AI-generated content may be incorrect.">
            <a:extLst>
              <a:ext uri="{FF2B5EF4-FFF2-40B4-BE49-F238E27FC236}">
                <a16:creationId xmlns="" xmlns:a16="http://schemas.microsoft.com/office/drawing/2014/main" id="{F99C2A7C-D096-1EB6-BCAE-C276744BE8A2}"/>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519545" y="5668690"/>
            <a:ext cx="2207202" cy="1147745"/>
          </a:xfrm>
          <a:prstGeom prst="rect">
            <a:avLst/>
          </a:prstGeom>
          <a:noFill/>
          <a:ln>
            <a:noFill/>
          </a:ln>
        </p:spPr>
      </p:pic>
      <p:sp>
        <p:nvSpPr>
          <p:cNvPr id="10" name="Rectangle 9">
            <a:extLst>
              <a:ext uri="{FF2B5EF4-FFF2-40B4-BE49-F238E27FC236}">
                <a16:creationId xmlns="" xmlns:a16="http://schemas.microsoft.com/office/drawing/2014/main" id="{259B69BD-317F-561E-D2AE-F9C2F78365F3}"/>
              </a:ext>
            </a:extLst>
          </p:cNvPr>
          <p:cNvSpPr/>
          <p:nvPr userDrawn="1"/>
        </p:nvSpPr>
        <p:spPr>
          <a:xfrm>
            <a:off x="0" y="0"/>
            <a:ext cx="382300" cy="3612008"/>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highlight>
                <a:srgbClr val="FFFF00"/>
              </a:highlight>
            </a:endParaRPr>
          </a:p>
        </p:txBody>
      </p:sp>
      <p:sp>
        <p:nvSpPr>
          <p:cNvPr id="11" name="Rectangle 10">
            <a:extLst>
              <a:ext uri="{FF2B5EF4-FFF2-40B4-BE49-F238E27FC236}">
                <a16:creationId xmlns="" xmlns:a16="http://schemas.microsoft.com/office/drawing/2014/main" id="{1A447271-CD58-C84B-B7B7-DF642F38E667}"/>
              </a:ext>
            </a:extLst>
          </p:cNvPr>
          <p:cNvSpPr/>
          <p:nvPr userDrawn="1"/>
        </p:nvSpPr>
        <p:spPr>
          <a:xfrm>
            <a:off x="0" y="3612008"/>
            <a:ext cx="382300" cy="3255962"/>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2" name="Picture 11" descr="A logo with text on it&#10;&#10;AI-generated content may be incorrect.">
            <a:extLst>
              <a:ext uri="{FF2B5EF4-FFF2-40B4-BE49-F238E27FC236}">
                <a16:creationId xmlns="" xmlns:a16="http://schemas.microsoft.com/office/drawing/2014/main" id="{A40EC3FF-E68F-6EE7-974E-C7A3528874D3}"/>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138498" y="5572612"/>
            <a:ext cx="2207201" cy="1478576"/>
          </a:xfrm>
          <a:prstGeom prst="rect">
            <a:avLst/>
          </a:prstGeom>
        </p:spPr>
      </p:pic>
    </p:spTree>
    <p:extLst>
      <p:ext uri="{BB962C8B-B14F-4D97-AF65-F5344CB8AC3E}">
        <p14:creationId xmlns:p14="http://schemas.microsoft.com/office/powerpoint/2010/main" val="1794166489"/>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xStyles>
    <p:titleStyle>
      <a:lvl1pPr algn="l" defTabSz="914400" rtl="0" eaLnBrk="1" latinLnBrk="0" hangingPunct="1">
        <a:lnSpc>
          <a:spcPct val="90000"/>
        </a:lnSpc>
        <a:spcBef>
          <a:spcPct val="0"/>
        </a:spcBef>
        <a:buNone/>
        <a:defRPr sz="4400" kern="1200">
          <a:solidFill>
            <a:schemeClr val="tx1"/>
          </a:solidFill>
          <a:latin typeface="Amasis MT Pro Black" panose="02040A040500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masis MT Pro" panose="020405040500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masis MT Pro" panose="020405040500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masis MT Pro" panose="020405040500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3D7F10E7-E7FE-2F5C-391A-92D8EB4BE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 xmlns:a16="http://schemas.microsoft.com/office/drawing/2014/main" id="{CC6D948B-9033-5C8C-E5F0-45BBE11994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Oval 6">
            <a:extLst>
              <a:ext uri="{FF2B5EF4-FFF2-40B4-BE49-F238E27FC236}">
                <a16:creationId xmlns="" xmlns:a16="http://schemas.microsoft.com/office/drawing/2014/main" id="{5F47D68D-C58E-47CB-6998-6904986E33C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Slide Number Placeholder 5">
            <a:extLst>
              <a:ext uri="{FF2B5EF4-FFF2-40B4-BE49-F238E27FC236}">
                <a16:creationId xmlns="" xmlns:a16="http://schemas.microsoft.com/office/drawing/2014/main" id="{664D706A-10E4-CECC-FB16-297812D63776}"/>
              </a:ext>
            </a:extLst>
          </p:cNvPr>
          <p:cNvSpPr txBox="1">
            <a:spLocks/>
          </p:cNvSpPr>
          <p:nvPr userDrawn="1"/>
        </p:nvSpPr>
        <p:spPr>
          <a:xfrm>
            <a:off x="11352500" y="182563"/>
            <a:ext cx="457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50CAD48-028F-45FE-AEF0-39B978B5840C}" type="slidenum">
              <a:rPr lang="en-US" smtClean="0">
                <a:solidFill>
                  <a:prstClr val="black"/>
                </a:solidFill>
              </a:rPr>
              <a:pPr/>
              <a:t>‹#›</a:t>
            </a:fld>
            <a:endParaRPr lang="en-US" dirty="0">
              <a:solidFill>
                <a:prstClr val="black"/>
              </a:solidFill>
            </a:endParaRPr>
          </a:p>
        </p:txBody>
      </p:sp>
      <p:pic>
        <p:nvPicPr>
          <p:cNvPr id="9" name="Picture 8" descr="A logo with blue text&#10;&#10;AI-generated content may be incorrect.">
            <a:extLst>
              <a:ext uri="{FF2B5EF4-FFF2-40B4-BE49-F238E27FC236}">
                <a16:creationId xmlns="" xmlns:a16="http://schemas.microsoft.com/office/drawing/2014/main" id="{F99C2A7C-D096-1EB6-BCAE-C276744BE8A2}"/>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519545" y="5668690"/>
            <a:ext cx="2207202" cy="1147745"/>
          </a:xfrm>
          <a:prstGeom prst="rect">
            <a:avLst/>
          </a:prstGeom>
          <a:noFill/>
          <a:ln>
            <a:noFill/>
          </a:ln>
        </p:spPr>
      </p:pic>
      <p:sp>
        <p:nvSpPr>
          <p:cNvPr id="10" name="Rectangle 9">
            <a:extLst>
              <a:ext uri="{FF2B5EF4-FFF2-40B4-BE49-F238E27FC236}">
                <a16:creationId xmlns="" xmlns:a16="http://schemas.microsoft.com/office/drawing/2014/main" id="{259B69BD-317F-561E-D2AE-F9C2F78365F3}"/>
              </a:ext>
            </a:extLst>
          </p:cNvPr>
          <p:cNvSpPr/>
          <p:nvPr userDrawn="1"/>
        </p:nvSpPr>
        <p:spPr>
          <a:xfrm>
            <a:off x="0" y="0"/>
            <a:ext cx="382300" cy="3612008"/>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highlight>
                <a:srgbClr val="FFFF00"/>
              </a:highlight>
            </a:endParaRPr>
          </a:p>
        </p:txBody>
      </p:sp>
      <p:sp>
        <p:nvSpPr>
          <p:cNvPr id="11" name="Rectangle 10">
            <a:extLst>
              <a:ext uri="{FF2B5EF4-FFF2-40B4-BE49-F238E27FC236}">
                <a16:creationId xmlns="" xmlns:a16="http://schemas.microsoft.com/office/drawing/2014/main" id="{1A447271-CD58-C84B-B7B7-DF642F38E667}"/>
              </a:ext>
            </a:extLst>
          </p:cNvPr>
          <p:cNvSpPr/>
          <p:nvPr userDrawn="1"/>
        </p:nvSpPr>
        <p:spPr>
          <a:xfrm>
            <a:off x="0" y="3612008"/>
            <a:ext cx="382300" cy="3255962"/>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2" name="Picture 11" descr="A logo with text on it&#10;&#10;AI-generated content may be incorrect.">
            <a:extLst>
              <a:ext uri="{FF2B5EF4-FFF2-40B4-BE49-F238E27FC236}">
                <a16:creationId xmlns="" xmlns:a16="http://schemas.microsoft.com/office/drawing/2014/main" id="{A40EC3FF-E68F-6EE7-974E-C7A3528874D3}"/>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138498" y="5572612"/>
            <a:ext cx="2207201" cy="1478576"/>
          </a:xfrm>
          <a:prstGeom prst="rect">
            <a:avLst/>
          </a:prstGeom>
        </p:spPr>
      </p:pic>
    </p:spTree>
    <p:extLst>
      <p:ext uri="{BB962C8B-B14F-4D97-AF65-F5344CB8AC3E}">
        <p14:creationId xmlns:p14="http://schemas.microsoft.com/office/powerpoint/2010/main" val="170539687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Lst>
  <p:txStyles>
    <p:titleStyle>
      <a:lvl1pPr algn="l" defTabSz="914400" rtl="0" eaLnBrk="1" latinLnBrk="0" hangingPunct="1">
        <a:lnSpc>
          <a:spcPct val="90000"/>
        </a:lnSpc>
        <a:spcBef>
          <a:spcPct val="0"/>
        </a:spcBef>
        <a:buNone/>
        <a:defRPr sz="4400" kern="1200">
          <a:solidFill>
            <a:schemeClr val="tx1"/>
          </a:solidFill>
          <a:latin typeface="Amasis MT Pro Black" panose="02040A040500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masis MT Pro" panose="020405040500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masis MT Pro" panose="020405040500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masis MT Pro" panose="020405040500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9.xml"/><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3.jpeg"/><Relationship Id="rId7" Type="http://schemas.openxmlformats.org/officeDocument/2006/relationships/diagramColors" Target="../diagrams/colors10.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DD855E-D728-8B2D-4463-0A460EC9BFAE}"/>
              </a:ext>
            </a:extLst>
          </p:cNvPr>
          <p:cNvSpPr>
            <a:spLocks noGrp="1"/>
          </p:cNvSpPr>
          <p:nvPr>
            <p:ph type="ctrTitle"/>
          </p:nvPr>
        </p:nvSpPr>
        <p:spPr/>
        <p:txBody>
          <a:bodyPr/>
          <a:lstStyle/>
          <a:p>
            <a:r>
              <a:rPr lang="en-US" dirty="0"/>
              <a:t>Safety Reporting</a:t>
            </a:r>
            <a:endParaRPr lang="en-US" dirty="0"/>
          </a:p>
        </p:txBody>
      </p:sp>
      <p:sp>
        <p:nvSpPr>
          <p:cNvPr id="3" name="Subtitle 2">
            <a:extLst>
              <a:ext uri="{FF2B5EF4-FFF2-40B4-BE49-F238E27FC236}">
                <a16:creationId xmlns="" xmlns:a16="http://schemas.microsoft.com/office/drawing/2014/main" id="{7DD8E833-6ABA-85BB-E32D-BE8AB3645377}"/>
              </a:ext>
            </a:extLst>
          </p:cNvPr>
          <p:cNvSpPr>
            <a:spLocks noGrp="1"/>
          </p:cNvSpPr>
          <p:nvPr>
            <p:ph type="subTitle" idx="1"/>
          </p:nvPr>
        </p:nvSpPr>
        <p:spPr>
          <a:xfrm>
            <a:off x="1476375" y="3925888"/>
            <a:ext cx="9144000" cy="1655762"/>
          </a:xfrm>
        </p:spPr>
        <p:txBody>
          <a:bodyPr>
            <a:normAutofit lnSpcReduction="10000"/>
          </a:bodyPr>
          <a:lstStyle/>
          <a:p>
            <a:r>
              <a:rPr lang="en-US" b="1" dirty="0"/>
              <a:t>Dec 2025</a:t>
            </a:r>
          </a:p>
          <a:p>
            <a:r>
              <a:rPr lang="en-US" b="1" dirty="0"/>
              <a:t>Million Molla (MD, MPH, MBA)</a:t>
            </a:r>
          </a:p>
          <a:p>
            <a:r>
              <a:rPr lang="en-US" b="1" dirty="0"/>
              <a:t>National Clinical Trial Advisor-NRERB</a:t>
            </a:r>
          </a:p>
          <a:p>
            <a:r>
              <a:rPr lang="en-US" b="1" dirty="0"/>
              <a:t>TWG-EFDA</a:t>
            </a:r>
          </a:p>
          <a:p>
            <a:endParaRPr lang="en-US" dirty="0"/>
          </a:p>
        </p:txBody>
      </p:sp>
    </p:spTree>
    <p:extLst>
      <p:ext uri="{BB962C8B-B14F-4D97-AF65-F5344CB8AC3E}">
        <p14:creationId xmlns:p14="http://schemas.microsoft.com/office/powerpoint/2010/main" val="2641330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Severe versus Serious Adverse Event</a:t>
            </a:r>
          </a:p>
        </p:txBody>
      </p:sp>
      <p:graphicFrame>
        <p:nvGraphicFramePr>
          <p:cNvPr id="4" name="Content Placeholder 3">
            <a:extLst>
              <a:ext uri="{FF2B5EF4-FFF2-40B4-BE49-F238E27FC236}">
                <a16:creationId xmlns:a16="http://schemas.microsoft.com/office/drawing/2014/main" xmlns="" id="{97509073-EEB1-BBF6-A048-3F3DA2C4BB9F}"/>
              </a:ext>
            </a:extLst>
          </p:cNvPr>
          <p:cNvGraphicFramePr>
            <a:graphicFrameLocks noGrp="1"/>
          </p:cNvGraphicFramePr>
          <p:nvPr>
            <p:ph idx="1"/>
            <p:extLst>
              <p:ext uri="{D42A27DB-BD31-4B8C-83A1-F6EECF244321}">
                <p14:modId xmlns:p14="http://schemas.microsoft.com/office/powerpoint/2010/main" val="3105619353"/>
              </p:ext>
            </p:extLst>
          </p:nvPr>
        </p:nvGraphicFramePr>
        <p:xfrm>
          <a:off x="838200" y="1825625"/>
          <a:ext cx="10515600" cy="187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xmlns="" id="{0219A912-63CA-A7DF-EAD3-E5EE2DE67B5B}"/>
              </a:ext>
            </a:extLst>
          </p:cNvPr>
          <p:cNvGraphicFramePr/>
          <p:nvPr>
            <p:extLst>
              <p:ext uri="{D42A27DB-BD31-4B8C-83A1-F6EECF244321}">
                <p14:modId xmlns:p14="http://schemas.microsoft.com/office/powerpoint/2010/main" val="1315087858"/>
              </p:ext>
            </p:extLst>
          </p:nvPr>
        </p:nvGraphicFramePr>
        <p:xfrm>
          <a:off x="868618" y="3785012"/>
          <a:ext cx="10466131" cy="21490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599450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0"/>
            <a:ext cx="10515600" cy="1325563"/>
          </a:xfrm>
        </p:spPr>
        <p:txBody>
          <a:bodyPr/>
          <a:lstStyle/>
          <a:p>
            <a:r>
              <a:rPr lang="en-US" dirty="0"/>
              <a:t>Collection of safety data during clinical trials</a:t>
            </a:r>
          </a:p>
        </p:txBody>
      </p:sp>
      <p:pic>
        <p:nvPicPr>
          <p:cNvPr id="4" name="Picture 2" descr="A person holding a pen and writing on a piece of paper&#10;&#10;Description automatically generated">
            <a:extLst>
              <a:ext uri="{FF2B5EF4-FFF2-40B4-BE49-F238E27FC236}">
                <a16:creationId xmlns:a16="http://schemas.microsoft.com/office/drawing/2014/main" xmlns="" id="{3DAABB7A-FD85-C2CC-49CC-F71B11ABDEA7}"/>
              </a:ext>
            </a:extLst>
          </p:cNvPr>
          <p:cNvPicPr>
            <a:picLocks noGrp="1" noChangeAspect="1" noChangeArrowheads="1"/>
          </p:cNvPicPr>
          <p:nvPr>
            <p:ph idx="1"/>
          </p:nvPr>
        </p:nvPicPr>
        <p:blipFill rotWithShape="1">
          <a:blip r:embed="rId3">
            <a:duotone>
              <a:srgbClr val="E7E6E6">
                <a:shade val="45000"/>
                <a:satMod val="135000"/>
              </a:srgbClr>
              <a:prstClr val="white"/>
            </a:duotone>
            <a:extLst>
              <a:ext uri="{28A0092B-C50C-407E-A947-70E740481C1C}">
                <a14:useLocalDpi xmlns:a14="http://schemas.microsoft.com/office/drawing/2010/main" val="0"/>
              </a:ext>
            </a:extLst>
          </a:blip>
          <a:srcRect l="9091" t="6556" b="15074"/>
          <a:stretch/>
        </p:blipFill>
        <p:spPr bwMode="auto">
          <a:xfrm>
            <a:off x="2549240" y="2006715"/>
            <a:ext cx="7093520" cy="398915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Content Placeholder 9">
            <a:extLst>
              <a:ext uri="{FF2B5EF4-FFF2-40B4-BE49-F238E27FC236}">
                <a16:creationId xmlns:a16="http://schemas.microsoft.com/office/drawing/2014/main" xmlns="" id="{8AA66522-1455-DB83-BD5E-C66D017C56DF}"/>
              </a:ext>
            </a:extLst>
          </p:cNvPr>
          <p:cNvGraphicFramePr>
            <a:graphicFrameLocks/>
          </p:cNvGraphicFramePr>
          <p:nvPr>
            <p:extLst>
              <p:ext uri="{D42A27DB-BD31-4B8C-83A1-F6EECF244321}">
                <p14:modId xmlns:p14="http://schemas.microsoft.com/office/powerpoint/2010/main" val="2978307425"/>
              </p:ext>
            </p:extLst>
          </p:nvPr>
        </p:nvGraphicFramePr>
        <p:xfrm>
          <a:off x="495300" y="1377950"/>
          <a:ext cx="10515600" cy="46672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44558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Collection of safety data during clinical trials…</a:t>
            </a:r>
          </a:p>
        </p:txBody>
      </p:sp>
      <p:graphicFrame>
        <p:nvGraphicFramePr>
          <p:cNvPr id="4" name="Content Placeholder 4">
            <a:extLst>
              <a:ext uri="{FF2B5EF4-FFF2-40B4-BE49-F238E27FC236}">
                <a16:creationId xmlns:a16="http://schemas.microsoft.com/office/drawing/2014/main" xmlns="" id="{C8AF3E09-1C03-3CC0-5D80-8994FB787123}"/>
              </a:ext>
            </a:extLst>
          </p:cNvPr>
          <p:cNvGraphicFramePr>
            <a:graphicFrameLocks noGrp="1"/>
          </p:cNvGraphicFramePr>
          <p:nvPr>
            <p:ph idx="1"/>
            <p:extLst>
              <p:ext uri="{D42A27DB-BD31-4B8C-83A1-F6EECF244321}">
                <p14:modId xmlns:p14="http://schemas.microsoft.com/office/powerpoint/2010/main" val="12443236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4425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Causality assessment</a:t>
            </a:r>
          </a:p>
        </p:txBody>
      </p:sp>
      <p:graphicFrame>
        <p:nvGraphicFramePr>
          <p:cNvPr id="4" name="Content Placeholder 3">
            <a:extLst>
              <a:ext uri="{FF2B5EF4-FFF2-40B4-BE49-F238E27FC236}">
                <a16:creationId xmlns:a16="http://schemas.microsoft.com/office/drawing/2014/main" xmlns="" id="{F3720DF6-F980-F401-BF93-59FBFE29B6DA}"/>
              </a:ext>
            </a:extLst>
          </p:cNvPr>
          <p:cNvGraphicFramePr>
            <a:graphicFrameLocks noGrp="1"/>
          </p:cNvGraphicFramePr>
          <p:nvPr>
            <p:ph idx="1"/>
            <p:extLst>
              <p:ext uri="{D42A27DB-BD31-4B8C-83A1-F6EECF244321}">
                <p14:modId xmlns:p14="http://schemas.microsoft.com/office/powerpoint/2010/main" val="893117502"/>
              </p:ext>
            </p:extLst>
          </p:nvPr>
        </p:nvGraphicFramePr>
        <p:xfrm>
          <a:off x="514350" y="1825625"/>
          <a:ext cx="11544300" cy="3613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06763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Factors to consider when assessing causality</a:t>
            </a:r>
          </a:p>
        </p:txBody>
      </p:sp>
      <p:graphicFrame>
        <p:nvGraphicFramePr>
          <p:cNvPr id="4" name="Content Placeholder 4">
            <a:extLst>
              <a:ext uri="{FF2B5EF4-FFF2-40B4-BE49-F238E27FC236}">
                <a16:creationId xmlns:a16="http://schemas.microsoft.com/office/drawing/2014/main" xmlns="" id="{DB3895D3-C9D6-39D9-7520-B8AEB06DC44B}"/>
              </a:ext>
            </a:extLst>
          </p:cNvPr>
          <p:cNvGraphicFramePr>
            <a:graphicFrameLocks noGrp="1"/>
          </p:cNvGraphicFramePr>
          <p:nvPr>
            <p:ph idx="1"/>
            <p:extLst>
              <p:ext uri="{D42A27DB-BD31-4B8C-83A1-F6EECF244321}">
                <p14:modId xmlns:p14="http://schemas.microsoft.com/office/powerpoint/2010/main" val="3101268156"/>
              </p:ext>
            </p:extLst>
          </p:nvPr>
        </p:nvGraphicFramePr>
        <p:xfrm>
          <a:off x="838199" y="1825625"/>
          <a:ext cx="11229975" cy="3336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4314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Postmarketing</a:t>
            </a:r>
            <a:r>
              <a:rPr lang="en-US" dirty="0"/>
              <a:t> Safety</a:t>
            </a:r>
          </a:p>
        </p:txBody>
      </p:sp>
      <p:graphicFrame>
        <p:nvGraphicFramePr>
          <p:cNvPr id="4" name="Content Placeholder 3">
            <a:extLst>
              <a:ext uri="{FF2B5EF4-FFF2-40B4-BE49-F238E27FC236}">
                <a16:creationId xmlns:a16="http://schemas.microsoft.com/office/drawing/2014/main" xmlns="" id="{72110ED3-4083-6E48-2A16-765232521608}"/>
              </a:ext>
            </a:extLst>
          </p:cNvPr>
          <p:cNvGraphicFramePr>
            <a:graphicFrameLocks noGrp="1"/>
          </p:cNvGraphicFramePr>
          <p:nvPr>
            <p:ph idx="1"/>
            <p:extLst>
              <p:ext uri="{D42A27DB-BD31-4B8C-83A1-F6EECF244321}">
                <p14:modId xmlns:p14="http://schemas.microsoft.com/office/powerpoint/2010/main" val="330032690"/>
              </p:ext>
            </p:extLst>
          </p:nvPr>
        </p:nvGraphicFramePr>
        <p:xfrm>
          <a:off x="838200" y="1825625"/>
          <a:ext cx="10515600" cy="360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4760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Reporting timelines for SAEs</a:t>
            </a:r>
          </a:p>
        </p:txBody>
      </p:sp>
      <p:sp>
        <p:nvSpPr>
          <p:cNvPr id="3" name="Content Placeholder 2"/>
          <p:cNvSpPr>
            <a:spLocks noGrp="1"/>
          </p:cNvSpPr>
          <p:nvPr>
            <p:ph idx="1"/>
          </p:nvPr>
        </p:nvSpPr>
        <p:spPr/>
        <p:txBody>
          <a:bodyPr/>
          <a:lstStyle/>
          <a:p>
            <a:pPr>
              <a:buFont typeface="Wingdings" pitchFamily="2" charset="2"/>
              <a:buChar char="ü"/>
            </a:pPr>
            <a:r>
              <a:rPr lang="en-US" b="1" dirty="0" smtClean="0"/>
              <a:t>AE </a:t>
            </a:r>
            <a:r>
              <a:rPr lang="en-US" b="1" dirty="0"/>
              <a:t>reporting</a:t>
            </a:r>
            <a:r>
              <a:rPr lang="en-US" dirty="0"/>
              <a:t>: Routine, per protocol, documented in CRFs.</a:t>
            </a:r>
          </a:p>
          <a:p>
            <a:pPr>
              <a:buFont typeface="Wingdings" pitchFamily="2" charset="2"/>
              <a:buChar char="ü"/>
            </a:pPr>
            <a:r>
              <a:rPr lang="en-US" b="1" dirty="0" smtClean="0"/>
              <a:t>SAE </a:t>
            </a:r>
            <a:r>
              <a:rPr lang="en-US" b="1" dirty="0"/>
              <a:t>reporting</a:t>
            </a:r>
            <a:r>
              <a:rPr lang="en-US" dirty="0"/>
              <a:t>: Immediate (within 24 hours to sponsor), expedited (7 days for fatal/life-threatening, 15 days for others).</a:t>
            </a:r>
          </a:p>
          <a:p>
            <a:pPr>
              <a:buFont typeface="Wingdings" pitchFamily="2" charset="2"/>
              <a:buChar char="ü"/>
            </a:pPr>
            <a:r>
              <a:rPr lang="en-US" b="1" dirty="0" smtClean="0"/>
              <a:t>EFDA </a:t>
            </a:r>
            <a:r>
              <a:rPr lang="en-US" b="1" dirty="0"/>
              <a:t>alignment</a:t>
            </a:r>
            <a:r>
              <a:rPr lang="en-US" dirty="0"/>
              <a:t>: Ethiopia’s EFDA harmonizes with ICH-GCP timelines, so your answers should emphasize 24 hours → 7 days → 15 days as the critical framework.</a:t>
            </a:r>
          </a:p>
          <a:p>
            <a:pPr>
              <a:buFont typeface="Wingdings" pitchFamily="2" charset="2"/>
              <a:buChar char="ü"/>
            </a:pPr>
            <a:r>
              <a:rPr lang="en-US" b="1" dirty="0" smtClean="0"/>
              <a:t>Always </a:t>
            </a:r>
            <a:r>
              <a:rPr lang="en-US" b="1" dirty="0"/>
              <a:t>stress participant safety: </a:t>
            </a:r>
            <a:r>
              <a:rPr lang="en-US" dirty="0"/>
              <a:t>Reporting timelines are not just regulatory requirements — they are ethical </a:t>
            </a:r>
            <a:r>
              <a:rPr lang="en-US"/>
              <a:t>safeguards</a:t>
            </a:r>
            <a:r>
              <a:rPr lang="en-US" smtClean="0"/>
              <a:t>.</a:t>
            </a:r>
            <a:endParaRPr lang="en-US" dirty="0"/>
          </a:p>
        </p:txBody>
      </p:sp>
    </p:spTree>
    <p:extLst>
      <p:ext uri="{BB962C8B-B14F-4D97-AF65-F5344CB8AC3E}">
        <p14:creationId xmlns:p14="http://schemas.microsoft.com/office/powerpoint/2010/main" val="3098425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661988"/>
            <a:ext cx="9144000" cy="2387600"/>
          </a:xfrm>
        </p:spPr>
        <p:txBody>
          <a:bodyPr/>
          <a:lstStyle/>
          <a:p>
            <a:r>
              <a:rPr lang="en-US" dirty="0"/>
              <a:t>Thank You! </a:t>
            </a:r>
          </a:p>
        </p:txBody>
      </p:sp>
      <p:sp>
        <p:nvSpPr>
          <p:cNvPr id="3" name="Subtitle 2"/>
          <p:cNvSpPr>
            <a:spLocks noGrp="1"/>
          </p:cNvSpPr>
          <p:nvPr>
            <p:ph type="subTitle" idx="1"/>
          </p:nvPr>
        </p:nvSpPr>
        <p:spPr/>
        <p:txBody>
          <a:bodyPr>
            <a:normAutofit/>
          </a:bodyPr>
          <a:lstStyle/>
          <a:p>
            <a:r>
              <a:rPr lang="en-US" sz="6000" b="1" dirty="0"/>
              <a:t>Questions?</a:t>
            </a:r>
          </a:p>
        </p:txBody>
      </p:sp>
    </p:spTree>
    <p:extLst>
      <p:ext uri="{BB962C8B-B14F-4D97-AF65-F5344CB8AC3E}">
        <p14:creationId xmlns:p14="http://schemas.microsoft.com/office/powerpoint/2010/main" val="128041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Thank you </a:t>
            </a:r>
            <a:br>
              <a:rPr lang="en-US" dirty="0"/>
            </a:br>
            <a:r>
              <a:rPr lang="en-US" dirty="0"/>
              <a:t/>
            </a:r>
            <a:br>
              <a:rPr lang="en-US" dirty="0"/>
            </a:br>
            <a:r>
              <a:rPr lang="en-US" dirty="0" smtClean="0"/>
              <a:t>to</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8155" y="4196398"/>
            <a:ext cx="2762250"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9475" y="4056698"/>
            <a:ext cx="5657850"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7475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1E3B45-5D09-C750-3B77-F8937853F4C7}"/>
              </a:ext>
            </a:extLst>
          </p:cNvPr>
          <p:cNvSpPr>
            <a:spLocks noGrp="1"/>
          </p:cNvSpPr>
          <p:nvPr>
            <p:ph type="title"/>
          </p:nvPr>
        </p:nvSpPr>
        <p:spPr/>
        <p:txBody>
          <a:bodyPr/>
          <a:lstStyle/>
          <a:p>
            <a:r>
              <a:rPr lang="en-US" dirty="0" smtClean="0"/>
              <a:t>Outline</a:t>
            </a:r>
            <a:endParaRPr lang="en-US" dirty="0"/>
          </a:p>
        </p:txBody>
      </p:sp>
      <p:sp>
        <p:nvSpPr>
          <p:cNvPr id="3" name="Content Placeholder 2">
            <a:extLst>
              <a:ext uri="{FF2B5EF4-FFF2-40B4-BE49-F238E27FC236}">
                <a16:creationId xmlns="" xmlns:a16="http://schemas.microsoft.com/office/drawing/2014/main" id="{B7A75D29-B2D5-D1B4-5FF9-032E1E7C3ECC}"/>
              </a:ext>
            </a:extLst>
          </p:cNvPr>
          <p:cNvSpPr>
            <a:spLocks noGrp="1"/>
          </p:cNvSpPr>
          <p:nvPr>
            <p:ph idx="1"/>
          </p:nvPr>
        </p:nvSpPr>
        <p:spPr/>
        <p:txBody>
          <a:bodyPr/>
          <a:lstStyle/>
          <a:p>
            <a:pPr>
              <a:buFont typeface="Wingdings" pitchFamily="2" charset="2"/>
              <a:buChar char="ü"/>
            </a:pPr>
            <a:r>
              <a:rPr lang="en-US" sz="3200" dirty="0"/>
              <a:t>Product safety terminologies</a:t>
            </a:r>
          </a:p>
          <a:p>
            <a:pPr>
              <a:buFont typeface="Wingdings" pitchFamily="2" charset="2"/>
              <a:buChar char="ü"/>
            </a:pPr>
            <a:r>
              <a:rPr lang="en-US" sz="3200" dirty="0"/>
              <a:t>Safety evaluations at study site level</a:t>
            </a:r>
          </a:p>
          <a:p>
            <a:pPr>
              <a:buFont typeface="Wingdings" pitchFamily="2" charset="2"/>
              <a:buChar char="ü"/>
            </a:pPr>
            <a:r>
              <a:rPr lang="en-US" sz="3200" dirty="0"/>
              <a:t>Reporting timeline for SAEs </a:t>
            </a:r>
          </a:p>
          <a:p>
            <a:endParaRPr lang="en-US" dirty="0"/>
          </a:p>
        </p:txBody>
      </p:sp>
    </p:spTree>
    <p:extLst>
      <p:ext uri="{BB962C8B-B14F-4D97-AF65-F5344CB8AC3E}">
        <p14:creationId xmlns:p14="http://schemas.microsoft.com/office/powerpoint/2010/main" val="586915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0"/>
            <a:ext cx="10515600" cy="1325563"/>
          </a:xfrm>
        </p:spPr>
        <p:txBody>
          <a:bodyPr/>
          <a:lstStyle/>
          <a:p>
            <a:r>
              <a:rPr lang="en-US" dirty="0"/>
              <a:t>Product safety terminologies</a:t>
            </a:r>
          </a:p>
        </p:txBody>
      </p:sp>
      <p:graphicFrame>
        <p:nvGraphicFramePr>
          <p:cNvPr id="4" name="Content Placeholder 4">
            <a:extLst>
              <a:ext uri="{FF2B5EF4-FFF2-40B4-BE49-F238E27FC236}">
                <a16:creationId xmlns:a16="http://schemas.microsoft.com/office/drawing/2014/main" xmlns="" id="{6A657082-14DD-3249-E61F-F447596E6059}"/>
              </a:ext>
            </a:extLst>
          </p:cNvPr>
          <p:cNvGraphicFramePr>
            <a:graphicFrameLocks noGrp="1"/>
          </p:cNvGraphicFramePr>
          <p:nvPr>
            <p:ph idx="1"/>
            <p:extLst>
              <p:ext uri="{D42A27DB-BD31-4B8C-83A1-F6EECF244321}">
                <p14:modId xmlns:p14="http://schemas.microsoft.com/office/powerpoint/2010/main" val="3823631624"/>
              </p:ext>
            </p:extLst>
          </p:nvPr>
        </p:nvGraphicFramePr>
        <p:xfrm>
          <a:off x="590549" y="1311275"/>
          <a:ext cx="11210925" cy="4251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5342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0"/>
            <a:ext cx="10515600" cy="923925"/>
          </a:xfrm>
        </p:spPr>
        <p:txBody>
          <a:bodyPr/>
          <a:lstStyle/>
          <a:p>
            <a:r>
              <a:rPr lang="en-US" dirty="0"/>
              <a:t>Product safety terminologies</a:t>
            </a:r>
          </a:p>
        </p:txBody>
      </p:sp>
      <p:graphicFrame>
        <p:nvGraphicFramePr>
          <p:cNvPr id="5" name="Content Placeholder 3">
            <a:extLst>
              <a:ext uri="{FF2B5EF4-FFF2-40B4-BE49-F238E27FC236}">
                <a16:creationId xmlns:a16="http://schemas.microsoft.com/office/drawing/2014/main" xmlns="" id="{94990BFD-2EA2-2214-6E75-4DFBEF98EE27}"/>
              </a:ext>
            </a:extLst>
          </p:cNvPr>
          <p:cNvGraphicFramePr>
            <a:graphicFrameLocks noGrp="1"/>
          </p:cNvGraphicFramePr>
          <p:nvPr>
            <p:ph idx="1"/>
            <p:extLst>
              <p:ext uri="{D42A27DB-BD31-4B8C-83A1-F6EECF244321}">
                <p14:modId xmlns:p14="http://schemas.microsoft.com/office/powerpoint/2010/main" val="744585429"/>
              </p:ext>
            </p:extLst>
          </p:nvPr>
        </p:nvGraphicFramePr>
        <p:xfrm>
          <a:off x="581025" y="11779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0092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575" y="0"/>
            <a:ext cx="10515600" cy="866775"/>
          </a:xfrm>
        </p:spPr>
        <p:txBody>
          <a:bodyPr/>
          <a:lstStyle/>
          <a:p>
            <a:r>
              <a:rPr lang="en-US" dirty="0"/>
              <a:t>Safety evaluation</a:t>
            </a:r>
          </a:p>
        </p:txBody>
      </p:sp>
      <p:graphicFrame>
        <p:nvGraphicFramePr>
          <p:cNvPr id="4" name="Content Placeholder 14">
            <a:extLst>
              <a:ext uri="{FF2B5EF4-FFF2-40B4-BE49-F238E27FC236}">
                <a16:creationId xmlns:a16="http://schemas.microsoft.com/office/drawing/2014/main" xmlns="" id="{8B24DB40-1C49-4067-58D7-EC0BE832B8BB}"/>
              </a:ext>
            </a:extLst>
          </p:cNvPr>
          <p:cNvGraphicFramePr>
            <a:graphicFrameLocks noGrp="1"/>
          </p:cNvGraphicFramePr>
          <p:nvPr>
            <p:ph idx="1"/>
            <p:extLst>
              <p:ext uri="{D42A27DB-BD31-4B8C-83A1-F6EECF244321}">
                <p14:modId xmlns:p14="http://schemas.microsoft.com/office/powerpoint/2010/main" val="991281190"/>
              </p:ext>
            </p:extLst>
          </p:nvPr>
        </p:nvGraphicFramePr>
        <p:xfrm>
          <a:off x="485775" y="7588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xmlns="" id="{2AC5A870-14EC-911B-8266-634B475B80E3}"/>
              </a:ext>
            </a:extLst>
          </p:cNvPr>
          <p:cNvSpPr txBox="1"/>
          <p:nvPr/>
        </p:nvSpPr>
        <p:spPr>
          <a:xfrm>
            <a:off x="552450" y="5010984"/>
            <a:ext cx="3676650" cy="830997"/>
          </a:xfrm>
          <a:prstGeom prst="rect">
            <a:avLst/>
          </a:prstGeom>
          <a:solidFill>
            <a:schemeClr val="accent1">
              <a:lumMod val="60000"/>
              <a:lumOff val="40000"/>
            </a:schemeClr>
          </a:solidFill>
        </p:spPr>
        <p:txBody>
          <a:bodyPr wrap="square" rtlCol="0">
            <a:spAutoFit/>
          </a:bodyPr>
          <a:lstStyle/>
          <a:p>
            <a:pPr algn="ctr">
              <a:lnSpc>
                <a:spcPct val="200000"/>
              </a:lnSpc>
            </a:pPr>
            <a:r>
              <a:rPr lang="en-US" sz="2400" b="1" dirty="0"/>
              <a:t>GCP</a:t>
            </a:r>
          </a:p>
        </p:txBody>
      </p:sp>
      <p:sp>
        <p:nvSpPr>
          <p:cNvPr id="6" name="TextBox 5">
            <a:extLst>
              <a:ext uri="{FF2B5EF4-FFF2-40B4-BE49-F238E27FC236}">
                <a16:creationId xmlns:a16="http://schemas.microsoft.com/office/drawing/2014/main" xmlns="" id="{6ABFB540-C89B-597A-5486-D2C9B2695E0C}"/>
              </a:ext>
            </a:extLst>
          </p:cNvPr>
          <p:cNvSpPr txBox="1"/>
          <p:nvPr/>
        </p:nvSpPr>
        <p:spPr>
          <a:xfrm>
            <a:off x="4310591" y="5010984"/>
            <a:ext cx="3357732" cy="830997"/>
          </a:xfrm>
          <a:prstGeom prst="rect">
            <a:avLst/>
          </a:prstGeom>
          <a:solidFill>
            <a:schemeClr val="accent1">
              <a:lumMod val="60000"/>
              <a:lumOff val="40000"/>
            </a:schemeClr>
          </a:solidFill>
        </p:spPr>
        <p:txBody>
          <a:bodyPr wrap="square" rtlCol="0">
            <a:spAutoFit/>
          </a:bodyPr>
          <a:lstStyle/>
          <a:p>
            <a:pPr algn="ctr"/>
            <a:r>
              <a:rPr lang="en-US" sz="2400" b="1" dirty="0"/>
              <a:t>Reporting and monitoring of ADR</a:t>
            </a:r>
          </a:p>
        </p:txBody>
      </p:sp>
      <p:sp>
        <p:nvSpPr>
          <p:cNvPr id="7" name="TextBox 6">
            <a:extLst>
              <a:ext uri="{FF2B5EF4-FFF2-40B4-BE49-F238E27FC236}">
                <a16:creationId xmlns:a16="http://schemas.microsoft.com/office/drawing/2014/main" xmlns="" id="{20B02290-2BA9-835E-58D3-6F00DB1AAA4B}"/>
              </a:ext>
            </a:extLst>
          </p:cNvPr>
          <p:cNvSpPr txBox="1"/>
          <p:nvPr/>
        </p:nvSpPr>
        <p:spPr>
          <a:xfrm>
            <a:off x="7935833" y="5010984"/>
            <a:ext cx="2523458" cy="727571"/>
          </a:xfrm>
          <a:prstGeom prst="rect">
            <a:avLst/>
          </a:prstGeom>
          <a:solidFill>
            <a:schemeClr val="accent1">
              <a:lumMod val="60000"/>
              <a:lumOff val="40000"/>
            </a:schemeClr>
          </a:solidFill>
        </p:spPr>
        <p:txBody>
          <a:bodyPr wrap="square" rtlCol="0">
            <a:spAutoFit/>
          </a:bodyPr>
          <a:lstStyle/>
          <a:p>
            <a:pPr algn="ctr">
              <a:lnSpc>
                <a:spcPct val="200000"/>
              </a:lnSpc>
            </a:pPr>
            <a:r>
              <a:rPr lang="en-US" sz="2400" b="1" dirty="0"/>
              <a:t>GLP</a:t>
            </a:r>
          </a:p>
        </p:txBody>
      </p:sp>
    </p:spTree>
    <p:extLst>
      <p:ext uri="{BB962C8B-B14F-4D97-AF65-F5344CB8AC3E}">
        <p14:creationId xmlns:p14="http://schemas.microsoft.com/office/powerpoint/2010/main" val="2931981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0"/>
            <a:ext cx="10515600" cy="920750"/>
          </a:xfrm>
        </p:spPr>
        <p:txBody>
          <a:bodyPr/>
          <a:lstStyle/>
          <a:p>
            <a:r>
              <a:rPr lang="en-US" dirty="0"/>
              <a:t>Nonclinical Safety Evaluation </a:t>
            </a:r>
          </a:p>
        </p:txBody>
      </p:sp>
      <p:graphicFrame>
        <p:nvGraphicFramePr>
          <p:cNvPr id="4" name="Content Placeholder 1">
            <a:extLst>
              <a:ext uri="{FF2B5EF4-FFF2-40B4-BE49-F238E27FC236}">
                <a16:creationId xmlns:a16="http://schemas.microsoft.com/office/drawing/2014/main" xmlns="" id="{48AD0EFD-B87C-D5B6-6DFC-C0107E19B0A6}"/>
              </a:ext>
            </a:extLst>
          </p:cNvPr>
          <p:cNvGraphicFramePr>
            <a:graphicFrameLocks noGrp="1"/>
          </p:cNvGraphicFramePr>
          <p:nvPr>
            <p:ph idx="1"/>
            <p:extLst>
              <p:ext uri="{D42A27DB-BD31-4B8C-83A1-F6EECF244321}">
                <p14:modId xmlns:p14="http://schemas.microsoft.com/office/powerpoint/2010/main" val="2329496392"/>
              </p:ext>
            </p:extLst>
          </p:nvPr>
        </p:nvGraphicFramePr>
        <p:xfrm>
          <a:off x="514350" y="1149350"/>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3651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Safety evaluations</a:t>
            </a:r>
          </a:p>
        </p:txBody>
      </p:sp>
      <p:graphicFrame>
        <p:nvGraphicFramePr>
          <p:cNvPr id="4" name="Content Placeholder 3">
            <a:extLst>
              <a:ext uri="{FF2B5EF4-FFF2-40B4-BE49-F238E27FC236}">
                <a16:creationId xmlns:a16="http://schemas.microsoft.com/office/drawing/2014/main" xmlns="" id="{B921943F-F25C-9365-D53B-056FC5FD7206}"/>
              </a:ext>
            </a:extLst>
          </p:cNvPr>
          <p:cNvGraphicFramePr>
            <a:graphicFrameLocks noGrp="1"/>
          </p:cNvGraphicFramePr>
          <p:nvPr>
            <p:ph idx="1"/>
            <p:extLst>
              <p:ext uri="{D42A27DB-BD31-4B8C-83A1-F6EECF244321}">
                <p14:modId xmlns:p14="http://schemas.microsoft.com/office/powerpoint/2010/main" val="1032362591"/>
              </p:ext>
            </p:extLst>
          </p:nvPr>
        </p:nvGraphicFramePr>
        <p:xfrm>
          <a:off x="838200" y="1825625"/>
          <a:ext cx="10515600" cy="3613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1750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Adverse Event</a:t>
            </a:r>
          </a:p>
        </p:txBody>
      </p:sp>
      <p:graphicFrame>
        <p:nvGraphicFramePr>
          <p:cNvPr id="4" name="Content Placeholder 3">
            <a:extLst>
              <a:ext uri="{FF2B5EF4-FFF2-40B4-BE49-F238E27FC236}">
                <a16:creationId xmlns:a16="http://schemas.microsoft.com/office/drawing/2014/main" xmlns="" id="{863B9FF6-F9D3-BCF7-C9AF-593465061FE0}"/>
              </a:ext>
            </a:extLst>
          </p:cNvPr>
          <p:cNvGraphicFramePr>
            <a:graphicFrameLocks noGrp="1"/>
          </p:cNvGraphicFramePr>
          <p:nvPr>
            <p:ph idx="1"/>
            <p:extLst>
              <p:ext uri="{D42A27DB-BD31-4B8C-83A1-F6EECF244321}">
                <p14:modId xmlns:p14="http://schemas.microsoft.com/office/powerpoint/2010/main" val="1990649972"/>
              </p:ext>
            </p:extLst>
          </p:nvPr>
        </p:nvGraphicFramePr>
        <p:xfrm>
          <a:off x="838200" y="1825625"/>
          <a:ext cx="10515600" cy="3594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6869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AE Severity Grading Scale </a:t>
            </a:r>
          </a:p>
        </p:txBody>
      </p:sp>
      <p:graphicFrame>
        <p:nvGraphicFramePr>
          <p:cNvPr id="4" name="Content Placeholder 3">
            <a:extLst>
              <a:ext uri="{FF2B5EF4-FFF2-40B4-BE49-F238E27FC236}">
                <a16:creationId xmlns:a16="http://schemas.microsoft.com/office/drawing/2014/main" xmlns="" id="{A772DC5D-1DC4-5B30-66D5-DD8FCF10F5EE}"/>
              </a:ext>
            </a:extLst>
          </p:cNvPr>
          <p:cNvGraphicFramePr>
            <a:graphicFrameLocks noGrp="1"/>
          </p:cNvGraphicFramePr>
          <p:nvPr>
            <p:ph idx="1"/>
            <p:extLst>
              <p:ext uri="{D42A27DB-BD31-4B8C-83A1-F6EECF244321}">
                <p14:modId xmlns:p14="http://schemas.microsoft.com/office/powerpoint/2010/main" val="3750756072"/>
              </p:ext>
            </p:extLst>
          </p:nvPr>
        </p:nvGraphicFramePr>
        <p:xfrm>
          <a:off x="838200" y="1825625"/>
          <a:ext cx="10991850" cy="3527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9073048"/>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BA97454CA89A341BCBFC8A3C8D2FEDE" ma:contentTypeVersion="23" ma:contentTypeDescription="Create a new document." ma:contentTypeScope="" ma:versionID="3792eba56ca04c417d9b2fbd6200eeb2">
  <xsd:schema xmlns:xsd="http://www.w3.org/2001/XMLSchema" xmlns:xs="http://www.w3.org/2001/XMLSchema" xmlns:p="http://schemas.microsoft.com/office/2006/metadata/properties" xmlns:ns1="http://schemas.microsoft.com/sharepoint/v3" xmlns:ns2="bedfb24e-79bb-4efe-bd94-3de63013edc1" xmlns:ns3="30161448-a2f4-42cc-a32d-1a91d52e00b3" targetNamespace="http://schemas.microsoft.com/office/2006/metadata/properties" ma:root="true" ma:fieldsID="9a80230af60d65c1995b7f5705cbd213" ns1:_="" ns2:_="" ns3:_="">
    <xsd:import namespace="http://schemas.microsoft.com/sharepoint/v3"/>
    <xsd:import namespace="bedfb24e-79bb-4efe-bd94-3de63013edc1"/>
    <xsd:import namespace="30161448-a2f4-42cc-a32d-1a91d52e00b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1:_ip_UnifiedCompliancePolicyProperties" minOccurs="0"/>
                <xsd:element ref="ns1:_ip_UnifiedCompliancePolicyUIActio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edfb24e-79bb-4efe-bd94-3de63013ed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ff6587d-6edf-474e-982e-ff640c2476f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0161448-a2f4-42cc-a32d-1a91d52e00b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b0ffc50-1f18-4297-ae9b-c3d88d35edfa}" ma:internalName="TaxCatchAll" ma:showField="CatchAllData" ma:web="30161448-a2f4-42cc-a32d-1a91d52e00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edfb24e-79bb-4efe-bd94-3de63013edc1">
      <Terms xmlns="http://schemas.microsoft.com/office/infopath/2007/PartnerControls"/>
    </lcf76f155ced4ddcb4097134ff3c332f>
    <TaxCatchAll xmlns="30161448-a2f4-42cc-a32d-1a91d52e00b3"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E930DBCD-4F28-41CE-AF04-BEAB602141F1}">
  <ds:schemaRefs>
    <ds:schemaRef ds:uri="http://schemas.microsoft.com/sharepoint/v3/contenttype/forms"/>
  </ds:schemaRefs>
</ds:datastoreItem>
</file>

<file path=customXml/itemProps2.xml><?xml version="1.0" encoding="utf-8"?>
<ds:datastoreItem xmlns:ds="http://schemas.openxmlformats.org/officeDocument/2006/customXml" ds:itemID="{F1C3E614-7F0A-40BF-B580-D3DE345DDD1D}">
  <ds:schemaRefs>
    <ds:schemaRef ds:uri="30161448-a2f4-42cc-a32d-1a91d52e00b3"/>
    <ds:schemaRef ds:uri="bedfb24e-79bb-4efe-bd94-3de63013edc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C1542EC-309E-406D-BF0A-C946259DA593}">
  <ds:schemaRefs>
    <ds:schemaRef ds:uri="http://purl.org/dc/terms/"/>
    <ds:schemaRef ds:uri="http://schemas.microsoft.com/office/2006/metadata/properties"/>
    <ds:schemaRef ds:uri="http://schemas.microsoft.com/sharepoint/v3"/>
    <ds:schemaRef ds:uri="http://purl.org/dc/dcmitype/"/>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30161448-a2f4-42cc-a32d-1a91d52e00b3"/>
    <ds:schemaRef ds:uri="bedfb24e-79bb-4efe-bd94-3de63013edc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921</TotalTime>
  <Words>940</Words>
  <Application>Microsoft Office PowerPoint</Application>
  <PresentationFormat>Custom</PresentationFormat>
  <Paragraphs>119</Paragraphs>
  <Slides>18</Slides>
  <Notes>4</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2_Office Theme</vt:lpstr>
      <vt:lpstr>3_Office Theme</vt:lpstr>
      <vt:lpstr>Safety Reporting</vt:lpstr>
      <vt:lpstr>Outline</vt:lpstr>
      <vt:lpstr>Product safety terminologies</vt:lpstr>
      <vt:lpstr>Product safety terminologies</vt:lpstr>
      <vt:lpstr>Safety evaluation</vt:lpstr>
      <vt:lpstr>Nonclinical Safety Evaluation </vt:lpstr>
      <vt:lpstr>Clinical Safety evaluations</vt:lpstr>
      <vt:lpstr>Adverse Event</vt:lpstr>
      <vt:lpstr>AE Severity Grading Scale </vt:lpstr>
      <vt:lpstr>Severe versus Serious Adverse Event</vt:lpstr>
      <vt:lpstr>Collection of safety data during clinical trials</vt:lpstr>
      <vt:lpstr>Collection of safety data during clinical trials…</vt:lpstr>
      <vt:lpstr>Causality assessment</vt:lpstr>
      <vt:lpstr>Factors to consider when assessing causality</vt:lpstr>
      <vt:lpstr>Postmarketing Safety</vt:lpstr>
      <vt:lpstr>Reporting timelines for SAEs</vt:lpstr>
      <vt:lpstr>Thank You! </vt:lpstr>
      <vt:lpstr>Thank you   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the Clinical Trials Ecosystem in Africa</dc:title>
  <dc:creator>Wassie, Abe</dc:creator>
  <cp:lastModifiedBy>alpha</cp:lastModifiedBy>
  <cp:revision>193</cp:revision>
  <dcterms:created xsi:type="dcterms:W3CDTF">2021-03-23T13:06:51Z</dcterms:created>
  <dcterms:modified xsi:type="dcterms:W3CDTF">2025-12-03T20:12:44Z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0x010100DBA97454CA89A341BCBFC8A3C8D2FEDE</vt:lpwstr>
  </property>
</Properties>
</file>