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407" r:id="rId2"/>
    <p:sldId id="402" r:id="rId3"/>
    <p:sldId id="403" r:id="rId4"/>
    <p:sldId id="408" r:id="rId5"/>
    <p:sldId id="409" r:id="rId6"/>
    <p:sldId id="410" r:id="rId7"/>
    <p:sldId id="411" r:id="rId8"/>
    <p:sldId id="412" r:id="rId9"/>
    <p:sldId id="413" r:id="rId10"/>
    <p:sldId id="415" r:id="rId11"/>
    <p:sldId id="414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3" r:id="rId20"/>
    <p:sldId id="424" r:id="rId21"/>
    <p:sldId id="425" r:id="rId22"/>
    <p:sldId id="426" r:id="rId23"/>
    <p:sldId id="427" r:id="rId24"/>
    <p:sldId id="428" r:id="rId25"/>
    <p:sldId id="25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3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Investigational product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an IP has expired in the middle of the trial what could be the most appropriate action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Destroy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 </a:t>
            </a: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Manager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Administer IP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ethics committee</a:t>
            </a:r>
          </a:p>
        </p:txBody>
      </p:sp>
    </p:spTree>
    <p:extLst>
      <p:ext uri="{BB962C8B-B14F-4D97-AF65-F5344CB8AC3E}">
        <p14:creationId xmlns:p14="http://schemas.microsoft.com/office/powerpoint/2010/main" val="3694698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investigational product should be used only in accordance with the protocol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 agreement  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correct use of the product should be explained to participants/staff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trial designs without DOT, adherence issues needs to be considered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Counting unused tablets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use of the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59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Concomitant medications/interventions interfering with trial result need to be identified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 analysis plan needs to consider how to deal with IP usage deviating from the protocol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Incomplete dose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Dosing interval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Incorrect route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Mixed use of active ingredient and placebo…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use of the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639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Concomitant medications/interventions interfering with trial result need to be identified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 analysis plan needs to consider how to deal with IP usage deviating from the protocol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Incomplete dose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Dosing interval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Incorrect route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Mixed use of active ingredient and placebo…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use of the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532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 deviation in IP use will automatically result in the withdrawal of subject from the study.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 </a:t>
            </a:r>
          </a:p>
          <a:p>
            <a:pPr marL="971550" lvl="1" indent="-514350"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False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620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 deviation in IP use will automatically result in the withdrawal of subject from the study.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True </a:t>
            </a:r>
          </a:p>
          <a:p>
            <a:pPr marL="971550" lvl="1" indent="-514350">
              <a:buAutoNum type="alphaUcPeriod"/>
            </a:pP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False</a:t>
            </a: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02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IPs that can still be used may either be returned or destroyed on site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Destruction needs to be according to local regulations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Certificate of destruction may be needed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Expired/spoiled IPs, empty vials containers may also be destroyed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Destruction after drug accountability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Return/Dispose unused IPs </a:t>
            </a:r>
          </a:p>
        </p:txBody>
      </p:sp>
    </p:spTree>
    <p:extLst>
      <p:ext uri="{BB962C8B-B14F-4D97-AF65-F5344CB8AC3E}">
        <p14:creationId xmlns:p14="http://schemas.microsoft.com/office/powerpoint/2010/main" val="933653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is more appropriate about destruction of Investigational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Products?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 before destruction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ECs before destruction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Destruction before accountability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spoiled/expired IPs are destroyed</a:t>
            </a:r>
          </a:p>
        </p:txBody>
      </p:sp>
    </p:spTree>
    <p:extLst>
      <p:ext uri="{BB962C8B-B14F-4D97-AF65-F5344CB8AC3E}">
        <p14:creationId xmlns:p14="http://schemas.microsoft.com/office/powerpoint/2010/main" val="154943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is more appropriate about destruction of Investigational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Products?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 before destruction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ECs before destruction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Destruction before accountability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spoiled/expired IPs are destroyed</a:t>
            </a:r>
          </a:p>
        </p:txBody>
      </p:sp>
    </p:spTree>
    <p:extLst>
      <p:ext uri="{BB962C8B-B14F-4D97-AF65-F5344CB8AC3E}">
        <p14:creationId xmlns:p14="http://schemas.microsoft.com/office/powerpoint/2010/main" val="4129646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Accountability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3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Packaging and Labeling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&amp; Storage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use of IP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Return/ Disposal of IP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accountability 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should be accounted for from receipt up to return/destruction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 is required in all steps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 of receipt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 of storage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administration to participants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returned by the participants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remaining in stock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Returned/destruction…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accountability </a:t>
            </a:r>
          </a:p>
        </p:txBody>
      </p:sp>
    </p:spTree>
    <p:extLst>
      <p:ext uri="{BB962C8B-B14F-4D97-AF65-F5344CB8AC3E}">
        <p14:creationId xmlns:p14="http://schemas.microsoft.com/office/powerpoint/2010/main" val="700806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mandatory that all IPs shipped to the site needs to be accounted for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 may need to be done at regular intervals and after IP administration is completed 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Return/disposition of IP is better done after final accountability is done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456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accountability better done before database lock and/or analysis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Incomplete IP administration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Frequency/ interval between administration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Wrong route of administration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Mixed up administration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Administration contrary to randomization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0614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Unblinded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 may be needed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the type of trial design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vaccine accountability monitor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checks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following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administration log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in stock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 of storage/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temp.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recordings 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Randomization lists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vials / blisters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99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9494" y="1064422"/>
            <a:ext cx="9163853" cy="471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52900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active ingredient or placebo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product with a marketing authorization and; 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Formulated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packaged in a way different from the approved form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an unapproved indication, 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gain further information about an approved use.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Investigational Product (IP)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31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manufactured according to GMP 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CTA submissions to RAs needs confirmation on adherence to GMP (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CoA)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Investigational Product (IP)…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83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hould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conform to the RA requirement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needed boxes and containers should provide the required blinding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Double blind vs Observer blind studies 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may be a need for blinded and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unblinded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staff and monitors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Unblinded staff/monitors caution not to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unblind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others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Packaging and Labeling </a:t>
            </a:r>
          </a:p>
        </p:txBody>
      </p:sp>
    </p:spTree>
    <p:extLst>
      <p:ext uri="{BB962C8B-B14F-4D97-AF65-F5344CB8AC3E}">
        <p14:creationId xmlns:p14="http://schemas.microsoft.com/office/powerpoint/2010/main" val="257947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should be an efficient unblinding procedure as well as randomization procedure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Package should prevent contamination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Packaging 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Labeling…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31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 transported only after the following are received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Ethics and regulatory approval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 on protocol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Investigator/institution agreement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Financial agreement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CV or biography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and storage </a:t>
            </a:r>
          </a:p>
        </p:txBody>
      </p:sp>
    </p:spTree>
    <p:extLst>
      <p:ext uri="{BB962C8B-B14F-4D97-AF65-F5344CB8AC3E}">
        <p14:creationId xmlns:p14="http://schemas.microsoft.com/office/powerpoint/2010/main" val="348308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for customs clearance before initiating IP transportation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and storage of IP should be controlled and documented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 monitoring during transport and storage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 logs during storage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may be a need to report back condition of receipt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Adequate IP in stock with appropriate expiry date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storage…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44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an IP has expired in the middle of the trial what could be the most appropriate action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Destroy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Manager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Administer IP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ethics committee</a:t>
            </a:r>
          </a:p>
        </p:txBody>
      </p:sp>
    </p:spTree>
    <p:extLst>
      <p:ext uri="{BB962C8B-B14F-4D97-AF65-F5344CB8AC3E}">
        <p14:creationId xmlns:p14="http://schemas.microsoft.com/office/powerpoint/2010/main" val="153127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757</Words>
  <Application>Microsoft Office PowerPoint</Application>
  <PresentationFormat>Widescreen</PresentationFormat>
  <Paragraphs>139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Investigational product management</vt:lpstr>
      <vt:lpstr>Outline </vt:lpstr>
      <vt:lpstr>Investigational Product (IP)</vt:lpstr>
      <vt:lpstr>Investigational Product (IP)…</vt:lpstr>
      <vt:lpstr>Packaging and Labeling </vt:lpstr>
      <vt:lpstr>Packaging and Labeling… </vt:lpstr>
      <vt:lpstr>Transportation and storage </vt:lpstr>
      <vt:lpstr>Transportation and storage… </vt:lpstr>
      <vt:lpstr>PowerPoint Presentation</vt:lpstr>
      <vt:lpstr>PowerPoint Presentation</vt:lpstr>
      <vt:lpstr>Appropriate use of the IP</vt:lpstr>
      <vt:lpstr>Appropriate use of the IP…</vt:lpstr>
      <vt:lpstr>Appropriate use of the IP…</vt:lpstr>
      <vt:lpstr>PowerPoint Presentation</vt:lpstr>
      <vt:lpstr>PowerPoint Presentation</vt:lpstr>
      <vt:lpstr>Return/Dispose unused IPs </vt:lpstr>
      <vt:lpstr>PowerPoint Presentation</vt:lpstr>
      <vt:lpstr>PowerPoint Presentation</vt:lpstr>
      <vt:lpstr>Drug Accountability </vt:lpstr>
      <vt:lpstr>Drug accountability </vt:lpstr>
      <vt:lpstr>Drug accountability… </vt:lpstr>
      <vt:lpstr>Drug accountability… </vt:lpstr>
      <vt:lpstr>Drug accountability… </vt:lpstr>
      <vt:lpstr>Drug accountability…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41</cp:revision>
  <dcterms:created xsi:type="dcterms:W3CDTF">2025-11-21T09:11:49Z</dcterms:created>
  <dcterms:modified xsi:type="dcterms:W3CDTF">2025-12-04T08:25:56Z</dcterms:modified>
</cp:coreProperties>
</file>