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78" r:id="rId5"/>
  </p:sldMasterIdLst>
  <p:notesMasterIdLst>
    <p:notesMasterId r:id="rId26"/>
  </p:notesMasterIdLst>
  <p:sldIdLst>
    <p:sldId id="690" r:id="rId6"/>
    <p:sldId id="691" r:id="rId7"/>
    <p:sldId id="694" r:id="rId8"/>
    <p:sldId id="695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05" r:id="rId18"/>
    <p:sldId id="706" r:id="rId19"/>
    <p:sldId id="707" r:id="rId20"/>
    <p:sldId id="708" r:id="rId21"/>
    <p:sldId id="710" r:id="rId22"/>
    <p:sldId id="709" r:id="rId23"/>
    <p:sldId id="692" r:id="rId24"/>
    <p:sldId id="6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BC2AF5-B411-1267-BBA2-24883FB44E17}" name="Michelle Geis Wallace" initials="MW" userId="S::michelle.geis@burness.com::dfb000b7-190b-4b02-9e0d-8e6517d5f900" providerId="AD"/>
  <p188:author id="{71D9ADF9-6477-2DEB-0B08-BD6BBC2DD69B}" name="Michelle Geis Wallace" initials="MG" userId="S::Michelle.Geis@burness.com::dfb000b7-190b-4b02-9e0d-8e6517d5f9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42"/>
    <a:srgbClr val="002060"/>
    <a:srgbClr val="A5C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78818-81D2-44FB-94F1-8098C8344977}" v="76" dt="2025-06-18T11:15:1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59" autoAdjust="0"/>
    <p:restoredTop sz="94548" autoAdjust="0"/>
  </p:normalViewPr>
  <p:slideViewPr>
    <p:cSldViewPr snapToGrid="0">
      <p:cViewPr>
        <p:scale>
          <a:sx n="60" d="100"/>
          <a:sy n="60" d="100"/>
        </p:scale>
        <p:origin x="-1138" y="-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Futa" userId="519bbcef-9479-4558-9a56-9b52cb19899b" providerId="ADAL" clId="{2F978818-81D2-44FB-94F1-8098C8344977}"/>
    <pc:docChg chg="undo custSel addSld delSld modSld">
      <pc:chgData name="Ahmed Futa" userId="519bbcef-9479-4558-9a56-9b52cb19899b" providerId="ADAL" clId="{2F978818-81D2-44FB-94F1-8098C8344977}" dt="2025-06-18T16:34:43.886" v="573" actId="729"/>
      <pc:docMkLst>
        <pc:docMk/>
      </pc:docMkLst>
      <pc:sldChg chg="modSp mod">
        <pc:chgData name="Ahmed Futa" userId="519bbcef-9479-4558-9a56-9b52cb19899b" providerId="ADAL" clId="{2F978818-81D2-44FB-94F1-8098C8344977}" dt="2025-06-18T09:15:45.059" v="42" actId="20577"/>
        <pc:sldMkLst>
          <pc:docMk/>
          <pc:sldMk cId="1916179898" sldId="640"/>
        </pc:sldMkLst>
        <pc:spChg chg="mod">
          <ac:chgData name="Ahmed Futa" userId="519bbcef-9479-4558-9a56-9b52cb19899b" providerId="ADAL" clId="{2F978818-81D2-44FB-94F1-8098C8344977}" dt="2025-06-18T09:15:45.059" v="42" actId="20577"/>
          <ac:spMkLst>
            <pc:docMk/>
            <pc:sldMk cId="1916179898" sldId="640"/>
            <ac:spMk id="2" creationId="{7CB81A40-F3DE-AA4E-C335-E245984FC43B}"/>
          </ac:spMkLst>
        </pc:spChg>
        <pc:spChg chg="mod">
          <ac:chgData name="Ahmed Futa" userId="519bbcef-9479-4558-9a56-9b52cb19899b" providerId="ADAL" clId="{2F978818-81D2-44FB-94F1-8098C8344977}" dt="2025-06-18T09:15:25.192" v="24" actId="20577"/>
          <ac:spMkLst>
            <pc:docMk/>
            <pc:sldMk cId="1916179898" sldId="640"/>
            <ac:spMk id="7170" creationId="{3577263A-AF3B-5F4E-831A-79288CF7AE35}"/>
          </ac:spMkLst>
        </pc:spChg>
      </pc:sldChg>
      <pc:sldChg chg="modSp mod modAnim">
        <pc:chgData name="Ahmed Futa" userId="519bbcef-9479-4558-9a56-9b52cb19899b" providerId="ADAL" clId="{2F978818-81D2-44FB-94F1-8098C8344977}" dt="2025-06-18T09:19:10.218" v="72" actId="20577"/>
        <pc:sldMkLst>
          <pc:docMk/>
          <pc:sldMk cId="2772618648" sldId="669"/>
        </pc:sldMkLst>
        <pc:spChg chg="mod">
          <ac:chgData name="Ahmed Futa" userId="519bbcef-9479-4558-9a56-9b52cb19899b" providerId="ADAL" clId="{2F978818-81D2-44FB-94F1-8098C8344977}" dt="2025-06-18T09:19:10.218" v="72" actId="20577"/>
          <ac:spMkLst>
            <pc:docMk/>
            <pc:sldMk cId="2772618648" sldId="669"/>
            <ac:spMk id="6" creationId="{A754A179-3443-7937-C74D-C75891AE2CB0}"/>
          </ac:spMkLst>
        </pc:spChg>
        <pc:spChg chg="mod">
          <ac:chgData name="Ahmed Futa" userId="519bbcef-9479-4558-9a56-9b52cb19899b" providerId="ADAL" clId="{2F978818-81D2-44FB-94F1-8098C8344977}" dt="2025-06-18T09:17:26.130" v="61" actId="20577"/>
          <ac:spMkLst>
            <pc:docMk/>
            <pc:sldMk cId="2772618648" sldId="669"/>
            <ac:spMk id="77826" creationId="{202DE4CD-E4AD-6B4D-BA46-DD783ECFCB4D}"/>
          </ac:spMkLst>
        </pc:spChg>
      </pc:sldChg>
      <pc:sldChg chg="del">
        <pc:chgData name="Ahmed Futa" userId="519bbcef-9479-4558-9a56-9b52cb19899b" providerId="ADAL" clId="{2F978818-81D2-44FB-94F1-8098C8344977}" dt="2025-06-18T11:15:47.504" v="540" actId="47"/>
        <pc:sldMkLst>
          <pc:docMk/>
          <pc:sldMk cId="3120290013" sldId="670"/>
        </pc:sldMkLst>
      </pc:sldChg>
      <pc:sldChg chg="addSp delSp modSp new mod modClrScheme chgLayout">
        <pc:chgData name="Ahmed Futa" userId="519bbcef-9479-4558-9a56-9b52cb19899b" providerId="ADAL" clId="{2F978818-81D2-44FB-94F1-8098C8344977}" dt="2025-06-18T09:33:06.521" v="127" actId="688"/>
        <pc:sldMkLst>
          <pc:docMk/>
          <pc:sldMk cId="3767494680" sldId="671"/>
        </pc:sldMkLst>
        <pc:spChg chg="add del mod">
          <ac:chgData name="Ahmed Futa" userId="519bbcef-9479-4558-9a56-9b52cb19899b" providerId="ADAL" clId="{2F978818-81D2-44FB-94F1-8098C8344977}" dt="2025-06-18T09:25:56.190" v="81" actId="26606"/>
          <ac:spMkLst>
            <pc:docMk/>
            <pc:sldMk cId="3767494680" sldId="671"/>
            <ac:spMk id="2" creationId="{E28EE6F5-7788-6FFF-C01E-56D0A5B59DDF}"/>
          </ac:spMkLst>
        </pc:spChg>
        <pc:spChg chg="mod">
          <ac:chgData name="Ahmed Futa" userId="519bbcef-9479-4558-9a56-9b52cb19899b" providerId="ADAL" clId="{2F978818-81D2-44FB-94F1-8098C8344977}" dt="2025-06-18T09:25:56.190" v="81" actId="26606"/>
          <ac:spMkLst>
            <pc:docMk/>
            <pc:sldMk cId="3767494680" sldId="671"/>
            <ac:spMk id="3" creationId="{F256CDBF-97E9-C852-5ECD-ADF5C931358A}"/>
          </ac:spMkLst>
        </pc:spChg>
        <pc:spChg chg="add mod">
          <ac:chgData name="Ahmed Futa" userId="519bbcef-9479-4558-9a56-9b52cb19899b" providerId="ADAL" clId="{2F978818-81D2-44FB-94F1-8098C8344977}" dt="2025-06-18T09:31:03.978" v="110"/>
          <ac:spMkLst>
            <pc:docMk/>
            <pc:sldMk cId="3767494680" sldId="671"/>
            <ac:spMk id="13" creationId="{2186156B-EDDC-DD4D-D2EF-E8144DFF5A05}"/>
          </ac:spMkLst>
        </pc:spChg>
        <pc:spChg chg="add mod">
          <ac:chgData name="Ahmed Futa" userId="519bbcef-9479-4558-9a56-9b52cb19899b" providerId="ADAL" clId="{2F978818-81D2-44FB-94F1-8098C8344977}" dt="2025-06-18T09:31:03.978" v="110"/>
          <ac:spMkLst>
            <pc:docMk/>
            <pc:sldMk cId="3767494680" sldId="671"/>
            <ac:spMk id="14" creationId="{0E3F020D-E13D-5245-CC8D-71D574A191C0}"/>
          </ac:spMkLst>
        </pc:spChg>
        <pc:grpChg chg="add mod">
          <ac:chgData name="Ahmed Futa" userId="519bbcef-9479-4558-9a56-9b52cb19899b" providerId="ADAL" clId="{2F978818-81D2-44FB-94F1-8098C8344977}" dt="2025-06-18T09:33:06.521" v="127" actId="688"/>
          <ac:grpSpMkLst>
            <pc:docMk/>
            <pc:sldMk cId="3767494680" sldId="671"/>
            <ac:grpSpMk id="12" creationId="{13BE14F6-35B7-10BC-D47C-C3DBCD1936D1}"/>
          </ac:grpSpMkLst>
        </pc:grpChg>
        <pc:graphicFrameChg chg="add del mod">
          <ac:chgData name="Ahmed Futa" userId="519bbcef-9479-4558-9a56-9b52cb19899b" providerId="ADAL" clId="{2F978818-81D2-44FB-94F1-8098C8344977}" dt="2025-06-18T09:25:56.167" v="80" actId="26606"/>
          <ac:graphicFrameMkLst>
            <pc:docMk/>
            <pc:sldMk cId="3767494680" sldId="671"/>
            <ac:graphicFrameMk id="5" creationId="{ECA29EEC-10D3-598E-39BD-F805089DA31D}"/>
          </ac:graphicFrameMkLst>
        </pc:graphicFrameChg>
        <pc:graphicFrameChg chg="add mod modGraphic">
          <ac:chgData name="Ahmed Futa" userId="519bbcef-9479-4558-9a56-9b52cb19899b" providerId="ADAL" clId="{2F978818-81D2-44FB-94F1-8098C8344977}" dt="2025-06-18T09:32:41.636" v="123" actId="688"/>
          <ac:graphicFrameMkLst>
            <pc:docMk/>
            <pc:sldMk cId="3767494680" sldId="671"/>
            <ac:graphicFrameMk id="7" creationId="{7A9DF66D-8FCA-6CD1-F26C-A135311FB83F}"/>
          </ac:graphicFrameMkLst>
        </pc:graphicFrameChg>
        <pc:picChg chg="add del mod">
          <ac:chgData name="Ahmed Futa" userId="519bbcef-9479-4558-9a56-9b52cb19899b" providerId="ADAL" clId="{2F978818-81D2-44FB-94F1-8098C8344977}" dt="2025-06-18T09:30:47.059" v="105" actId="478"/>
          <ac:picMkLst>
            <pc:docMk/>
            <pc:sldMk cId="3767494680" sldId="671"/>
            <ac:picMk id="6" creationId="{3BBE1491-435D-529D-E5C9-7F2CC7BBE76A}"/>
          </ac:picMkLst>
        </pc:picChg>
        <pc:picChg chg="add del mod">
          <ac:chgData name="Ahmed Futa" userId="519bbcef-9479-4558-9a56-9b52cb19899b" providerId="ADAL" clId="{2F978818-81D2-44FB-94F1-8098C8344977}" dt="2025-06-18T09:31:00.123" v="109" actId="478"/>
          <ac:picMkLst>
            <pc:docMk/>
            <pc:sldMk cId="3767494680" sldId="671"/>
            <ac:picMk id="9" creationId="{0E209390-4D90-08A0-E260-164CB77BE512}"/>
          </ac:picMkLst>
        </pc:picChg>
        <pc:picChg chg="add mod">
          <ac:chgData name="Ahmed Futa" userId="519bbcef-9479-4558-9a56-9b52cb19899b" providerId="ADAL" clId="{2F978818-81D2-44FB-94F1-8098C8344977}" dt="2025-06-18T09:33:00.904" v="126" actId="14100"/>
          <ac:picMkLst>
            <pc:docMk/>
            <pc:sldMk cId="3767494680" sldId="671"/>
            <ac:picMk id="11" creationId="{02D1B2CA-EB83-D5FD-DD1C-AAC822B20A50}"/>
          </ac:picMkLst>
        </pc:picChg>
      </pc:sldChg>
      <pc:sldChg chg="modSp new mod">
        <pc:chgData name="Ahmed Futa" userId="519bbcef-9479-4558-9a56-9b52cb19899b" providerId="ADAL" clId="{2F978818-81D2-44FB-94F1-8098C8344977}" dt="2025-06-18T09:34:28.523" v="134" actId="20577"/>
        <pc:sldMkLst>
          <pc:docMk/>
          <pc:sldMk cId="4246430221" sldId="672"/>
        </pc:sldMkLst>
        <pc:spChg chg="mod">
          <ac:chgData name="Ahmed Futa" userId="519bbcef-9479-4558-9a56-9b52cb19899b" providerId="ADAL" clId="{2F978818-81D2-44FB-94F1-8098C8344977}" dt="2025-06-18T09:34:28.523" v="134" actId="20577"/>
          <ac:spMkLst>
            <pc:docMk/>
            <pc:sldMk cId="4246430221" sldId="672"/>
            <ac:spMk id="2" creationId="{06E864D0-F6A8-F293-4037-9F4602B906FD}"/>
          </ac:spMkLst>
        </pc:spChg>
        <pc:spChg chg="mod">
          <ac:chgData name="Ahmed Futa" userId="519bbcef-9479-4558-9a56-9b52cb19899b" providerId="ADAL" clId="{2F978818-81D2-44FB-94F1-8098C8344977}" dt="2025-06-18T09:33:45.381" v="129"/>
          <ac:spMkLst>
            <pc:docMk/>
            <pc:sldMk cId="4246430221" sldId="672"/>
            <ac:spMk id="3" creationId="{9B5A3024-D593-CEE2-D705-9246D535DB88}"/>
          </ac:spMkLst>
        </pc:spChg>
      </pc:sldChg>
      <pc:sldChg chg="addSp delSp modSp new mod modClrScheme chgLayout">
        <pc:chgData name="Ahmed Futa" userId="519bbcef-9479-4558-9a56-9b52cb19899b" providerId="ADAL" clId="{2F978818-81D2-44FB-94F1-8098C8344977}" dt="2025-06-18T09:39:43.891" v="165" actId="20577"/>
        <pc:sldMkLst>
          <pc:docMk/>
          <pc:sldMk cId="1913177916" sldId="673"/>
        </pc:sldMkLst>
        <pc:spChg chg="del mod">
          <ac:chgData name="Ahmed Futa" userId="519bbcef-9479-4558-9a56-9b52cb19899b" providerId="ADAL" clId="{2F978818-81D2-44FB-94F1-8098C8344977}" dt="2025-06-18T09:37:07.295" v="151" actId="26606"/>
          <ac:spMkLst>
            <pc:docMk/>
            <pc:sldMk cId="1913177916" sldId="673"/>
            <ac:spMk id="2" creationId="{5D8CBD2D-3D60-E356-6692-EF053A81D1B4}"/>
          </ac:spMkLst>
        </pc:spChg>
        <pc:spChg chg="mod">
          <ac:chgData name="Ahmed Futa" userId="519bbcef-9479-4558-9a56-9b52cb19899b" providerId="ADAL" clId="{2F978818-81D2-44FB-94F1-8098C8344977}" dt="2025-06-18T09:37:07.295" v="151" actId="26606"/>
          <ac:spMkLst>
            <pc:docMk/>
            <pc:sldMk cId="1913177916" sldId="673"/>
            <ac:spMk id="3" creationId="{49B94298-E42D-96AD-3B37-50FB6D27E1C6}"/>
          </ac:spMkLst>
        </pc:spChg>
        <pc:graphicFrameChg chg="add mod">
          <ac:chgData name="Ahmed Futa" userId="519bbcef-9479-4558-9a56-9b52cb19899b" providerId="ADAL" clId="{2F978818-81D2-44FB-94F1-8098C8344977}" dt="2025-06-18T09:39:43.891" v="165" actId="20577"/>
          <ac:graphicFrameMkLst>
            <pc:docMk/>
            <pc:sldMk cId="1913177916" sldId="673"/>
            <ac:graphicFrameMk id="5" creationId="{BEC51391-EE8A-7B30-BA85-609D6745BBD8}"/>
          </ac:graphicFrameMkLst>
        </pc:graphicFrameChg>
      </pc:sldChg>
      <pc:sldChg chg="addSp delSp modSp new mod modClrScheme chgLayout">
        <pc:chgData name="Ahmed Futa" userId="519bbcef-9479-4558-9a56-9b52cb19899b" providerId="ADAL" clId="{2F978818-81D2-44FB-94F1-8098C8344977}" dt="2025-06-18T09:46:46.118" v="185" actId="1076"/>
        <pc:sldMkLst>
          <pc:docMk/>
          <pc:sldMk cId="233797967" sldId="674"/>
        </pc:sldMkLst>
        <pc:spChg chg="mod">
          <ac:chgData name="Ahmed Futa" userId="519bbcef-9479-4558-9a56-9b52cb19899b" providerId="ADAL" clId="{2F978818-81D2-44FB-94F1-8098C8344977}" dt="2025-06-18T09:45:51.077" v="183" actId="26606"/>
          <ac:spMkLst>
            <pc:docMk/>
            <pc:sldMk cId="233797967" sldId="674"/>
            <ac:spMk id="2" creationId="{11D74AD4-BD57-9B17-1E67-8B67CB227278}"/>
          </ac:spMkLst>
        </pc:spChg>
        <pc:spChg chg="del mod">
          <ac:chgData name="Ahmed Futa" userId="519bbcef-9479-4558-9a56-9b52cb19899b" providerId="ADAL" clId="{2F978818-81D2-44FB-94F1-8098C8344977}" dt="2025-06-18T09:45:51.077" v="183" actId="26606"/>
          <ac:spMkLst>
            <pc:docMk/>
            <pc:sldMk cId="233797967" sldId="674"/>
            <ac:spMk id="3" creationId="{58F1E47F-4979-EFDF-639A-767084DCF112}"/>
          </ac:spMkLst>
        </pc:spChg>
        <pc:spChg chg="add mod">
          <ac:chgData name="Ahmed Futa" userId="519bbcef-9479-4558-9a56-9b52cb19899b" providerId="ADAL" clId="{2F978818-81D2-44FB-94F1-8098C8344977}" dt="2025-06-18T09:45:51.077" v="183" actId="26606"/>
          <ac:spMkLst>
            <pc:docMk/>
            <pc:sldMk cId="233797967" sldId="674"/>
            <ac:spMk id="9" creationId="{8AD65BEB-7512-04A0-7757-09CD095831D0}"/>
          </ac:spMkLst>
        </pc:spChg>
        <pc:graphicFrameChg chg="add mod">
          <ac:chgData name="Ahmed Futa" userId="519bbcef-9479-4558-9a56-9b52cb19899b" providerId="ADAL" clId="{2F978818-81D2-44FB-94F1-8098C8344977}" dt="2025-06-18T09:45:51.077" v="183" actId="26606"/>
          <ac:graphicFrameMkLst>
            <pc:docMk/>
            <pc:sldMk cId="233797967" sldId="674"/>
            <ac:graphicFrameMk id="5" creationId="{0011FB3B-BF7C-9EFB-9995-D9D4EA02ACF9}"/>
          </ac:graphicFrameMkLst>
        </pc:graphicFrameChg>
        <pc:picChg chg="add mod">
          <ac:chgData name="Ahmed Futa" userId="519bbcef-9479-4558-9a56-9b52cb19899b" providerId="ADAL" clId="{2F978818-81D2-44FB-94F1-8098C8344977}" dt="2025-06-18T09:46:46.118" v="185" actId="1076"/>
          <ac:picMkLst>
            <pc:docMk/>
            <pc:sldMk cId="233797967" sldId="674"/>
            <ac:picMk id="4" creationId="{B1242EAE-856D-E131-4615-AFFEFE55D959}"/>
          </ac:picMkLst>
        </pc:picChg>
      </pc:sldChg>
      <pc:sldChg chg="addSp delSp modSp new mod modClrScheme chgLayout">
        <pc:chgData name="Ahmed Futa" userId="519bbcef-9479-4558-9a56-9b52cb19899b" providerId="ADAL" clId="{2F978818-81D2-44FB-94F1-8098C8344977}" dt="2025-06-18T10:35:19.799" v="407"/>
        <pc:sldMkLst>
          <pc:docMk/>
          <pc:sldMk cId="1355761472" sldId="675"/>
        </pc:sldMkLst>
        <pc:spChg chg="mod ord">
          <ac:chgData name="Ahmed Futa" userId="519bbcef-9479-4558-9a56-9b52cb19899b" providerId="ADAL" clId="{2F978818-81D2-44FB-94F1-8098C8344977}" dt="2025-06-18T09:59:12.213" v="207" actId="700"/>
          <ac:spMkLst>
            <pc:docMk/>
            <pc:sldMk cId="1355761472" sldId="675"/>
            <ac:spMk id="2" creationId="{3D1CC2B7-176B-A6AE-751A-D9BC558B3A2B}"/>
          </ac:spMkLst>
        </pc:spChg>
        <pc:spChg chg="mod ord">
          <ac:chgData name="Ahmed Futa" userId="519bbcef-9479-4558-9a56-9b52cb19899b" providerId="ADAL" clId="{2F978818-81D2-44FB-94F1-8098C8344977}" dt="2025-06-18T09:59:12.213" v="207" actId="700"/>
          <ac:spMkLst>
            <pc:docMk/>
            <pc:sldMk cId="1355761472" sldId="675"/>
            <ac:spMk id="3" creationId="{2C9BCE24-E96F-5C0F-1AD0-780E5CDA1B93}"/>
          </ac:spMkLst>
        </pc:spChg>
        <pc:spChg chg="add del mod ord">
          <ac:chgData name="Ahmed Futa" userId="519bbcef-9479-4558-9a56-9b52cb19899b" providerId="ADAL" clId="{2F978818-81D2-44FB-94F1-8098C8344977}" dt="2025-06-18T10:35:19.799" v="407"/>
          <ac:spMkLst>
            <pc:docMk/>
            <pc:sldMk cId="1355761472" sldId="675"/>
            <ac:spMk id="5" creationId="{D9B0433C-ADB2-6809-C75F-E8378C85E52F}"/>
          </ac:spMkLst>
        </pc:spChg>
        <pc:picChg chg="add del mod modCrop">
          <ac:chgData name="Ahmed Futa" userId="519bbcef-9479-4558-9a56-9b52cb19899b" providerId="ADAL" clId="{2F978818-81D2-44FB-94F1-8098C8344977}" dt="2025-06-18T10:35:16.134" v="406" actId="478"/>
          <ac:picMkLst>
            <pc:docMk/>
            <pc:sldMk cId="1355761472" sldId="675"/>
            <ac:picMk id="4" creationId="{3FFD98DF-7F85-CDF5-009C-938400A1A250}"/>
          </ac:picMkLst>
        </pc:picChg>
        <pc:picChg chg="add mod">
          <ac:chgData name="Ahmed Futa" userId="519bbcef-9479-4558-9a56-9b52cb19899b" providerId="ADAL" clId="{2F978818-81D2-44FB-94F1-8098C8344977}" dt="2025-06-18T10:35:19.799" v="407"/>
          <ac:picMkLst>
            <pc:docMk/>
            <pc:sldMk cId="1355761472" sldId="675"/>
            <ac:picMk id="6" creationId="{526A4D0F-4D8C-0E5B-77BF-7185398F43BC}"/>
          </ac:picMkLst>
        </pc:picChg>
      </pc:sldChg>
      <pc:sldChg chg="addSp modSp new mod modClrScheme chgLayout">
        <pc:chgData name="Ahmed Futa" userId="519bbcef-9479-4558-9a56-9b52cb19899b" providerId="ADAL" clId="{2F978818-81D2-44FB-94F1-8098C8344977}" dt="2025-06-18T11:00:24.656" v="491" actId="20577"/>
        <pc:sldMkLst>
          <pc:docMk/>
          <pc:sldMk cId="3896137307" sldId="676"/>
        </pc:sldMkLst>
        <pc:spChg chg="mod">
          <ac:chgData name="Ahmed Futa" userId="519bbcef-9479-4558-9a56-9b52cb19899b" providerId="ADAL" clId="{2F978818-81D2-44FB-94F1-8098C8344977}" dt="2025-06-18T10:16:18.888" v="260" actId="26606"/>
          <ac:spMkLst>
            <pc:docMk/>
            <pc:sldMk cId="3896137307" sldId="676"/>
            <ac:spMk id="2" creationId="{23ACF33D-FCB3-8182-B283-FCFA3376044A}"/>
          </ac:spMkLst>
        </pc:spChg>
        <pc:spChg chg="mod">
          <ac:chgData name="Ahmed Futa" userId="519bbcef-9479-4558-9a56-9b52cb19899b" providerId="ADAL" clId="{2F978818-81D2-44FB-94F1-8098C8344977}" dt="2025-06-18T11:00:24.656" v="491" actId="20577"/>
          <ac:spMkLst>
            <pc:docMk/>
            <pc:sldMk cId="3896137307" sldId="676"/>
            <ac:spMk id="3" creationId="{585C123F-5C8F-B435-B8AA-17830C675E2D}"/>
          </ac:spMkLst>
        </pc:spChg>
        <pc:picChg chg="add mod">
          <ac:chgData name="Ahmed Futa" userId="519bbcef-9479-4558-9a56-9b52cb19899b" providerId="ADAL" clId="{2F978818-81D2-44FB-94F1-8098C8344977}" dt="2025-06-18T10:16:18.888" v="260" actId="26606"/>
          <ac:picMkLst>
            <pc:docMk/>
            <pc:sldMk cId="3896137307" sldId="676"/>
            <ac:picMk id="4" creationId="{3E8C1172-913D-CFE9-D03F-D6ADF7CBEF26}"/>
          </ac:picMkLst>
        </pc:picChg>
      </pc:sldChg>
      <pc:sldChg chg="addSp delSp modSp new mod">
        <pc:chgData name="Ahmed Futa" userId="519bbcef-9479-4558-9a56-9b52cb19899b" providerId="ADAL" clId="{2F978818-81D2-44FB-94F1-8098C8344977}" dt="2025-06-18T10:09:36.236" v="256" actId="20577"/>
        <pc:sldMkLst>
          <pc:docMk/>
          <pc:sldMk cId="1381903011" sldId="677"/>
        </pc:sldMkLst>
        <pc:spChg chg="mod">
          <ac:chgData name="Ahmed Futa" userId="519bbcef-9479-4558-9a56-9b52cb19899b" providerId="ADAL" clId="{2F978818-81D2-44FB-94F1-8098C8344977}" dt="2025-06-18T09:56:27.276" v="200"/>
          <ac:spMkLst>
            <pc:docMk/>
            <pc:sldMk cId="1381903011" sldId="677"/>
            <ac:spMk id="2" creationId="{942ECE7D-5E95-0FBD-792B-51B7EBDB8D6F}"/>
          </ac:spMkLst>
        </pc:spChg>
        <pc:spChg chg="add del mod">
          <ac:chgData name="Ahmed Futa" userId="519bbcef-9479-4558-9a56-9b52cb19899b" providerId="ADAL" clId="{2F978818-81D2-44FB-94F1-8098C8344977}" dt="2025-06-18T10:09:36.236" v="256" actId="20577"/>
          <ac:spMkLst>
            <pc:docMk/>
            <pc:sldMk cId="1381903011" sldId="677"/>
            <ac:spMk id="3" creationId="{9CEB1174-9160-4863-B721-719CFDACC071}"/>
          </ac:spMkLst>
        </pc:spChg>
        <pc:spChg chg="add mod">
          <ac:chgData name="Ahmed Futa" userId="519bbcef-9479-4558-9a56-9b52cb19899b" providerId="ADAL" clId="{2F978818-81D2-44FB-94F1-8098C8344977}" dt="2025-06-18T10:04:19.566" v="212"/>
          <ac:spMkLst>
            <pc:docMk/>
            <pc:sldMk cId="1381903011" sldId="677"/>
            <ac:spMk id="4" creationId="{64E3C749-F830-A50C-10DA-6C99B92A35E2}"/>
          </ac:spMkLst>
        </pc:spChg>
      </pc:sldChg>
      <pc:sldChg chg="modSp new mod">
        <pc:chgData name="Ahmed Futa" userId="519bbcef-9479-4558-9a56-9b52cb19899b" providerId="ADAL" clId="{2F978818-81D2-44FB-94F1-8098C8344977}" dt="2025-06-18T16:31:34.731" v="570" actId="6549"/>
        <pc:sldMkLst>
          <pc:docMk/>
          <pc:sldMk cId="3948199976" sldId="678"/>
        </pc:sldMkLst>
        <pc:spChg chg="mod">
          <ac:chgData name="Ahmed Futa" userId="519bbcef-9479-4558-9a56-9b52cb19899b" providerId="ADAL" clId="{2F978818-81D2-44FB-94F1-8098C8344977}" dt="2025-06-18T10:15:39.858" v="258"/>
          <ac:spMkLst>
            <pc:docMk/>
            <pc:sldMk cId="3948199976" sldId="678"/>
            <ac:spMk id="2" creationId="{580C3069-38E1-3A83-2E04-4CC967E640ED}"/>
          </ac:spMkLst>
        </pc:spChg>
        <pc:spChg chg="mod">
          <ac:chgData name="Ahmed Futa" userId="519bbcef-9479-4558-9a56-9b52cb19899b" providerId="ADAL" clId="{2F978818-81D2-44FB-94F1-8098C8344977}" dt="2025-06-18T16:31:34.731" v="570" actId="6549"/>
          <ac:spMkLst>
            <pc:docMk/>
            <pc:sldMk cId="3948199976" sldId="678"/>
            <ac:spMk id="3" creationId="{676FC3BA-3A7E-2D54-6A73-54074008A825}"/>
          </ac:spMkLst>
        </pc:spChg>
      </pc:sldChg>
      <pc:sldChg chg="addSp delSp modSp new mod modClrScheme chgLayout">
        <pc:chgData name="Ahmed Futa" userId="519bbcef-9479-4558-9a56-9b52cb19899b" providerId="ADAL" clId="{2F978818-81D2-44FB-94F1-8098C8344977}" dt="2025-06-18T10:34:14.333" v="405" actId="20577"/>
        <pc:sldMkLst>
          <pc:docMk/>
          <pc:sldMk cId="3142187115" sldId="679"/>
        </pc:sldMkLst>
        <pc:spChg chg="mod ord">
          <ac:chgData name="Ahmed Futa" userId="519bbcef-9479-4558-9a56-9b52cb19899b" providerId="ADAL" clId="{2F978818-81D2-44FB-94F1-8098C8344977}" dt="2025-06-18T10:32:37.343" v="358" actId="700"/>
          <ac:spMkLst>
            <pc:docMk/>
            <pc:sldMk cId="3142187115" sldId="679"/>
            <ac:spMk id="2" creationId="{E917543A-EED6-5EC8-DDE5-C9BAB32BC904}"/>
          </ac:spMkLst>
        </pc:spChg>
        <pc:spChg chg="mod ord">
          <ac:chgData name="Ahmed Futa" userId="519bbcef-9479-4558-9a56-9b52cb19899b" providerId="ADAL" clId="{2F978818-81D2-44FB-94F1-8098C8344977}" dt="2025-06-18T10:34:14.333" v="405" actId="20577"/>
          <ac:spMkLst>
            <pc:docMk/>
            <pc:sldMk cId="3142187115" sldId="679"/>
            <ac:spMk id="3" creationId="{D1AA798F-203F-73D7-5E27-F487438005C5}"/>
          </ac:spMkLst>
        </pc:spChg>
        <pc:spChg chg="add del mod ord">
          <ac:chgData name="Ahmed Futa" userId="519bbcef-9479-4558-9a56-9b52cb19899b" providerId="ADAL" clId="{2F978818-81D2-44FB-94F1-8098C8344977}" dt="2025-06-18T10:32:41.666" v="361"/>
          <ac:spMkLst>
            <pc:docMk/>
            <pc:sldMk cId="3142187115" sldId="679"/>
            <ac:spMk id="4" creationId="{880A203B-5D1B-93E7-0F05-1A2247C770D2}"/>
          </ac:spMkLst>
        </pc:spChg>
        <pc:picChg chg="add mod">
          <ac:chgData name="Ahmed Futa" userId="519bbcef-9479-4558-9a56-9b52cb19899b" providerId="ADAL" clId="{2F978818-81D2-44FB-94F1-8098C8344977}" dt="2025-06-18T10:33:08.789" v="367" actId="1076"/>
          <ac:picMkLst>
            <pc:docMk/>
            <pc:sldMk cId="3142187115" sldId="679"/>
            <ac:picMk id="5" creationId="{A6F42A77-8349-873E-3E72-13ABB64BCD5D}"/>
          </ac:picMkLst>
        </pc:picChg>
        <pc:picChg chg="add mod">
          <ac:chgData name="Ahmed Futa" userId="519bbcef-9479-4558-9a56-9b52cb19899b" providerId="ADAL" clId="{2F978818-81D2-44FB-94F1-8098C8344977}" dt="2025-06-18T10:33:43.432" v="369" actId="1076"/>
          <ac:picMkLst>
            <pc:docMk/>
            <pc:sldMk cId="3142187115" sldId="679"/>
            <ac:picMk id="6" creationId="{76AFD7E9-3EF6-12FF-CE73-C041E3DF72AC}"/>
          </ac:picMkLst>
        </pc:picChg>
      </pc:sldChg>
      <pc:sldChg chg="addSp delSp modSp new mod modClrScheme chgLayout">
        <pc:chgData name="Ahmed Futa" userId="519bbcef-9479-4558-9a56-9b52cb19899b" providerId="ADAL" clId="{2F978818-81D2-44FB-94F1-8098C8344977}" dt="2025-06-18T10:39:59.290" v="427" actId="20577"/>
        <pc:sldMkLst>
          <pc:docMk/>
          <pc:sldMk cId="2958200089" sldId="680"/>
        </pc:sldMkLst>
        <pc:spChg chg="mod ord">
          <ac:chgData name="Ahmed Futa" userId="519bbcef-9479-4558-9a56-9b52cb19899b" providerId="ADAL" clId="{2F978818-81D2-44FB-94F1-8098C8344977}" dt="2025-06-18T10:39:59.290" v="427" actId="20577"/>
          <ac:spMkLst>
            <pc:docMk/>
            <pc:sldMk cId="2958200089" sldId="680"/>
            <ac:spMk id="2" creationId="{75626F02-0298-E0AE-503F-FE3C7DACD35A}"/>
          </ac:spMkLst>
        </pc:spChg>
        <pc:spChg chg="del mod ord">
          <ac:chgData name="Ahmed Futa" userId="519bbcef-9479-4558-9a56-9b52cb19899b" providerId="ADAL" clId="{2F978818-81D2-44FB-94F1-8098C8344977}" dt="2025-06-18T10:37:33.604" v="410" actId="700"/>
          <ac:spMkLst>
            <pc:docMk/>
            <pc:sldMk cId="2958200089" sldId="680"/>
            <ac:spMk id="3" creationId="{E26B8971-8DB8-B22F-0B78-CF68D8E5513F}"/>
          </ac:spMkLst>
        </pc:spChg>
        <pc:spChg chg="del">
          <ac:chgData name="Ahmed Futa" userId="519bbcef-9479-4558-9a56-9b52cb19899b" providerId="ADAL" clId="{2F978818-81D2-44FB-94F1-8098C8344977}" dt="2025-06-18T10:37:33.604" v="410" actId="700"/>
          <ac:spMkLst>
            <pc:docMk/>
            <pc:sldMk cId="2958200089" sldId="680"/>
            <ac:spMk id="4" creationId="{DCFE2A29-5D08-7958-C1E5-E810E3C18178}"/>
          </ac:spMkLst>
        </pc:spChg>
        <pc:spChg chg="add mod ord">
          <ac:chgData name="Ahmed Futa" userId="519bbcef-9479-4558-9a56-9b52cb19899b" providerId="ADAL" clId="{2F978818-81D2-44FB-94F1-8098C8344977}" dt="2025-06-18T10:39:22.558" v="413" actId="20577"/>
          <ac:spMkLst>
            <pc:docMk/>
            <pc:sldMk cId="2958200089" sldId="680"/>
            <ac:spMk id="5" creationId="{5890A709-4A73-C267-EE29-D08266EFE38C}"/>
          </ac:spMkLst>
        </pc:spChg>
      </pc:sldChg>
      <pc:sldChg chg="addSp delSp modSp new mod modClrScheme modShow chgLayout">
        <pc:chgData name="Ahmed Futa" userId="519bbcef-9479-4558-9a56-9b52cb19899b" providerId="ADAL" clId="{2F978818-81D2-44FB-94F1-8098C8344977}" dt="2025-06-18T16:34:16.034" v="571" actId="729"/>
        <pc:sldMkLst>
          <pc:docMk/>
          <pc:sldMk cId="2533201572" sldId="681"/>
        </pc:sldMkLst>
        <pc:spChg chg="del mod ord">
          <ac:chgData name="Ahmed Futa" userId="519bbcef-9479-4558-9a56-9b52cb19899b" providerId="ADAL" clId="{2F978818-81D2-44FB-94F1-8098C8344977}" dt="2025-06-18T11:07:02.595" v="493" actId="700"/>
          <ac:spMkLst>
            <pc:docMk/>
            <pc:sldMk cId="2533201572" sldId="681"/>
            <ac:spMk id="2" creationId="{5FFF388B-2938-299A-2F54-31965586C527}"/>
          </ac:spMkLst>
        </pc:spChg>
        <pc:spChg chg="del mod ord">
          <ac:chgData name="Ahmed Futa" userId="519bbcef-9479-4558-9a56-9b52cb19899b" providerId="ADAL" clId="{2F978818-81D2-44FB-94F1-8098C8344977}" dt="2025-06-18T11:07:02.595" v="493" actId="700"/>
          <ac:spMkLst>
            <pc:docMk/>
            <pc:sldMk cId="2533201572" sldId="681"/>
            <ac:spMk id="3" creationId="{98417B9E-FEE0-C2BA-B7E9-C45756C14752}"/>
          </ac:spMkLst>
        </pc:spChg>
        <pc:spChg chg="del">
          <ac:chgData name="Ahmed Futa" userId="519bbcef-9479-4558-9a56-9b52cb19899b" providerId="ADAL" clId="{2F978818-81D2-44FB-94F1-8098C8344977}" dt="2025-06-18T11:07:02.595" v="493" actId="700"/>
          <ac:spMkLst>
            <pc:docMk/>
            <pc:sldMk cId="2533201572" sldId="681"/>
            <ac:spMk id="4" creationId="{775C2E77-385B-A537-AAB7-57BBBA3FFB1F}"/>
          </ac:spMkLst>
        </pc:spChg>
        <pc:spChg chg="add mod ord">
          <ac:chgData name="Ahmed Futa" userId="519bbcef-9479-4558-9a56-9b52cb19899b" providerId="ADAL" clId="{2F978818-81D2-44FB-94F1-8098C8344977}" dt="2025-06-18T11:12:31.405" v="517" actId="700"/>
          <ac:spMkLst>
            <pc:docMk/>
            <pc:sldMk cId="2533201572" sldId="681"/>
            <ac:spMk id="5" creationId="{108F7B0D-2CDA-DDD3-398F-2016DE4BC53F}"/>
          </ac:spMkLst>
        </pc:spChg>
        <pc:spChg chg="add del mod ord">
          <ac:chgData name="Ahmed Futa" userId="519bbcef-9479-4558-9a56-9b52cb19899b" providerId="ADAL" clId="{2F978818-81D2-44FB-94F1-8098C8344977}" dt="2025-06-18T11:12:31.427" v="519" actId="27636"/>
          <ac:spMkLst>
            <pc:docMk/>
            <pc:sldMk cId="2533201572" sldId="681"/>
            <ac:spMk id="6" creationId="{E801A5BF-A396-3ADA-CBAF-A479329DAC32}"/>
          </ac:spMkLst>
        </pc:spChg>
        <pc:spChg chg="add mod ord">
          <ac:chgData name="Ahmed Futa" userId="519bbcef-9479-4558-9a56-9b52cb19899b" providerId="ADAL" clId="{2F978818-81D2-44FB-94F1-8098C8344977}" dt="2025-06-18T11:12:31.426" v="518" actId="27636"/>
          <ac:spMkLst>
            <pc:docMk/>
            <pc:sldMk cId="2533201572" sldId="681"/>
            <ac:spMk id="7" creationId="{82AE8A68-467A-E170-FDE9-98DA1D77CF06}"/>
          </ac:spMkLst>
        </pc:spChg>
        <pc:graphicFrameChg chg="add del mod">
          <ac:chgData name="Ahmed Futa" userId="519bbcef-9479-4558-9a56-9b52cb19899b" providerId="ADAL" clId="{2F978818-81D2-44FB-94F1-8098C8344977}" dt="2025-06-18T11:09:19.659" v="504" actId="26606"/>
          <ac:graphicFrameMkLst>
            <pc:docMk/>
            <pc:sldMk cId="2533201572" sldId="681"/>
            <ac:graphicFrameMk id="8" creationId="{EEE5CEFE-5935-2A33-21D5-9E179EF5F25A}"/>
          </ac:graphicFrameMkLst>
        </pc:graphicFrameChg>
        <pc:picChg chg="add mod">
          <ac:chgData name="Ahmed Futa" userId="519bbcef-9479-4558-9a56-9b52cb19899b" providerId="ADAL" clId="{2F978818-81D2-44FB-94F1-8098C8344977}" dt="2025-06-18T11:12:58.062" v="525" actId="1076"/>
          <ac:picMkLst>
            <pc:docMk/>
            <pc:sldMk cId="2533201572" sldId="681"/>
            <ac:picMk id="9" creationId="{9832CB4A-C851-4D86-DFB5-E1012C78BA1B}"/>
          </ac:picMkLst>
        </pc:picChg>
      </pc:sldChg>
      <pc:sldChg chg="addSp delSp modSp new mod modClrScheme modShow chgLayout">
        <pc:chgData name="Ahmed Futa" userId="519bbcef-9479-4558-9a56-9b52cb19899b" providerId="ADAL" clId="{2F978818-81D2-44FB-94F1-8098C8344977}" dt="2025-06-18T16:34:38.939" v="572" actId="729"/>
        <pc:sldMkLst>
          <pc:docMk/>
          <pc:sldMk cId="1903404513" sldId="682"/>
        </pc:sldMkLst>
        <pc:spChg chg="mod">
          <ac:chgData name="Ahmed Futa" userId="519bbcef-9479-4558-9a56-9b52cb19899b" providerId="ADAL" clId="{2F978818-81D2-44FB-94F1-8098C8344977}" dt="2025-06-18T11:13:21.184" v="526" actId="26606"/>
          <ac:spMkLst>
            <pc:docMk/>
            <pc:sldMk cId="1903404513" sldId="682"/>
            <ac:spMk id="2" creationId="{82A4A516-8078-D0BB-6FCF-ACF05B2F303B}"/>
          </ac:spMkLst>
        </pc:spChg>
        <pc:spChg chg="del mod">
          <ac:chgData name="Ahmed Futa" userId="519bbcef-9479-4558-9a56-9b52cb19899b" providerId="ADAL" clId="{2F978818-81D2-44FB-94F1-8098C8344977}" dt="2025-06-18T11:13:21.184" v="526" actId="26606"/>
          <ac:spMkLst>
            <pc:docMk/>
            <pc:sldMk cId="1903404513" sldId="682"/>
            <ac:spMk id="3" creationId="{26655A47-0BBD-5670-5C41-36CC6CFC6A74}"/>
          </ac:spMkLst>
        </pc:spChg>
        <pc:graphicFrameChg chg="add mod">
          <ac:chgData name="Ahmed Futa" userId="519bbcef-9479-4558-9a56-9b52cb19899b" providerId="ADAL" clId="{2F978818-81D2-44FB-94F1-8098C8344977}" dt="2025-06-18T11:14:14.013" v="531" actId="207"/>
          <ac:graphicFrameMkLst>
            <pc:docMk/>
            <pc:sldMk cId="1903404513" sldId="682"/>
            <ac:graphicFrameMk id="5" creationId="{34ABD341-0FD0-C751-734A-437C657C1F09}"/>
          </ac:graphicFrameMkLst>
        </pc:graphicFrameChg>
      </pc:sldChg>
      <pc:sldChg chg="addSp delSp modSp new mod modShow">
        <pc:chgData name="Ahmed Futa" userId="519bbcef-9479-4558-9a56-9b52cb19899b" providerId="ADAL" clId="{2F978818-81D2-44FB-94F1-8098C8344977}" dt="2025-06-18T16:34:43.886" v="573" actId="729"/>
        <pc:sldMkLst>
          <pc:docMk/>
          <pc:sldMk cId="1072771524" sldId="683"/>
        </pc:sldMkLst>
        <pc:spChg chg="mod">
          <ac:chgData name="Ahmed Futa" userId="519bbcef-9479-4558-9a56-9b52cb19899b" providerId="ADAL" clId="{2F978818-81D2-44FB-94F1-8098C8344977}" dt="2025-06-18T11:14:31.195" v="532" actId="26606"/>
          <ac:spMkLst>
            <pc:docMk/>
            <pc:sldMk cId="1072771524" sldId="683"/>
            <ac:spMk id="2" creationId="{102069E3-B73B-F41E-A312-E96FD24C4169}"/>
          </ac:spMkLst>
        </pc:spChg>
        <pc:spChg chg="del mod">
          <ac:chgData name="Ahmed Futa" userId="519bbcef-9479-4558-9a56-9b52cb19899b" providerId="ADAL" clId="{2F978818-81D2-44FB-94F1-8098C8344977}" dt="2025-06-18T11:14:31.195" v="532" actId="26606"/>
          <ac:spMkLst>
            <pc:docMk/>
            <pc:sldMk cId="1072771524" sldId="683"/>
            <ac:spMk id="3" creationId="{5EF18B65-94CF-D774-A002-967D55A897FD}"/>
          </ac:spMkLst>
        </pc:spChg>
        <pc:graphicFrameChg chg="add mod modGraphic">
          <ac:chgData name="Ahmed Futa" userId="519bbcef-9479-4558-9a56-9b52cb19899b" providerId="ADAL" clId="{2F978818-81D2-44FB-94F1-8098C8344977}" dt="2025-06-18T11:15:19.625" v="539" actId="207"/>
          <ac:graphicFrameMkLst>
            <pc:docMk/>
            <pc:sldMk cId="1072771524" sldId="683"/>
            <ac:graphicFrameMk id="5" creationId="{A417E04A-D0F1-AA40-0E3F-D247FBD46BB2}"/>
          </ac:graphicFrameMkLst>
        </pc:graphicFrameChg>
      </pc:sldChg>
      <pc:sldChg chg="modSp new mod">
        <pc:chgData name="Ahmed Futa" userId="519bbcef-9479-4558-9a56-9b52cb19899b" providerId="ADAL" clId="{2F978818-81D2-44FB-94F1-8098C8344977}" dt="2025-06-18T11:17:01.094" v="553" actId="11"/>
        <pc:sldMkLst>
          <pc:docMk/>
          <pc:sldMk cId="914836746" sldId="684"/>
        </pc:sldMkLst>
        <pc:spChg chg="mod">
          <ac:chgData name="Ahmed Futa" userId="519bbcef-9479-4558-9a56-9b52cb19899b" providerId="ADAL" clId="{2F978818-81D2-44FB-94F1-8098C8344977}" dt="2025-06-18T11:16:13.280" v="542"/>
          <ac:spMkLst>
            <pc:docMk/>
            <pc:sldMk cId="914836746" sldId="684"/>
            <ac:spMk id="2" creationId="{A15159C0-D61B-DB66-CE56-94D9F0F8765D}"/>
          </ac:spMkLst>
        </pc:spChg>
        <pc:spChg chg="mod">
          <ac:chgData name="Ahmed Futa" userId="519bbcef-9479-4558-9a56-9b52cb19899b" providerId="ADAL" clId="{2F978818-81D2-44FB-94F1-8098C8344977}" dt="2025-06-18T11:17:01.094" v="553" actId="11"/>
          <ac:spMkLst>
            <pc:docMk/>
            <pc:sldMk cId="914836746" sldId="684"/>
            <ac:spMk id="3" creationId="{E480F9CA-C2B2-D0C5-C016-35AE3B7315B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8.svg"/><Relationship Id="rId1" Type="http://schemas.openxmlformats.org/officeDocument/2006/relationships/image" Target="../media/image12.png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8.svg"/><Relationship Id="rId1" Type="http://schemas.openxmlformats.org/officeDocument/2006/relationships/image" Target="../media/image12.png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svg"/><Relationship Id="rId1" Type="http://schemas.openxmlformats.org/officeDocument/2006/relationships/image" Target="../media/image17.png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84101-635B-4EB5-A0A2-1B292EE93DE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E21E91-1E50-4C58-B970-E6982CDAD92A}">
      <dgm:prSet custT="1"/>
      <dgm:spPr>
        <a:xfrm>
          <a:off x="344024" y="1086812"/>
          <a:ext cx="4315781" cy="147267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8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Work with monitors and data management teams to:</a:t>
          </a:r>
        </a:p>
      </dgm:t>
    </dgm:pt>
    <dgm:pt modelId="{9CFDBDB0-75A3-44FB-ADA4-794A30C25DE9}" type="parTrans" cxnId="{810C4B70-C7DB-4B04-AE51-0C9F3E28339D}">
      <dgm:prSet/>
      <dgm:spPr/>
      <dgm:t>
        <a:bodyPr/>
        <a:lstStyle/>
        <a:p>
          <a:endParaRPr lang="en-US"/>
        </a:p>
      </dgm:t>
    </dgm:pt>
    <dgm:pt modelId="{60FC5176-8FE1-49CB-ADA3-83B3C7F34D7C}" type="sibTrans" cxnId="{810C4B70-C7DB-4B04-AE51-0C9F3E28339D}">
      <dgm:prSet/>
      <dgm:spPr/>
      <dgm:t>
        <a:bodyPr/>
        <a:lstStyle/>
        <a:p>
          <a:endParaRPr lang="en-US"/>
        </a:p>
      </dgm:t>
    </dgm:pt>
    <dgm:pt modelId="{CF6ECD67-7D59-44A2-ACF9-9DC9C7B576C8}">
      <dgm:prSet custT="1"/>
      <dgm:spPr>
        <a:xfrm>
          <a:off x="546045" y="2606644"/>
          <a:ext cx="4315781" cy="8832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Resolve all outstanding queries</a:t>
          </a:r>
        </a:p>
      </dgm:t>
    </dgm:pt>
    <dgm:pt modelId="{1D58C21A-81F2-4A1E-9821-E81D4D5367CF}" type="parTrans" cxnId="{5B9F3982-4440-4971-9D67-F05F9FC08814}">
      <dgm:prSet/>
      <dgm:spPr/>
      <dgm:t>
        <a:bodyPr/>
        <a:lstStyle/>
        <a:p>
          <a:endParaRPr lang="en-US"/>
        </a:p>
      </dgm:t>
    </dgm:pt>
    <dgm:pt modelId="{4C7741E9-FF3E-413E-9A4A-BFD8C5DE7DB5}" type="sibTrans" cxnId="{5B9F3982-4440-4971-9D67-F05F9FC08814}">
      <dgm:prSet/>
      <dgm:spPr/>
      <dgm:t>
        <a:bodyPr/>
        <a:lstStyle/>
        <a:p>
          <a:endParaRPr lang="en-US"/>
        </a:p>
      </dgm:t>
    </dgm:pt>
    <dgm:pt modelId="{472A5F46-68CC-410C-9350-05244D987E67}">
      <dgm:prSet custT="1"/>
      <dgm:spPr>
        <a:xfrm>
          <a:off x="546045" y="2606644"/>
          <a:ext cx="4315781" cy="8832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400" dirty="0">
              <a:solidFill>
                <a:srgbClr val="002060"/>
              </a:solidFill>
              <a:latin typeface="Calibri"/>
              <a:ea typeface="+mn-ea"/>
              <a:cs typeface="+mn-cs"/>
            </a:rPr>
            <a:t>Document all resolutions</a:t>
          </a:r>
        </a:p>
      </dgm:t>
    </dgm:pt>
    <dgm:pt modelId="{D06580AB-F493-4477-BA15-0B39B34F1602}" type="parTrans" cxnId="{0BE4D150-9F79-4778-AE08-B114D700A381}">
      <dgm:prSet/>
      <dgm:spPr/>
      <dgm:t>
        <a:bodyPr/>
        <a:lstStyle/>
        <a:p>
          <a:endParaRPr lang="en-US"/>
        </a:p>
      </dgm:t>
    </dgm:pt>
    <dgm:pt modelId="{28E6C5C3-5F3A-4958-BF61-2A6C67E1773C}" type="sibTrans" cxnId="{0BE4D150-9F79-4778-AE08-B114D700A381}">
      <dgm:prSet/>
      <dgm:spPr/>
      <dgm:t>
        <a:bodyPr/>
        <a:lstStyle/>
        <a:p>
          <a:endParaRPr lang="en-US"/>
        </a:p>
      </dgm:t>
    </dgm:pt>
    <dgm:pt modelId="{3835EA84-0316-4F57-816F-957180681639}">
      <dgm:prSet custT="1"/>
      <dgm:spPr>
        <a:xfrm>
          <a:off x="5635430" y="965800"/>
          <a:ext cx="4315781" cy="147267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sz="2800" b="1" dirty="0">
              <a:solidFill>
                <a:srgbClr val="002060"/>
              </a:solidFill>
              <a:latin typeface="Calibri"/>
              <a:ea typeface="+mn-ea"/>
              <a:cs typeface="+mn-cs"/>
            </a:rPr>
            <a:t>Ensure all data is validated, reviewed, and approved before data lock</a:t>
          </a:r>
        </a:p>
      </dgm:t>
    </dgm:pt>
    <dgm:pt modelId="{F87E2D31-7835-4750-AEA7-6042EC772E50}" type="parTrans" cxnId="{1BD4A115-3218-484D-B8E9-328CAB219B25}">
      <dgm:prSet/>
      <dgm:spPr/>
      <dgm:t>
        <a:bodyPr/>
        <a:lstStyle/>
        <a:p>
          <a:endParaRPr lang="en-US"/>
        </a:p>
      </dgm:t>
    </dgm:pt>
    <dgm:pt modelId="{960F5ADE-1217-470D-AFA2-499C73A90CED}" type="sibTrans" cxnId="{1BD4A115-3218-484D-B8E9-328CAB219B25}">
      <dgm:prSet/>
      <dgm:spPr/>
      <dgm:t>
        <a:bodyPr/>
        <a:lstStyle/>
        <a:p>
          <a:endParaRPr lang="en-US"/>
        </a:p>
      </dgm:t>
    </dgm:pt>
    <dgm:pt modelId="{40334382-816D-48FE-A2E7-4025F2A5C232}" type="pres">
      <dgm:prSet presAssocID="{B4884101-635B-4EB5-A0A2-1B292EE93DE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DF37A-7875-4B8A-B68A-B7A8641B44E5}" type="pres">
      <dgm:prSet presAssocID="{6FE21E91-1E50-4C58-B970-E6982CDAD92A}" presName="compNode" presStyleCnt="0"/>
      <dgm:spPr/>
    </dgm:pt>
    <dgm:pt modelId="{248E49AD-D64F-4467-ACD8-37499DDF4209}" type="pres">
      <dgm:prSet presAssocID="{6FE21E91-1E50-4C58-B970-E6982CDAD92A}" presName="iconRect" presStyleLbl="node1" presStyleIdx="0" presStyleCnt="2" custLinFactNeighborX="608" custLinFactNeighborY="-49840"/>
      <dgm:spPr>
        <a:xfrm>
          <a:off x="573571" y="0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93C6877-1471-452E-850F-64774ACBA635}" type="pres">
      <dgm:prSet presAssocID="{6FE21E91-1E50-4C58-B970-E6982CDAD92A}" presName="iconSpace" presStyleCnt="0"/>
      <dgm:spPr/>
    </dgm:pt>
    <dgm:pt modelId="{29DD1D4C-ADC4-47B6-819A-F357DCF8995D}" type="pres">
      <dgm:prSet presAssocID="{6FE21E91-1E50-4C58-B970-E6982CDAD92A}" presName="parTx" presStyleLbl="revTx" presStyleIdx="0" presStyleCnt="4" custLinFactNeighborX="-5106" custLinFactNeighborY="-5690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3BA523-C9FA-48B1-9A3D-FEAB7AE97438}" type="pres">
      <dgm:prSet presAssocID="{6FE21E91-1E50-4C58-B970-E6982CDAD92A}" presName="txSpace" presStyleCnt="0"/>
      <dgm:spPr/>
    </dgm:pt>
    <dgm:pt modelId="{B265DFDD-6A2B-4D57-8301-834B09B93CB6}" type="pres">
      <dgm:prSet presAssocID="{6FE21E91-1E50-4C58-B970-E6982CDAD92A}" presName="desTx" presStyleLbl="revTx" presStyleIdx="1" presStyleCnt="4" custScaleY="230906" custLinFactY="-57032" custLinFactNeighborX="-425" custLinFactNeighborY="-100000">
        <dgm:presLayoutVars/>
      </dgm:prSet>
      <dgm:spPr/>
      <dgm:t>
        <a:bodyPr/>
        <a:lstStyle/>
        <a:p>
          <a:endParaRPr lang="en-US"/>
        </a:p>
      </dgm:t>
    </dgm:pt>
    <dgm:pt modelId="{57636A9D-4FBD-42E2-8E54-F2C200811C34}" type="pres">
      <dgm:prSet presAssocID="{60FC5176-8FE1-49CB-ADA3-83B3C7F34D7C}" presName="sibTrans" presStyleCnt="0"/>
      <dgm:spPr/>
    </dgm:pt>
    <dgm:pt modelId="{5517AA48-6B98-458F-B97D-24456F8C23AA}" type="pres">
      <dgm:prSet presAssocID="{3835EA84-0316-4F57-816F-957180681639}" presName="compNode" presStyleCnt="0"/>
      <dgm:spPr/>
    </dgm:pt>
    <dgm:pt modelId="{ACE55975-4CC0-4A95-9FDC-70AE52867968}" type="pres">
      <dgm:prSet presAssocID="{3835EA84-0316-4F57-816F-957180681639}" presName="iconRect" presStyleLbl="node1" presStyleIdx="1" presStyleCnt="2" custLinFactNeighborX="-1216" custLinFactNeighborY="-57524"/>
      <dgm:spPr>
        <a:xfrm>
          <a:off x="5617062" y="0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9C6E008-31C6-4704-88D1-FB74C56D75CA}" type="pres">
      <dgm:prSet presAssocID="{3835EA84-0316-4F57-816F-957180681639}" presName="iconSpace" presStyleCnt="0"/>
      <dgm:spPr/>
    </dgm:pt>
    <dgm:pt modelId="{B6EDF107-FED1-40F3-9523-9D82D72F62CA}" type="pres">
      <dgm:prSet presAssocID="{3835EA84-0316-4F57-816F-957180681639}" presName="parTx" presStyleLbl="revTx" presStyleIdx="2" presStyleCnt="4" custLinFactNeighborY="-739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1CBC18-6AA1-4B0A-954E-B09345747E21}" type="pres">
      <dgm:prSet presAssocID="{3835EA84-0316-4F57-816F-957180681639}" presName="txSpace" presStyleCnt="0"/>
      <dgm:spPr/>
    </dgm:pt>
    <dgm:pt modelId="{BB5ACFE9-1DA3-43B7-87E5-5B2538AC7A10}" type="pres">
      <dgm:prSet presAssocID="{3835EA84-0316-4F57-816F-957180681639}" presName="desTx" presStyleLbl="revTx" presStyleIdx="3" presStyleCnt="4">
        <dgm:presLayoutVars/>
      </dgm:prSet>
      <dgm:spPr>
        <a:xfrm>
          <a:off x="5635430" y="3599599"/>
          <a:ext cx="4315781" cy="36012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</dgm:ptLst>
  <dgm:cxnLst>
    <dgm:cxn modelId="{E86E5F6B-0BB1-49EF-B023-3782108B15A8}" type="presOf" srcId="{3835EA84-0316-4F57-816F-957180681639}" destId="{B6EDF107-FED1-40F3-9523-9D82D72F62CA}" srcOrd="0" destOrd="0" presId="urn:microsoft.com/office/officeart/2018/2/layout/IconLabelDescriptionList"/>
    <dgm:cxn modelId="{E83DB2D4-3DA8-490F-86F6-C90F21F636E3}" type="presOf" srcId="{6FE21E91-1E50-4C58-B970-E6982CDAD92A}" destId="{29DD1D4C-ADC4-47B6-819A-F357DCF8995D}" srcOrd="0" destOrd="0" presId="urn:microsoft.com/office/officeart/2018/2/layout/IconLabelDescriptionList"/>
    <dgm:cxn modelId="{810C4B70-C7DB-4B04-AE51-0C9F3E28339D}" srcId="{B4884101-635B-4EB5-A0A2-1B292EE93DE3}" destId="{6FE21E91-1E50-4C58-B970-E6982CDAD92A}" srcOrd="0" destOrd="0" parTransId="{9CFDBDB0-75A3-44FB-ADA4-794A30C25DE9}" sibTransId="{60FC5176-8FE1-49CB-ADA3-83B3C7F34D7C}"/>
    <dgm:cxn modelId="{5B9F3982-4440-4971-9D67-F05F9FC08814}" srcId="{6FE21E91-1E50-4C58-B970-E6982CDAD92A}" destId="{CF6ECD67-7D59-44A2-ACF9-9DC9C7B576C8}" srcOrd="0" destOrd="0" parTransId="{1D58C21A-81F2-4A1E-9821-E81D4D5367CF}" sibTransId="{4C7741E9-FF3E-413E-9A4A-BFD8C5DE7DB5}"/>
    <dgm:cxn modelId="{0BE4D150-9F79-4778-AE08-B114D700A381}" srcId="{6FE21E91-1E50-4C58-B970-E6982CDAD92A}" destId="{472A5F46-68CC-410C-9350-05244D987E67}" srcOrd="1" destOrd="0" parTransId="{D06580AB-F493-4477-BA15-0B39B34F1602}" sibTransId="{28E6C5C3-5F3A-4958-BF61-2A6C67E1773C}"/>
    <dgm:cxn modelId="{AF523FE8-0667-469E-AC03-92768BBE6A10}" type="presOf" srcId="{472A5F46-68CC-410C-9350-05244D987E67}" destId="{B265DFDD-6A2B-4D57-8301-834B09B93CB6}" srcOrd="0" destOrd="1" presId="urn:microsoft.com/office/officeart/2018/2/layout/IconLabelDescriptionList"/>
    <dgm:cxn modelId="{1BD4A115-3218-484D-B8E9-328CAB219B25}" srcId="{B4884101-635B-4EB5-A0A2-1B292EE93DE3}" destId="{3835EA84-0316-4F57-816F-957180681639}" srcOrd="1" destOrd="0" parTransId="{F87E2D31-7835-4750-AEA7-6042EC772E50}" sibTransId="{960F5ADE-1217-470D-AFA2-499C73A90CED}"/>
    <dgm:cxn modelId="{A7B82C4F-49C7-46F3-A0AE-F5EA5ACB6CA4}" type="presOf" srcId="{CF6ECD67-7D59-44A2-ACF9-9DC9C7B576C8}" destId="{B265DFDD-6A2B-4D57-8301-834B09B93CB6}" srcOrd="0" destOrd="0" presId="urn:microsoft.com/office/officeart/2018/2/layout/IconLabelDescriptionList"/>
    <dgm:cxn modelId="{F7A3E73D-A1A4-434D-8405-03CD66784231}" type="presOf" srcId="{B4884101-635B-4EB5-A0A2-1B292EE93DE3}" destId="{40334382-816D-48FE-A2E7-4025F2A5C232}" srcOrd="0" destOrd="0" presId="urn:microsoft.com/office/officeart/2018/2/layout/IconLabelDescriptionList"/>
    <dgm:cxn modelId="{7D8AD2FA-029C-46F5-99FC-5A5798F153A6}" type="presParOf" srcId="{40334382-816D-48FE-A2E7-4025F2A5C232}" destId="{9FADF37A-7875-4B8A-B68A-B7A8641B44E5}" srcOrd="0" destOrd="0" presId="urn:microsoft.com/office/officeart/2018/2/layout/IconLabelDescriptionList"/>
    <dgm:cxn modelId="{00ECAD53-8A48-42F8-A99D-9F5F84FF0A07}" type="presParOf" srcId="{9FADF37A-7875-4B8A-B68A-B7A8641B44E5}" destId="{248E49AD-D64F-4467-ACD8-37499DDF4209}" srcOrd="0" destOrd="0" presId="urn:microsoft.com/office/officeart/2018/2/layout/IconLabelDescriptionList"/>
    <dgm:cxn modelId="{F8F6DCC8-E421-42EF-A632-271F65C82DF5}" type="presParOf" srcId="{9FADF37A-7875-4B8A-B68A-B7A8641B44E5}" destId="{993C6877-1471-452E-850F-64774ACBA635}" srcOrd="1" destOrd="0" presId="urn:microsoft.com/office/officeart/2018/2/layout/IconLabelDescriptionList"/>
    <dgm:cxn modelId="{270A38E9-0B5D-4016-BEDE-EF9987CBF928}" type="presParOf" srcId="{9FADF37A-7875-4B8A-B68A-B7A8641B44E5}" destId="{29DD1D4C-ADC4-47B6-819A-F357DCF8995D}" srcOrd="2" destOrd="0" presId="urn:microsoft.com/office/officeart/2018/2/layout/IconLabelDescriptionList"/>
    <dgm:cxn modelId="{6C4FDD44-1925-4487-8650-7AAB2D43A88F}" type="presParOf" srcId="{9FADF37A-7875-4B8A-B68A-B7A8641B44E5}" destId="{F13BA523-C9FA-48B1-9A3D-FEAB7AE97438}" srcOrd="3" destOrd="0" presId="urn:microsoft.com/office/officeart/2018/2/layout/IconLabelDescriptionList"/>
    <dgm:cxn modelId="{9F50BB74-97D5-4BD0-A505-E45EE392053D}" type="presParOf" srcId="{9FADF37A-7875-4B8A-B68A-B7A8641B44E5}" destId="{B265DFDD-6A2B-4D57-8301-834B09B93CB6}" srcOrd="4" destOrd="0" presId="urn:microsoft.com/office/officeart/2018/2/layout/IconLabelDescriptionList"/>
    <dgm:cxn modelId="{EA975B60-AA04-4E4E-869F-24A87FEF4FB9}" type="presParOf" srcId="{40334382-816D-48FE-A2E7-4025F2A5C232}" destId="{57636A9D-4FBD-42E2-8E54-F2C200811C34}" srcOrd="1" destOrd="0" presId="urn:microsoft.com/office/officeart/2018/2/layout/IconLabelDescriptionList"/>
    <dgm:cxn modelId="{DD2F5AB5-764F-4789-8EA1-C3A20A7867EC}" type="presParOf" srcId="{40334382-816D-48FE-A2E7-4025F2A5C232}" destId="{5517AA48-6B98-458F-B97D-24456F8C23AA}" srcOrd="2" destOrd="0" presId="urn:microsoft.com/office/officeart/2018/2/layout/IconLabelDescriptionList"/>
    <dgm:cxn modelId="{39C13EC0-70B0-4CD6-9BA2-13EC89CE126E}" type="presParOf" srcId="{5517AA48-6B98-458F-B97D-24456F8C23AA}" destId="{ACE55975-4CC0-4A95-9FDC-70AE52867968}" srcOrd="0" destOrd="0" presId="urn:microsoft.com/office/officeart/2018/2/layout/IconLabelDescriptionList"/>
    <dgm:cxn modelId="{BEC6250C-014D-4425-B893-7C9D83BEE291}" type="presParOf" srcId="{5517AA48-6B98-458F-B97D-24456F8C23AA}" destId="{19C6E008-31C6-4704-88D1-FB74C56D75CA}" srcOrd="1" destOrd="0" presId="urn:microsoft.com/office/officeart/2018/2/layout/IconLabelDescriptionList"/>
    <dgm:cxn modelId="{62567113-157F-4BF2-8EFC-26B1589FAC21}" type="presParOf" srcId="{5517AA48-6B98-458F-B97D-24456F8C23AA}" destId="{B6EDF107-FED1-40F3-9523-9D82D72F62CA}" srcOrd="2" destOrd="0" presId="urn:microsoft.com/office/officeart/2018/2/layout/IconLabelDescriptionList"/>
    <dgm:cxn modelId="{169680EA-99CA-47DF-96A6-7598C2FFB414}" type="presParOf" srcId="{5517AA48-6B98-458F-B97D-24456F8C23AA}" destId="{791CBC18-6AA1-4B0A-954E-B09345747E21}" srcOrd="3" destOrd="0" presId="urn:microsoft.com/office/officeart/2018/2/layout/IconLabelDescriptionList"/>
    <dgm:cxn modelId="{A14FEE15-4957-4254-97AE-AFCD458152EF}" type="presParOf" srcId="{5517AA48-6B98-458F-B97D-24456F8C23AA}" destId="{BB5ACFE9-1DA3-43B7-87E5-5B2538AC7A1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C986F-8A19-42A2-92A9-C3310F9CBF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FA100F-350A-48BE-8A95-87CA155EC136}">
      <dgm:prSet/>
      <dgm:spPr/>
      <dgm:t>
        <a:bodyPr/>
        <a:lstStyle/>
        <a:p>
          <a:r>
            <a:rPr lang="en-US"/>
            <a:t>Follow sponsor and regulatory authority guidelines</a:t>
          </a:r>
        </a:p>
      </dgm:t>
    </dgm:pt>
    <dgm:pt modelId="{BB243CF0-A205-419A-85C3-4FDD125DB45E}" type="parTrans" cxnId="{4D5E0516-C2DB-4752-9F1C-ACF280CC15E4}">
      <dgm:prSet/>
      <dgm:spPr/>
      <dgm:t>
        <a:bodyPr/>
        <a:lstStyle/>
        <a:p>
          <a:endParaRPr lang="en-US"/>
        </a:p>
      </dgm:t>
    </dgm:pt>
    <dgm:pt modelId="{D9733DBD-FB59-4DA6-AFCB-CB32F9230CE2}" type="sibTrans" cxnId="{4D5E0516-C2DB-4752-9F1C-ACF280CC15E4}">
      <dgm:prSet/>
      <dgm:spPr/>
      <dgm:t>
        <a:bodyPr/>
        <a:lstStyle/>
        <a:p>
          <a:endParaRPr lang="en-US"/>
        </a:p>
      </dgm:t>
    </dgm:pt>
    <dgm:pt modelId="{ECBB35B9-128E-474E-A9C0-833528F61065}">
      <dgm:prSet/>
      <dgm:spPr/>
      <dgm:t>
        <a:bodyPr/>
        <a:lstStyle/>
        <a:p>
          <a:r>
            <a:rPr lang="en-US" dirty="0"/>
            <a:t>Final accountability check for IP</a:t>
          </a:r>
        </a:p>
      </dgm:t>
    </dgm:pt>
    <dgm:pt modelId="{E93F8882-2F7C-4772-8328-7BE776E3A490}" type="parTrans" cxnId="{225FE0D0-6D75-40D0-BDE1-F50889F89798}">
      <dgm:prSet/>
      <dgm:spPr/>
      <dgm:t>
        <a:bodyPr/>
        <a:lstStyle/>
        <a:p>
          <a:endParaRPr lang="en-US"/>
        </a:p>
      </dgm:t>
    </dgm:pt>
    <dgm:pt modelId="{3FA0920B-EFB8-4831-A2B3-A9FFF8AA2A12}" type="sibTrans" cxnId="{225FE0D0-6D75-40D0-BDE1-F50889F89798}">
      <dgm:prSet/>
      <dgm:spPr/>
      <dgm:t>
        <a:bodyPr/>
        <a:lstStyle/>
        <a:p>
          <a:endParaRPr lang="en-US"/>
        </a:p>
      </dgm:t>
    </dgm:pt>
    <dgm:pt modelId="{718A4FED-D366-4903-AB9D-D7B55CCDFB68}">
      <dgm:prSet/>
      <dgm:spPr/>
      <dgm:t>
        <a:bodyPr/>
        <a:lstStyle/>
        <a:p>
          <a:r>
            <a:rPr lang="en-US"/>
            <a:t>Arrange return or certified destruction of unused products</a:t>
          </a:r>
        </a:p>
      </dgm:t>
    </dgm:pt>
    <dgm:pt modelId="{2DCDFD4D-2E13-432A-8FC6-CD8705540817}" type="parTrans" cxnId="{457288EB-CBC6-4954-A7B9-3463AAE860CE}">
      <dgm:prSet/>
      <dgm:spPr/>
      <dgm:t>
        <a:bodyPr/>
        <a:lstStyle/>
        <a:p>
          <a:endParaRPr lang="en-US"/>
        </a:p>
      </dgm:t>
    </dgm:pt>
    <dgm:pt modelId="{45F00B71-1B8D-4AF3-8CCA-539FD485FB89}" type="sibTrans" cxnId="{457288EB-CBC6-4954-A7B9-3463AAE860CE}">
      <dgm:prSet/>
      <dgm:spPr/>
      <dgm:t>
        <a:bodyPr/>
        <a:lstStyle/>
        <a:p>
          <a:endParaRPr lang="en-US"/>
        </a:p>
      </dgm:t>
    </dgm:pt>
    <dgm:pt modelId="{9E777A9C-1870-4C02-9DB5-2E6F309B2146}">
      <dgm:prSet/>
      <dgm:spPr/>
      <dgm:t>
        <a:bodyPr/>
        <a:lstStyle/>
        <a:p>
          <a:r>
            <a:rPr lang="en-US"/>
            <a:t>Maintain accurate documentation (e.g., destruction certificates)</a:t>
          </a:r>
        </a:p>
      </dgm:t>
    </dgm:pt>
    <dgm:pt modelId="{D14AB3A1-7979-451A-8136-F305B11CDE49}" type="parTrans" cxnId="{8D267E96-81C3-4C0D-95BE-74E5BF866828}">
      <dgm:prSet/>
      <dgm:spPr/>
      <dgm:t>
        <a:bodyPr/>
        <a:lstStyle/>
        <a:p>
          <a:endParaRPr lang="en-US"/>
        </a:p>
      </dgm:t>
    </dgm:pt>
    <dgm:pt modelId="{0F779FCD-09AC-4B83-A659-49FC2E3EC8C5}" type="sibTrans" cxnId="{8D267E96-81C3-4C0D-95BE-74E5BF866828}">
      <dgm:prSet/>
      <dgm:spPr/>
      <dgm:t>
        <a:bodyPr/>
        <a:lstStyle/>
        <a:p>
          <a:endParaRPr lang="en-US"/>
        </a:p>
      </dgm:t>
    </dgm:pt>
    <dgm:pt modelId="{8CFFFF70-521B-4D7A-868B-5D12ACE27D30}" type="pres">
      <dgm:prSet presAssocID="{38CC986F-8A19-42A2-92A9-C3310F9CBF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0A1E3-94A4-443E-8339-47CF6E9F65CC}" type="pres">
      <dgm:prSet presAssocID="{67FA100F-350A-48BE-8A95-87CA155EC1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64827-6AE3-4DEC-AFE3-C95F3BB8BA68}" type="pres">
      <dgm:prSet presAssocID="{D9733DBD-FB59-4DA6-AFCB-CB32F9230CE2}" presName="spacer" presStyleCnt="0"/>
      <dgm:spPr/>
    </dgm:pt>
    <dgm:pt modelId="{2CB95549-C4C4-43A6-9BFF-F2A7384029C8}" type="pres">
      <dgm:prSet presAssocID="{ECBB35B9-128E-474E-A9C0-833528F610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48794-3A10-4F57-AAD3-B2FD12B6D579}" type="pres">
      <dgm:prSet presAssocID="{3FA0920B-EFB8-4831-A2B3-A9FFF8AA2A12}" presName="spacer" presStyleCnt="0"/>
      <dgm:spPr/>
    </dgm:pt>
    <dgm:pt modelId="{7E64961B-83C2-473D-950B-82C92ED95D43}" type="pres">
      <dgm:prSet presAssocID="{718A4FED-D366-4903-AB9D-D7B55CCDFB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993E7-B176-4B42-9826-89D63F92BCEA}" type="pres">
      <dgm:prSet presAssocID="{45F00B71-1B8D-4AF3-8CCA-539FD485FB89}" presName="spacer" presStyleCnt="0"/>
      <dgm:spPr/>
    </dgm:pt>
    <dgm:pt modelId="{96D5BF9F-799E-4283-8C40-28B32092BE27}" type="pres">
      <dgm:prSet presAssocID="{9E777A9C-1870-4C02-9DB5-2E6F309B214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336EBA-6E48-4ACE-8F25-78F90EA7BD86}" type="presOf" srcId="{9E777A9C-1870-4C02-9DB5-2E6F309B2146}" destId="{96D5BF9F-799E-4283-8C40-28B32092BE27}" srcOrd="0" destOrd="0" presId="urn:microsoft.com/office/officeart/2005/8/layout/vList2"/>
    <dgm:cxn modelId="{B2A6BF8B-0975-4EEE-A86D-8E4A6596F507}" type="presOf" srcId="{718A4FED-D366-4903-AB9D-D7B55CCDFB68}" destId="{7E64961B-83C2-473D-950B-82C92ED95D43}" srcOrd="0" destOrd="0" presId="urn:microsoft.com/office/officeart/2005/8/layout/vList2"/>
    <dgm:cxn modelId="{4D5E0516-C2DB-4752-9F1C-ACF280CC15E4}" srcId="{38CC986F-8A19-42A2-92A9-C3310F9CBFC4}" destId="{67FA100F-350A-48BE-8A95-87CA155EC136}" srcOrd="0" destOrd="0" parTransId="{BB243CF0-A205-419A-85C3-4FDD125DB45E}" sibTransId="{D9733DBD-FB59-4DA6-AFCB-CB32F9230CE2}"/>
    <dgm:cxn modelId="{16E63DE1-2D96-47D5-9B55-D95C0ACCFE1C}" type="presOf" srcId="{67FA100F-350A-48BE-8A95-87CA155EC136}" destId="{2E00A1E3-94A4-443E-8339-47CF6E9F65CC}" srcOrd="0" destOrd="0" presId="urn:microsoft.com/office/officeart/2005/8/layout/vList2"/>
    <dgm:cxn modelId="{4E968137-67E2-4661-B0DE-022EB9419EF3}" type="presOf" srcId="{ECBB35B9-128E-474E-A9C0-833528F61065}" destId="{2CB95549-C4C4-43A6-9BFF-F2A7384029C8}" srcOrd="0" destOrd="0" presId="urn:microsoft.com/office/officeart/2005/8/layout/vList2"/>
    <dgm:cxn modelId="{794439F0-5861-4323-9086-0D05D1840769}" type="presOf" srcId="{38CC986F-8A19-42A2-92A9-C3310F9CBFC4}" destId="{8CFFFF70-521B-4D7A-868B-5D12ACE27D30}" srcOrd="0" destOrd="0" presId="urn:microsoft.com/office/officeart/2005/8/layout/vList2"/>
    <dgm:cxn modelId="{457288EB-CBC6-4954-A7B9-3463AAE860CE}" srcId="{38CC986F-8A19-42A2-92A9-C3310F9CBFC4}" destId="{718A4FED-D366-4903-AB9D-D7B55CCDFB68}" srcOrd="2" destOrd="0" parTransId="{2DCDFD4D-2E13-432A-8FC6-CD8705540817}" sibTransId="{45F00B71-1B8D-4AF3-8CCA-539FD485FB89}"/>
    <dgm:cxn modelId="{8D267E96-81C3-4C0D-95BE-74E5BF866828}" srcId="{38CC986F-8A19-42A2-92A9-C3310F9CBFC4}" destId="{9E777A9C-1870-4C02-9DB5-2E6F309B2146}" srcOrd="3" destOrd="0" parTransId="{D14AB3A1-7979-451A-8136-F305B11CDE49}" sibTransId="{0F779FCD-09AC-4B83-A659-49FC2E3EC8C5}"/>
    <dgm:cxn modelId="{225FE0D0-6D75-40D0-BDE1-F50889F89798}" srcId="{38CC986F-8A19-42A2-92A9-C3310F9CBFC4}" destId="{ECBB35B9-128E-474E-A9C0-833528F61065}" srcOrd="1" destOrd="0" parTransId="{E93F8882-2F7C-4772-8328-7BE776E3A490}" sibTransId="{3FA0920B-EFB8-4831-A2B3-A9FFF8AA2A12}"/>
    <dgm:cxn modelId="{1E67C5C6-B7C5-4D90-BBD7-942A37622EB8}" type="presParOf" srcId="{8CFFFF70-521B-4D7A-868B-5D12ACE27D30}" destId="{2E00A1E3-94A4-443E-8339-47CF6E9F65CC}" srcOrd="0" destOrd="0" presId="urn:microsoft.com/office/officeart/2005/8/layout/vList2"/>
    <dgm:cxn modelId="{03552D96-9060-437F-A641-A9F0A4A4E9E0}" type="presParOf" srcId="{8CFFFF70-521B-4D7A-868B-5D12ACE27D30}" destId="{A5E64827-6AE3-4DEC-AFE3-C95F3BB8BA68}" srcOrd="1" destOrd="0" presId="urn:microsoft.com/office/officeart/2005/8/layout/vList2"/>
    <dgm:cxn modelId="{024A5906-D6F7-4DC2-9F0F-DEB8D31D4780}" type="presParOf" srcId="{8CFFFF70-521B-4D7A-868B-5D12ACE27D30}" destId="{2CB95549-C4C4-43A6-9BFF-F2A7384029C8}" srcOrd="2" destOrd="0" presId="urn:microsoft.com/office/officeart/2005/8/layout/vList2"/>
    <dgm:cxn modelId="{41E1D0B0-ACC7-4BA6-B972-C607DACD20EA}" type="presParOf" srcId="{8CFFFF70-521B-4D7A-868B-5D12ACE27D30}" destId="{B3048794-3A10-4F57-AAD3-B2FD12B6D579}" srcOrd="3" destOrd="0" presId="urn:microsoft.com/office/officeart/2005/8/layout/vList2"/>
    <dgm:cxn modelId="{ED72B941-B647-412C-8A0C-B4226F1BD2F0}" type="presParOf" srcId="{8CFFFF70-521B-4D7A-868B-5D12ACE27D30}" destId="{7E64961B-83C2-473D-950B-82C92ED95D43}" srcOrd="4" destOrd="0" presId="urn:microsoft.com/office/officeart/2005/8/layout/vList2"/>
    <dgm:cxn modelId="{3D5ED8B4-6E14-4071-93CC-F9CEE2C8A5AC}" type="presParOf" srcId="{8CFFFF70-521B-4D7A-868B-5D12ACE27D30}" destId="{FEC993E7-B176-4B42-9826-89D63F92BCEA}" srcOrd="5" destOrd="0" presId="urn:microsoft.com/office/officeart/2005/8/layout/vList2"/>
    <dgm:cxn modelId="{A4AEA44B-3BBB-40C3-BC3F-2EDA7FF5F3F1}" type="presParOf" srcId="{8CFFFF70-521B-4D7A-868B-5D12ACE27D30}" destId="{96D5BF9F-799E-4283-8C40-28B32092BE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2810A8-424C-4450-813E-A48300788ED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69CFD-C1CE-41C7-ABCE-A30C09052944}">
      <dgm:prSet custT="1"/>
      <dgm:spPr/>
      <dgm:t>
        <a:bodyPr/>
        <a:lstStyle/>
        <a:p>
          <a:r>
            <a:rPr lang="en-GB" sz="2000" dirty="0"/>
            <a:t>Summary </a:t>
          </a:r>
          <a:r>
            <a:rPr lang="en-GB" sz="2000" dirty="0" smtClean="0"/>
            <a:t>&amp; </a:t>
          </a:r>
          <a:r>
            <a:rPr lang="en-GB" sz="2000" dirty="0"/>
            <a:t>Introduction</a:t>
          </a:r>
          <a:endParaRPr lang="en-US" sz="2000" dirty="0"/>
        </a:p>
      </dgm:t>
    </dgm:pt>
    <dgm:pt modelId="{A17798CF-0996-42FD-9A70-E8F480DEC5D7}" type="parTrans" cxnId="{FDD21B77-8E66-4ACF-A12C-A6A91A26C853}">
      <dgm:prSet/>
      <dgm:spPr/>
      <dgm:t>
        <a:bodyPr/>
        <a:lstStyle/>
        <a:p>
          <a:endParaRPr lang="en-US"/>
        </a:p>
      </dgm:t>
    </dgm:pt>
    <dgm:pt modelId="{45968B04-FAF4-4675-B5C2-6AFC830FE805}" type="sibTrans" cxnId="{FDD21B77-8E66-4ACF-A12C-A6A91A26C853}">
      <dgm:prSet/>
      <dgm:spPr/>
      <dgm:t>
        <a:bodyPr/>
        <a:lstStyle/>
        <a:p>
          <a:endParaRPr lang="en-US"/>
        </a:p>
      </dgm:t>
    </dgm:pt>
    <dgm:pt modelId="{B5CA1566-B9F3-4161-87DC-D0B554A56AEF}">
      <dgm:prSet custT="1"/>
      <dgm:spPr/>
      <dgm:t>
        <a:bodyPr/>
        <a:lstStyle/>
        <a:p>
          <a:r>
            <a:rPr lang="en-GB" sz="2000" dirty="0"/>
            <a:t>Physical, chemical, and pharmaceutical properties</a:t>
          </a:r>
          <a:endParaRPr lang="en-US" sz="2000" dirty="0"/>
        </a:p>
      </dgm:t>
    </dgm:pt>
    <dgm:pt modelId="{5F49378A-4D80-4EE1-B3DC-0D7DDF8C2CFB}" type="parTrans" cxnId="{2EC716AA-F9E0-4CE5-A760-E0EA82EDA4F0}">
      <dgm:prSet/>
      <dgm:spPr/>
      <dgm:t>
        <a:bodyPr/>
        <a:lstStyle/>
        <a:p>
          <a:endParaRPr lang="en-US"/>
        </a:p>
      </dgm:t>
    </dgm:pt>
    <dgm:pt modelId="{8A6C264F-7122-4CC6-A627-624F5ABD8B78}" type="sibTrans" cxnId="{2EC716AA-F9E0-4CE5-A760-E0EA82EDA4F0}">
      <dgm:prSet/>
      <dgm:spPr/>
      <dgm:t>
        <a:bodyPr/>
        <a:lstStyle/>
        <a:p>
          <a:endParaRPr lang="en-US"/>
        </a:p>
      </dgm:t>
    </dgm:pt>
    <dgm:pt modelId="{0AB0AF52-E083-47BD-80FB-A0135EDED4AB}">
      <dgm:prSet custT="1"/>
      <dgm:spPr/>
      <dgm:t>
        <a:bodyPr/>
        <a:lstStyle/>
        <a:p>
          <a:r>
            <a:rPr lang="en-GB" sz="2000" dirty="0"/>
            <a:t>Nonclinical studies (e.g., pharmacology, toxicology)</a:t>
          </a:r>
          <a:endParaRPr lang="en-US" sz="2000" dirty="0"/>
        </a:p>
      </dgm:t>
    </dgm:pt>
    <dgm:pt modelId="{AEF0696D-9FD5-4B97-BFBF-C0E3E8268F87}" type="parTrans" cxnId="{5F3CA21C-DF96-45FE-9B6B-639ACA662130}">
      <dgm:prSet/>
      <dgm:spPr/>
      <dgm:t>
        <a:bodyPr/>
        <a:lstStyle/>
        <a:p>
          <a:endParaRPr lang="en-US"/>
        </a:p>
      </dgm:t>
    </dgm:pt>
    <dgm:pt modelId="{24C62B59-BAA5-4110-8F91-02D62B1F59EC}" type="sibTrans" cxnId="{5F3CA21C-DF96-45FE-9B6B-639ACA662130}">
      <dgm:prSet/>
      <dgm:spPr/>
      <dgm:t>
        <a:bodyPr/>
        <a:lstStyle/>
        <a:p>
          <a:endParaRPr lang="en-US"/>
        </a:p>
      </dgm:t>
    </dgm:pt>
    <dgm:pt modelId="{A2ADB963-A8E3-4C98-9E09-2651536EC1D3}">
      <dgm:prSet custT="1"/>
      <dgm:spPr/>
      <dgm:t>
        <a:bodyPr/>
        <a:lstStyle/>
        <a:p>
          <a:r>
            <a:rPr lang="en-GB" sz="2000" dirty="0"/>
            <a:t>Clinical experience: pharmacokinetics, efficacy, </a:t>
          </a:r>
          <a:r>
            <a:rPr lang="en-GB" sz="2000" dirty="0" smtClean="0"/>
            <a:t>safety Risk/benefit </a:t>
          </a:r>
          <a:r>
            <a:rPr lang="en-GB" sz="2000" dirty="0"/>
            <a:t>assessment</a:t>
          </a:r>
          <a:endParaRPr lang="en-US" sz="2000" dirty="0"/>
        </a:p>
      </dgm:t>
    </dgm:pt>
    <dgm:pt modelId="{0883CEA9-FA0C-46B4-BF38-EF16A851A59E}" type="parTrans" cxnId="{333AB444-CA89-4B23-B9FB-340BF18DB654}">
      <dgm:prSet/>
      <dgm:spPr/>
      <dgm:t>
        <a:bodyPr/>
        <a:lstStyle/>
        <a:p>
          <a:endParaRPr lang="en-US"/>
        </a:p>
      </dgm:t>
    </dgm:pt>
    <dgm:pt modelId="{BE258776-5ECE-4CAB-A00E-6F6942D42625}" type="sibTrans" cxnId="{333AB444-CA89-4B23-B9FB-340BF18DB654}">
      <dgm:prSet/>
      <dgm:spPr/>
      <dgm:t>
        <a:bodyPr/>
        <a:lstStyle/>
        <a:p>
          <a:endParaRPr lang="en-US"/>
        </a:p>
      </dgm:t>
    </dgm:pt>
    <dgm:pt modelId="{6498AA88-4F00-448F-BA46-7DC9F1F31773}">
      <dgm:prSet custT="1"/>
      <dgm:spPr/>
      <dgm:t>
        <a:bodyPr/>
        <a:lstStyle/>
        <a:p>
          <a:r>
            <a:rPr lang="en-GB" sz="2000" dirty="0"/>
            <a:t>Guidance for investigators</a:t>
          </a:r>
          <a:endParaRPr lang="en-US" sz="2000" dirty="0"/>
        </a:p>
      </dgm:t>
    </dgm:pt>
    <dgm:pt modelId="{060C97A5-A014-4FEB-A515-68A2EBCC2865}" type="parTrans" cxnId="{FAF07995-CCCF-419E-B84E-683D4CAC6BB4}">
      <dgm:prSet/>
      <dgm:spPr/>
      <dgm:t>
        <a:bodyPr/>
        <a:lstStyle/>
        <a:p>
          <a:endParaRPr lang="en-US"/>
        </a:p>
      </dgm:t>
    </dgm:pt>
    <dgm:pt modelId="{9D4E6F24-CF77-473C-B3D6-1EDF210BAA46}" type="sibTrans" cxnId="{FAF07995-CCCF-419E-B84E-683D4CAC6BB4}">
      <dgm:prSet/>
      <dgm:spPr/>
      <dgm:t>
        <a:bodyPr/>
        <a:lstStyle/>
        <a:p>
          <a:endParaRPr lang="en-US"/>
        </a:p>
      </dgm:t>
    </dgm:pt>
    <dgm:pt modelId="{FD8C44E7-2DCE-4A96-9864-61DC5824E313}" type="pres">
      <dgm:prSet presAssocID="{A12810A8-424C-4450-813E-A48300788E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842AD9-E1EB-432C-AA67-C4095E897BD6}" type="pres">
      <dgm:prSet presAssocID="{A12810A8-424C-4450-813E-A48300788EDF}" presName="container" presStyleCnt="0">
        <dgm:presLayoutVars>
          <dgm:dir/>
          <dgm:resizeHandles val="exact"/>
        </dgm:presLayoutVars>
      </dgm:prSet>
      <dgm:spPr/>
    </dgm:pt>
    <dgm:pt modelId="{4C8EE694-98F3-43DB-86AC-C4E21334AC6B}" type="pres">
      <dgm:prSet presAssocID="{12669CFD-C1CE-41C7-ABCE-A30C09052944}" presName="compNode" presStyleCnt="0"/>
      <dgm:spPr/>
    </dgm:pt>
    <dgm:pt modelId="{E8236A21-3BB8-4C46-B28C-A6AA1673A85C}" type="pres">
      <dgm:prSet presAssocID="{12669CFD-C1CE-41C7-ABCE-A30C09052944}" presName="iconBgRect" presStyleLbl="bgShp" presStyleIdx="0" presStyleCnt="5"/>
      <dgm:spPr>
        <a:solidFill>
          <a:schemeClr val="accent6">
            <a:lumMod val="20000"/>
            <a:lumOff val="80000"/>
          </a:schemeClr>
        </a:solidFill>
      </dgm:spPr>
    </dgm:pt>
    <dgm:pt modelId="{1B30BBB6-E0A3-46CE-ACFA-CC381D2B9CC3}" type="pres">
      <dgm:prSet presAssocID="{12669CFD-C1CE-41C7-ABCE-A30C0905294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2292358-B888-4278-B7B2-756672393AF5}" type="pres">
      <dgm:prSet presAssocID="{12669CFD-C1CE-41C7-ABCE-A30C09052944}" presName="spaceRect" presStyleCnt="0"/>
      <dgm:spPr/>
    </dgm:pt>
    <dgm:pt modelId="{D8D0B44B-66DE-469B-9A66-0505CA2475DC}" type="pres">
      <dgm:prSet presAssocID="{12669CFD-C1CE-41C7-ABCE-A30C09052944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60FA52E-0C59-4830-A8E6-8339BDA7D679}" type="pres">
      <dgm:prSet presAssocID="{45968B04-FAF4-4675-B5C2-6AFC830FE8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FC91013-6439-40FE-899D-69817E65AAC5}" type="pres">
      <dgm:prSet presAssocID="{B5CA1566-B9F3-4161-87DC-D0B554A56AEF}" presName="compNode" presStyleCnt="0"/>
      <dgm:spPr/>
    </dgm:pt>
    <dgm:pt modelId="{0ACCCF61-5A56-4130-9B52-D563570288DF}" type="pres">
      <dgm:prSet presAssocID="{B5CA1566-B9F3-4161-87DC-D0B554A56AEF}" presName="iconBgRect" presStyleLbl="bgShp" presStyleIdx="1" presStyleCnt="5"/>
      <dgm:spPr>
        <a:solidFill>
          <a:schemeClr val="accent6">
            <a:lumMod val="20000"/>
            <a:lumOff val="80000"/>
          </a:schemeClr>
        </a:solidFill>
      </dgm:spPr>
    </dgm:pt>
    <dgm:pt modelId="{EFC2669F-274E-429C-8ACC-A6C5025906D8}" type="pres">
      <dgm:prSet presAssocID="{B5CA1566-B9F3-4161-87DC-D0B554A56AE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A92C7509-D8FB-4C05-8587-EFB79EF4E85A}" type="pres">
      <dgm:prSet presAssocID="{B5CA1566-B9F3-4161-87DC-D0B554A56AEF}" presName="spaceRect" presStyleCnt="0"/>
      <dgm:spPr/>
    </dgm:pt>
    <dgm:pt modelId="{170A29FA-F0C9-4D58-874E-9080079ECE74}" type="pres">
      <dgm:prSet presAssocID="{B5CA1566-B9F3-4161-87DC-D0B554A56AEF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DDA75C5-43EA-4ED7-AAD0-1F94846BA565}" type="pres">
      <dgm:prSet presAssocID="{8A6C264F-7122-4CC6-A627-624F5ABD8B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B95C1A3-2327-44DC-9423-0E813A187F49}" type="pres">
      <dgm:prSet presAssocID="{0AB0AF52-E083-47BD-80FB-A0135EDED4AB}" presName="compNode" presStyleCnt="0"/>
      <dgm:spPr/>
    </dgm:pt>
    <dgm:pt modelId="{8B865683-04A0-42EC-9293-28D5B4FA6A3D}" type="pres">
      <dgm:prSet presAssocID="{0AB0AF52-E083-47BD-80FB-A0135EDED4AB}" presName="iconBgRect" presStyleLbl="bgShp" presStyleIdx="2" presStyleCnt="5"/>
      <dgm:spPr>
        <a:solidFill>
          <a:schemeClr val="accent6">
            <a:lumMod val="20000"/>
            <a:lumOff val="80000"/>
          </a:schemeClr>
        </a:solidFill>
      </dgm:spPr>
    </dgm:pt>
    <dgm:pt modelId="{1543DDD4-DFB1-491D-A701-3707A270B667}" type="pres">
      <dgm:prSet presAssocID="{0AB0AF52-E083-47BD-80FB-A0135EDED4A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0C787317-3FD9-4345-8E51-EC9DE1EE3B43}" type="pres">
      <dgm:prSet presAssocID="{0AB0AF52-E083-47BD-80FB-A0135EDED4AB}" presName="spaceRect" presStyleCnt="0"/>
      <dgm:spPr/>
    </dgm:pt>
    <dgm:pt modelId="{ECFFF37B-9F98-4B5C-86E7-7B6EF9A8DCBF}" type="pres">
      <dgm:prSet presAssocID="{0AB0AF52-E083-47BD-80FB-A0135EDED4AB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19BE1CD-FC35-4266-8B90-D9DD115A8EA4}" type="pres">
      <dgm:prSet presAssocID="{24C62B59-BAA5-4110-8F91-02D62B1F59E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56E301D-57D0-4D13-8257-DF594D926AFD}" type="pres">
      <dgm:prSet presAssocID="{A2ADB963-A8E3-4C98-9E09-2651536EC1D3}" presName="compNode" presStyleCnt="0"/>
      <dgm:spPr/>
    </dgm:pt>
    <dgm:pt modelId="{B1751955-F629-40FB-9017-B4CE4692B5D7}" type="pres">
      <dgm:prSet presAssocID="{A2ADB963-A8E3-4C98-9E09-2651536EC1D3}" presName="iconBgRect" presStyleLbl="bgShp" presStyleIdx="3" presStyleCnt="5"/>
      <dgm:spPr>
        <a:solidFill>
          <a:schemeClr val="accent6">
            <a:lumMod val="20000"/>
            <a:lumOff val="80000"/>
          </a:schemeClr>
        </a:solidFill>
      </dgm:spPr>
    </dgm:pt>
    <dgm:pt modelId="{E92213A0-D812-40F1-A423-8FA238F917F6}" type="pres">
      <dgm:prSet presAssocID="{A2ADB963-A8E3-4C98-9E09-2651536EC1D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D5FB919-376F-4182-9EFC-624675ECC5C8}" type="pres">
      <dgm:prSet presAssocID="{A2ADB963-A8E3-4C98-9E09-2651536EC1D3}" presName="spaceRect" presStyleCnt="0"/>
      <dgm:spPr/>
    </dgm:pt>
    <dgm:pt modelId="{653C0C15-4CAE-4DC2-9EF3-4EF7363C85DE}" type="pres">
      <dgm:prSet presAssocID="{A2ADB963-A8E3-4C98-9E09-2651536EC1D3}" presName="textRect" presStyleLbl="revTx" presStyleIdx="3" presStyleCnt="5" custLinFactNeighborY="3994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604B648-FDEF-43BC-A94B-E3EE60BD0C89}" type="pres">
      <dgm:prSet presAssocID="{BE258776-5ECE-4CAB-A00E-6F6942D426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B688D9-6E38-4CFD-9BE7-E0D5D62987C2}" type="pres">
      <dgm:prSet presAssocID="{6498AA88-4F00-448F-BA46-7DC9F1F31773}" presName="compNode" presStyleCnt="0"/>
      <dgm:spPr/>
    </dgm:pt>
    <dgm:pt modelId="{3C90EE1A-3B1A-44AD-BCB7-DB35D7B19166}" type="pres">
      <dgm:prSet presAssocID="{6498AA88-4F00-448F-BA46-7DC9F1F31773}" presName="iconBgRect" presStyleLbl="bgShp" presStyleIdx="4" presStyleCnt="5"/>
      <dgm:spPr>
        <a:solidFill>
          <a:schemeClr val="accent6">
            <a:lumMod val="20000"/>
            <a:lumOff val="80000"/>
          </a:schemeClr>
        </a:solidFill>
      </dgm:spPr>
    </dgm:pt>
    <dgm:pt modelId="{A49FA43D-4D24-47C7-9B1A-4677D73A2640}" type="pres">
      <dgm:prSet presAssocID="{6498AA88-4F00-448F-BA46-7DC9F1F3177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EB5412E-6003-42C0-B956-18FEACC933FB}" type="pres">
      <dgm:prSet presAssocID="{6498AA88-4F00-448F-BA46-7DC9F1F31773}" presName="spaceRect" presStyleCnt="0"/>
      <dgm:spPr/>
    </dgm:pt>
    <dgm:pt modelId="{41E99B91-8BAF-422B-9AFD-DAA0239962E1}" type="pres">
      <dgm:prSet presAssocID="{6498AA88-4F00-448F-BA46-7DC9F1F31773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C985B-2CE8-4B3E-BBF3-9435FB1FD830}" type="presOf" srcId="{A12810A8-424C-4450-813E-A48300788EDF}" destId="{FD8C44E7-2DCE-4A96-9864-61DC5824E313}" srcOrd="0" destOrd="0" presId="urn:microsoft.com/office/officeart/2018/2/layout/IconCircleList"/>
    <dgm:cxn modelId="{333AB444-CA89-4B23-B9FB-340BF18DB654}" srcId="{A12810A8-424C-4450-813E-A48300788EDF}" destId="{A2ADB963-A8E3-4C98-9E09-2651536EC1D3}" srcOrd="3" destOrd="0" parTransId="{0883CEA9-FA0C-46B4-BF38-EF16A851A59E}" sibTransId="{BE258776-5ECE-4CAB-A00E-6F6942D42625}"/>
    <dgm:cxn modelId="{BD84440A-097E-4D26-901C-DBF609B0136B}" type="presOf" srcId="{0AB0AF52-E083-47BD-80FB-A0135EDED4AB}" destId="{ECFFF37B-9F98-4B5C-86E7-7B6EF9A8DCBF}" srcOrd="0" destOrd="0" presId="urn:microsoft.com/office/officeart/2018/2/layout/IconCircleList"/>
    <dgm:cxn modelId="{FAF07995-CCCF-419E-B84E-683D4CAC6BB4}" srcId="{A12810A8-424C-4450-813E-A48300788EDF}" destId="{6498AA88-4F00-448F-BA46-7DC9F1F31773}" srcOrd="4" destOrd="0" parTransId="{060C97A5-A014-4FEB-A515-68A2EBCC2865}" sibTransId="{9D4E6F24-CF77-473C-B3D6-1EDF210BAA46}"/>
    <dgm:cxn modelId="{882CFC48-A098-4C76-8082-715DF75696AB}" type="presOf" srcId="{BE258776-5ECE-4CAB-A00E-6F6942D42625}" destId="{C604B648-FDEF-43BC-A94B-E3EE60BD0C89}" srcOrd="0" destOrd="0" presId="urn:microsoft.com/office/officeart/2018/2/layout/IconCircleList"/>
    <dgm:cxn modelId="{5FFA713E-6767-41ED-9D2C-D06125376FF0}" type="presOf" srcId="{12669CFD-C1CE-41C7-ABCE-A30C09052944}" destId="{D8D0B44B-66DE-469B-9A66-0505CA2475DC}" srcOrd="0" destOrd="0" presId="urn:microsoft.com/office/officeart/2018/2/layout/IconCircleList"/>
    <dgm:cxn modelId="{B1A3F332-28EC-4F66-A1A1-E0A9FF05E8D6}" type="presOf" srcId="{24C62B59-BAA5-4110-8F91-02D62B1F59EC}" destId="{419BE1CD-FC35-4266-8B90-D9DD115A8EA4}" srcOrd="0" destOrd="0" presId="urn:microsoft.com/office/officeart/2018/2/layout/IconCircleList"/>
    <dgm:cxn modelId="{85E4081A-07B2-4287-AB28-5004997626C0}" type="presOf" srcId="{A2ADB963-A8E3-4C98-9E09-2651536EC1D3}" destId="{653C0C15-4CAE-4DC2-9EF3-4EF7363C85DE}" srcOrd="0" destOrd="0" presId="urn:microsoft.com/office/officeart/2018/2/layout/IconCircleList"/>
    <dgm:cxn modelId="{99C7B13C-575F-4106-BF5F-CBD755BDB4CE}" type="presOf" srcId="{8A6C264F-7122-4CC6-A627-624F5ABD8B78}" destId="{EDDA75C5-43EA-4ED7-AAD0-1F94846BA565}" srcOrd="0" destOrd="0" presId="urn:microsoft.com/office/officeart/2018/2/layout/IconCircleList"/>
    <dgm:cxn modelId="{50229040-8B5D-4446-B90C-F9C2B7235ACA}" type="presOf" srcId="{45968B04-FAF4-4675-B5C2-6AFC830FE805}" destId="{860FA52E-0C59-4830-A8E6-8339BDA7D679}" srcOrd="0" destOrd="0" presId="urn:microsoft.com/office/officeart/2018/2/layout/IconCircleList"/>
    <dgm:cxn modelId="{2EC716AA-F9E0-4CE5-A760-E0EA82EDA4F0}" srcId="{A12810A8-424C-4450-813E-A48300788EDF}" destId="{B5CA1566-B9F3-4161-87DC-D0B554A56AEF}" srcOrd="1" destOrd="0" parTransId="{5F49378A-4D80-4EE1-B3DC-0D7DDF8C2CFB}" sibTransId="{8A6C264F-7122-4CC6-A627-624F5ABD8B78}"/>
    <dgm:cxn modelId="{5F3CA21C-DF96-45FE-9B6B-639ACA662130}" srcId="{A12810A8-424C-4450-813E-A48300788EDF}" destId="{0AB0AF52-E083-47BD-80FB-A0135EDED4AB}" srcOrd="2" destOrd="0" parTransId="{AEF0696D-9FD5-4B97-BFBF-C0E3E8268F87}" sibTransId="{24C62B59-BAA5-4110-8F91-02D62B1F59EC}"/>
    <dgm:cxn modelId="{8ED9CF28-9338-46EF-B41D-35FD721D4C26}" type="presOf" srcId="{B5CA1566-B9F3-4161-87DC-D0B554A56AEF}" destId="{170A29FA-F0C9-4D58-874E-9080079ECE74}" srcOrd="0" destOrd="0" presId="urn:microsoft.com/office/officeart/2018/2/layout/IconCircleList"/>
    <dgm:cxn modelId="{FDD21B77-8E66-4ACF-A12C-A6A91A26C853}" srcId="{A12810A8-424C-4450-813E-A48300788EDF}" destId="{12669CFD-C1CE-41C7-ABCE-A30C09052944}" srcOrd="0" destOrd="0" parTransId="{A17798CF-0996-42FD-9A70-E8F480DEC5D7}" sibTransId="{45968B04-FAF4-4675-B5C2-6AFC830FE805}"/>
    <dgm:cxn modelId="{AABB313B-79FB-4C78-81BE-DCFE9F1F0389}" type="presOf" srcId="{6498AA88-4F00-448F-BA46-7DC9F1F31773}" destId="{41E99B91-8BAF-422B-9AFD-DAA0239962E1}" srcOrd="0" destOrd="0" presId="urn:microsoft.com/office/officeart/2018/2/layout/IconCircleList"/>
    <dgm:cxn modelId="{93F6DD41-B059-4125-BCD9-6175E1F702BB}" type="presParOf" srcId="{FD8C44E7-2DCE-4A96-9864-61DC5824E313}" destId="{0E842AD9-E1EB-432C-AA67-C4095E897BD6}" srcOrd="0" destOrd="0" presId="urn:microsoft.com/office/officeart/2018/2/layout/IconCircleList"/>
    <dgm:cxn modelId="{7E54A2DD-2A7A-4210-8361-BE5BE4942206}" type="presParOf" srcId="{0E842AD9-E1EB-432C-AA67-C4095E897BD6}" destId="{4C8EE694-98F3-43DB-86AC-C4E21334AC6B}" srcOrd="0" destOrd="0" presId="urn:microsoft.com/office/officeart/2018/2/layout/IconCircleList"/>
    <dgm:cxn modelId="{0D0D4B71-B31C-4CC1-A7DC-334641FF3A3A}" type="presParOf" srcId="{4C8EE694-98F3-43DB-86AC-C4E21334AC6B}" destId="{E8236A21-3BB8-4C46-B28C-A6AA1673A85C}" srcOrd="0" destOrd="0" presId="urn:microsoft.com/office/officeart/2018/2/layout/IconCircleList"/>
    <dgm:cxn modelId="{5F367015-10C3-40FC-AB4E-A113E9663245}" type="presParOf" srcId="{4C8EE694-98F3-43DB-86AC-C4E21334AC6B}" destId="{1B30BBB6-E0A3-46CE-ACFA-CC381D2B9CC3}" srcOrd="1" destOrd="0" presId="urn:microsoft.com/office/officeart/2018/2/layout/IconCircleList"/>
    <dgm:cxn modelId="{1FA68089-D230-4087-B897-98297B547E10}" type="presParOf" srcId="{4C8EE694-98F3-43DB-86AC-C4E21334AC6B}" destId="{B2292358-B888-4278-B7B2-756672393AF5}" srcOrd="2" destOrd="0" presId="urn:microsoft.com/office/officeart/2018/2/layout/IconCircleList"/>
    <dgm:cxn modelId="{335D52B6-B3B7-4A5C-B8B0-A9A2723A3C84}" type="presParOf" srcId="{4C8EE694-98F3-43DB-86AC-C4E21334AC6B}" destId="{D8D0B44B-66DE-469B-9A66-0505CA2475DC}" srcOrd="3" destOrd="0" presId="urn:microsoft.com/office/officeart/2018/2/layout/IconCircleList"/>
    <dgm:cxn modelId="{EB8B8DCB-B5C7-4BD2-9E09-D7AE4D2D749A}" type="presParOf" srcId="{0E842AD9-E1EB-432C-AA67-C4095E897BD6}" destId="{860FA52E-0C59-4830-A8E6-8339BDA7D679}" srcOrd="1" destOrd="0" presId="urn:microsoft.com/office/officeart/2018/2/layout/IconCircleList"/>
    <dgm:cxn modelId="{5AB61681-292A-4D20-B870-93D2BECB5DFF}" type="presParOf" srcId="{0E842AD9-E1EB-432C-AA67-C4095E897BD6}" destId="{DFC91013-6439-40FE-899D-69817E65AAC5}" srcOrd="2" destOrd="0" presId="urn:microsoft.com/office/officeart/2018/2/layout/IconCircleList"/>
    <dgm:cxn modelId="{85E78493-C802-4A8D-B6E0-41CDB006537C}" type="presParOf" srcId="{DFC91013-6439-40FE-899D-69817E65AAC5}" destId="{0ACCCF61-5A56-4130-9B52-D563570288DF}" srcOrd="0" destOrd="0" presId="urn:microsoft.com/office/officeart/2018/2/layout/IconCircleList"/>
    <dgm:cxn modelId="{EACE2F97-0387-468D-A9F6-51E36B6A58E0}" type="presParOf" srcId="{DFC91013-6439-40FE-899D-69817E65AAC5}" destId="{EFC2669F-274E-429C-8ACC-A6C5025906D8}" srcOrd="1" destOrd="0" presId="urn:microsoft.com/office/officeart/2018/2/layout/IconCircleList"/>
    <dgm:cxn modelId="{91172917-29A3-473B-BE98-59F48C9A4998}" type="presParOf" srcId="{DFC91013-6439-40FE-899D-69817E65AAC5}" destId="{A92C7509-D8FB-4C05-8587-EFB79EF4E85A}" srcOrd="2" destOrd="0" presId="urn:microsoft.com/office/officeart/2018/2/layout/IconCircleList"/>
    <dgm:cxn modelId="{ED458F1A-94C4-4FF2-B877-AADCB6B3E375}" type="presParOf" srcId="{DFC91013-6439-40FE-899D-69817E65AAC5}" destId="{170A29FA-F0C9-4D58-874E-9080079ECE74}" srcOrd="3" destOrd="0" presId="urn:microsoft.com/office/officeart/2018/2/layout/IconCircleList"/>
    <dgm:cxn modelId="{5562CF60-9523-4AAD-B72C-CC42278881B0}" type="presParOf" srcId="{0E842AD9-E1EB-432C-AA67-C4095E897BD6}" destId="{EDDA75C5-43EA-4ED7-AAD0-1F94846BA565}" srcOrd="3" destOrd="0" presId="urn:microsoft.com/office/officeart/2018/2/layout/IconCircleList"/>
    <dgm:cxn modelId="{06EF373C-A65B-4216-82BD-9618F38D70F2}" type="presParOf" srcId="{0E842AD9-E1EB-432C-AA67-C4095E897BD6}" destId="{6B95C1A3-2327-44DC-9423-0E813A187F49}" srcOrd="4" destOrd="0" presId="urn:microsoft.com/office/officeart/2018/2/layout/IconCircleList"/>
    <dgm:cxn modelId="{2E801283-2C1B-4864-9DA6-19F3BFAE1E4F}" type="presParOf" srcId="{6B95C1A3-2327-44DC-9423-0E813A187F49}" destId="{8B865683-04A0-42EC-9293-28D5B4FA6A3D}" srcOrd="0" destOrd="0" presId="urn:microsoft.com/office/officeart/2018/2/layout/IconCircleList"/>
    <dgm:cxn modelId="{F405B671-1794-42B1-BE89-588A583C9BBE}" type="presParOf" srcId="{6B95C1A3-2327-44DC-9423-0E813A187F49}" destId="{1543DDD4-DFB1-491D-A701-3707A270B667}" srcOrd="1" destOrd="0" presId="urn:microsoft.com/office/officeart/2018/2/layout/IconCircleList"/>
    <dgm:cxn modelId="{1E82EC51-2CF6-4E53-8FAA-CF036003E09A}" type="presParOf" srcId="{6B95C1A3-2327-44DC-9423-0E813A187F49}" destId="{0C787317-3FD9-4345-8E51-EC9DE1EE3B43}" srcOrd="2" destOrd="0" presId="urn:microsoft.com/office/officeart/2018/2/layout/IconCircleList"/>
    <dgm:cxn modelId="{042C7066-60AC-4207-BB3B-2F4F32211A38}" type="presParOf" srcId="{6B95C1A3-2327-44DC-9423-0E813A187F49}" destId="{ECFFF37B-9F98-4B5C-86E7-7B6EF9A8DCBF}" srcOrd="3" destOrd="0" presId="urn:microsoft.com/office/officeart/2018/2/layout/IconCircleList"/>
    <dgm:cxn modelId="{A428C05D-D27D-42D1-8502-B5CB551A5B80}" type="presParOf" srcId="{0E842AD9-E1EB-432C-AA67-C4095E897BD6}" destId="{419BE1CD-FC35-4266-8B90-D9DD115A8EA4}" srcOrd="5" destOrd="0" presId="urn:microsoft.com/office/officeart/2018/2/layout/IconCircleList"/>
    <dgm:cxn modelId="{A7377514-C9D6-4638-BCAA-65264FADBE8A}" type="presParOf" srcId="{0E842AD9-E1EB-432C-AA67-C4095E897BD6}" destId="{756E301D-57D0-4D13-8257-DF594D926AFD}" srcOrd="6" destOrd="0" presId="urn:microsoft.com/office/officeart/2018/2/layout/IconCircleList"/>
    <dgm:cxn modelId="{5020734B-C14F-4BE9-A7C0-9CAB3813A81F}" type="presParOf" srcId="{756E301D-57D0-4D13-8257-DF594D926AFD}" destId="{B1751955-F629-40FB-9017-B4CE4692B5D7}" srcOrd="0" destOrd="0" presId="urn:microsoft.com/office/officeart/2018/2/layout/IconCircleList"/>
    <dgm:cxn modelId="{2C56E3F9-35C7-4B09-B30E-6A18CE064BA5}" type="presParOf" srcId="{756E301D-57D0-4D13-8257-DF594D926AFD}" destId="{E92213A0-D812-40F1-A423-8FA238F917F6}" srcOrd="1" destOrd="0" presId="urn:microsoft.com/office/officeart/2018/2/layout/IconCircleList"/>
    <dgm:cxn modelId="{09100D81-17C1-45D4-B156-8EE48C60409F}" type="presParOf" srcId="{756E301D-57D0-4D13-8257-DF594D926AFD}" destId="{ED5FB919-376F-4182-9EFC-624675ECC5C8}" srcOrd="2" destOrd="0" presId="urn:microsoft.com/office/officeart/2018/2/layout/IconCircleList"/>
    <dgm:cxn modelId="{600323D4-7EDE-4FCF-AC56-5D38683239F8}" type="presParOf" srcId="{756E301D-57D0-4D13-8257-DF594D926AFD}" destId="{653C0C15-4CAE-4DC2-9EF3-4EF7363C85DE}" srcOrd="3" destOrd="0" presId="urn:microsoft.com/office/officeart/2018/2/layout/IconCircleList"/>
    <dgm:cxn modelId="{25E27B37-91C7-4805-ADE6-9CAD69D2FF75}" type="presParOf" srcId="{0E842AD9-E1EB-432C-AA67-C4095E897BD6}" destId="{C604B648-FDEF-43BC-A94B-E3EE60BD0C89}" srcOrd="7" destOrd="0" presId="urn:microsoft.com/office/officeart/2018/2/layout/IconCircleList"/>
    <dgm:cxn modelId="{FF44CD95-09CC-4F01-9033-46951057A1BA}" type="presParOf" srcId="{0E842AD9-E1EB-432C-AA67-C4095E897BD6}" destId="{35B688D9-6E38-4CFD-9BE7-E0D5D62987C2}" srcOrd="8" destOrd="0" presId="urn:microsoft.com/office/officeart/2018/2/layout/IconCircleList"/>
    <dgm:cxn modelId="{E971F7E6-2D59-454F-AE70-78F00832D028}" type="presParOf" srcId="{35B688D9-6E38-4CFD-9BE7-E0D5D62987C2}" destId="{3C90EE1A-3B1A-44AD-BCB7-DB35D7B19166}" srcOrd="0" destOrd="0" presId="urn:microsoft.com/office/officeart/2018/2/layout/IconCircleList"/>
    <dgm:cxn modelId="{6BC32B77-65C8-4177-A358-1CCC30AFD7BF}" type="presParOf" srcId="{35B688D9-6E38-4CFD-9BE7-E0D5D62987C2}" destId="{A49FA43D-4D24-47C7-9B1A-4677D73A2640}" srcOrd="1" destOrd="0" presId="urn:microsoft.com/office/officeart/2018/2/layout/IconCircleList"/>
    <dgm:cxn modelId="{650B3ABD-D38D-4190-92BF-88C3518BA2FB}" type="presParOf" srcId="{35B688D9-6E38-4CFD-9BE7-E0D5D62987C2}" destId="{DEB5412E-6003-42C0-B956-18FEACC933FB}" srcOrd="2" destOrd="0" presId="urn:microsoft.com/office/officeart/2018/2/layout/IconCircleList"/>
    <dgm:cxn modelId="{2836C063-BAD6-4716-9BEF-A52969078EF5}" type="presParOf" srcId="{35B688D9-6E38-4CFD-9BE7-E0D5D62987C2}" destId="{41E99B91-8BAF-422B-9AFD-DAA0239962E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28057-FE51-421B-A49E-917A93110E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526D26-9D12-4C91-ABB6-BB6B93199373}">
      <dgm:prSet/>
      <dgm:spPr/>
      <dgm:t>
        <a:bodyPr/>
        <a:lstStyle/>
        <a:p>
          <a:r>
            <a:rPr lang="en-US" dirty="0"/>
            <a:t>Updated at least annually or when new data emerges</a:t>
          </a:r>
        </a:p>
      </dgm:t>
    </dgm:pt>
    <dgm:pt modelId="{565D9DE8-F697-4744-8E7E-B526E2852E78}" type="parTrans" cxnId="{C6E9F048-C850-469F-AB47-61A28B76D8DE}">
      <dgm:prSet/>
      <dgm:spPr/>
      <dgm:t>
        <a:bodyPr/>
        <a:lstStyle/>
        <a:p>
          <a:endParaRPr lang="en-US"/>
        </a:p>
      </dgm:t>
    </dgm:pt>
    <dgm:pt modelId="{F5A49537-1FB5-4DE4-9599-B01996BA4654}" type="sibTrans" cxnId="{C6E9F048-C850-469F-AB47-61A28B76D8DE}">
      <dgm:prSet/>
      <dgm:spPr/>
      <dgm:t>
        <a:bodyPr/>
        <a:lstStyle/>
        <a:p>
          <a:endParaRPr lang="en-US"/>
        </a:p>
      </dgm:t>
    </dgm:pt>
    <dgm:pt modelId="{6E861495-4AE6-440F-ABA0-F122A1AA2D06}">
      <dgm:prSet/>
      <dgm:spPr/>
      <dgm:t>
        <a:bodyPr/>
        <a:lstStyle/>
        <a:p>
          <a:r>
            <a:rPr lang="en-US"/>
            <a:t>Reviewed by investigators before trial initiation</a:t>
          </a:r>
        </a:p>
      </dgm:t>
    </dgm:pt>
    <dgm:pt modelId="{19EB7A0D-52B5-4DF0-A532-FDAC3E2036D9}" type="parTrans" cxnId="{1E1CB5F7-3F3C-46ED-BB78-4C5CD2995090}">
      <dgm:prSet/>
      <dgm:spPr/>
      <dgm:t>
        <a:bodyPr/>
        <a:lstStyle/>
        <a:p>
          <a:endParaRPr lang="en-US"/>
        </a:p>
      </dgm:t>
    </dgm:pt>
    <dgm:pt modelId="{A02BCC94-A29D-45E7-9A69-9CDC70FE9973}" type="sibTrans" cxnId="{1E1CB5F7-3F3C-46ED-BB78-4C5CD2995090}">
      <dgm:prSet/>
      <dgm:spPr/>
      <dgm:t>
        <a:bodyPr/>
        <a:lstStyle/>
        <a:p>
          <a:endParaRPr lang="en-US"/>
        </a:p>
      </dgm:t>
    </dgm:pt>
    <dgm:pt modelId="{074D48F8-B534-4480-AB2D-2D183363B5BA}">
      <dgm:prSet/>
      <dgm:spPr/>
      <dgm:t>
        <a:bodyPr/>
        <a:lstStyle/>
        <a:p>
          <a:r>
            <a:rPr lang="en-US" dirty="0"/>
            <a:t>Basis for informed consent and safety monitoring</a:t>
          </a:r>
        </a:p>
      </dgm:t>
    </dgm:pt>
    <dgm:pt modelId="{E4AA54E2-5CA1-40F5-85ED-65156A370326}" type="parTrans" cxnId="{A94ACA1A-3300-464D-BEBE-42B419CDF8EF}">
      <dgm:prSet/>
      <dgm:spPr/>
      <dgm:t>
        <a:bodyPr/>
        <a:lstStyle/>
        <a:p>
          <a:endParaRPr lang="en-US"/>
        </a:p>
      </dgm:t>
    </dgm:pt>
    <dgm:pt modelId="{73E9438C-E1C4-4184-A5FB-D2122F2ED808}" type="sibTrans" cxnId="{A94ACA1A-3300-464D-BEBE-42B419CDF8EF}">
      <dgm:prSet/>
      <dgm:spPr/>
      <dgm:t>
        <a:bodyPr/>
        <a:lstStyle/>
        <a:p>
          <a:endParaRPr lang="en-US"/>
        </a:p>
      </dgm:t>
    </dgm:pt>
    <dgm:pt modelId="{8358636D-C442-4240-B4CB-8E0597A77C99}" type="pres">
      <dgm:prSet presAssocID="{93828057-FE51-421B-A49E-917A93110E2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E53F0-6012-448F-9A5A-71A730F33A9B}" type="pres">
      <dgm:prSet presAssocID="{67526D26-9D12-4C91-ABB6-BB6B93199373}" presName="compNode" presStyleCnt="0"/>
      <dgm:spPr/>
    </dgm:pt>
    <dgm:pt modelId="{1D5EBE03-B08C-464C-A5E1-449996DAFC51}" type="pres">
      <dgm:prSet presAssocID="{67526D26-9D12-4C91-ABB6-BB6B93199373}" presName="bgRect" presStyleLbl="bgShp" presStyleIdx="0" presStyleCnt="3" custLinFactNeighborX="-1311" custLinFactNeighborY="-25551"/>
      <dgm:spPr>
        <a:solidFill>
          <a:schemeClr val="accent6">
            <a:lumMod val="20000"/>
            <a:lumOff val="80000"/>
          </a:schemeClr>
        </a:solidFill>
      </dgm:spPr>
    </dgm:pt>
    <dgm:pt modelId="{65FE4035-9265-4A33-902A-0BDEC97145F5}" type="pres">
      <dgm:prSet presAssocID="{67526D26-9D12-4C91-ABB6-BB6B931993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DC3E36C-77A6-4822-B634-486CBA6192E8}" type="pres">
      <dgm:prSet presAssocID="{67526D26-9D12-4C91-ABB6-BB6B93199373}" presName="spaceRect" presStyleCnt="0"/>
      <dgm:spPr/>
    </dgm:pt>
    <dgm:pt modelId="{5A2ED641-9A83-4957-9BEF-6F8242CE24C7}" type="pres">
      <dgm:prSet presAssocID="{67526D26-9D12-4C91-ABB6-BB6B9319937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581E78-83E1-499F-AE94-CBB013DB6777}" type="pres">
      <dgm:prSet presAssocID="{F5A49537-1FB5-4DE4-9599-B01996BA4654}" presName="sibTrans" presStyleCnt="0"/>
      <dgm:spPr/>
    </dgm:pt>
    <dgm:pt modelId="{11CFDCDA-614F-4E54-96AA-971F1512122A}" type="pres">
      <dgm:prSet presAssocID="{6E861495-4AE6-440F-ABA0-F122A1AA2D06}" presName="compNode" presStyleCnt="0"/>
      <dgm:spPr/>
    </dgm:pt>
    <dgm:pt modelId="{BB4FF20C-8DD0-425C-9319-C5CAF9EBD1D2}" type="pres">
      <dgm:prSet presAssocID="{6E861495-4AE6-440F-ABA0-F122A1AA2D06}" presName="bgRect" presStyleLbl="bgShp" presStyleIdx="1" presStyleCnt="3"/>
      <dgm:spPr>
        <a:solidFill>
          <a:schemeClr val="accent6">
            <a:lumMod val="20000"/>
            <a:lumOff val="80000"/>
          </a:schemeClr>
        </a:solidFill>
      </dgm:spPr>
    </dgm:pt>
    <dgm:pt modelId="{985FC4AF-E5E8-48CE-B1F2-0792BD20C571}" type="pres">
      <dgm:prSet presAssocID="{6E861495-4AE6-440F-ABA0-F122A1AA2D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A5EA97E-70B4-4333-9480-6F6ECF9B2BD3}" type="pres">
      <dgm:prSet presAssocID="{6E861495-4AE6-440F-ABA0-F122A1AA2D06}" presName="spaceRect" presStyleCnt="0"/>
      <dgm:spPr/>
    </dgm:pt>
    <dgm:pt modelId="{4939075A-D832-486D-92D5-141397F6A276}" type="pres">
      <dgm:prSet presAssocID="{6E861495-4AE6-440F-ABA0-F122A1AA2D0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2D018E1-8D6C-4390-B005-794930DE4228}" type="pres">
      <dgm:prSet presAssocID="{A02BCC94-A29D-45E7-9A69-9CDC70FE9973}" presName="sibTrans" presStyleCnt="0"/>
      <dgm:spPr/>
    </dgm:pt>
    <dgm:pt modelId="{659B2703-34F9-48C5-9E69-C99339202862}" type="pres">
      <dgm:prSet presAssocID="{074D48F8-B534-4480-AB2D-2D183363B5BA}" presName="compNode" presStyleCnt="0"/>
      <dgm:spPr/>
    </dgm:pt>
    <dgm:pt modelId="{45CA35E6-BB79-43C0-8F37-A28FBB5109FF}" type="pres">
      <dgm:prSet presAssocID="{074D48F8-B534-4480-AB2D-2D183363B5BA}" presName="bgRect" presStyleLbl="bgShp" presStyleIdx="2" presStyleCnt="3" custScaleY="65746"/>
      <dgm:spPr>
        <a:solidFill>
          <a:schemeClr val="accent6">
            <a:lumMod val="20000"/>
            <a:lumOff val="80000"/>
          </a:schemeClr>
        </a:solidFill>
      </dgm:spPr>
    </dgm:pt>
    <dgm:pt modelId="{4B8021A9-3E41-47D0-B2BB-A4DEE24B5058}" type="pres">
      <dgm:prSet presAssocID="{074D48F8-B534-4480-AB2D-2D183363B5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2BFC967E-D6DF-40FE-BC2F-40E033B6B212}" type="pres">
      <dgm:prSet presAssocID="{074D48F8-B534-4480-AB2D-2D183363B5BA}" presName="spaceRect" presStyleCnt="0"/>
      <dgm:spPr/>
    </dgm:pt>
    <dgm:pt modelId="{0D277C52-2B0A-4B12-BF31-36DDF6004A2B}" type="pres">
      <dgm:prSet presAssocID="{074D48F8-B534-4480-AB2D-2D183363B5BA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391B7-50F9-40DB-BCD8-435405C6471E}" type="presOf" srcId="{6E861495-4AE6-440F-ABA0-F122A1AA2D06}" destId="{4939075A-D832-486D-92D5-141397F6A276}" srcOrd="0" destOrd="0" presId="urn:microsoft.com/office/officeart/2018/2/layout/IconVerticalSolidList"/>
    <dgm:cxn modelId="{31584B71-3912-4660-BFCA-DEB3820DF4CF}" type="presOf" srcId="{93828057-FE51-421B-A49E-917A93110E29}" destId="{8358636D-C442-4240-B4CB-8E0597A77C99}" srcOrd="0" destOrd="0" presId="urn:microsoft.com/office/officeart/2018/2/layout/IconVerticalSolidList"/>
    <dgm:cxn modelId="{275E81A5-235C-45A2-8EAA-B3F32662EA2E}" type="presOf" srcId="{074D48F8-B534-4480-AB2D-2D183363B5BA}" destId="{0D277C52-2B0A-4B12-BF31-36DDF6004A2B}" srcOrd="0" destOrd="0" presId="urn:microsoft.com/office/officeart/2018/2/layout/IconVerticalSolidList"/>
    <dgm:cxn modelId="{1E1CB5F7-3F3C-46ED-BB78-4C5CD2995090}" srcId="{93828057-FE51-421B-A49E-917A93110E29}" destId="{6E861495-4AE6-440F-ABA0-F122A1AA2D06}" srcOrd="1" destOrd="0" parTransId="{19EB7A0D-52B5-4DF0-A532-FDAC3E2036D9}" sibTransId="{A02BCC94-A29D-45E7-9A69-9CDC70FE9973}"/>
    <dgm:cxn modelId="{C6E9F048-C850-469F-AB47-61A28B76D8DE}" srcId="{93828057-FE51-421B-A49E-917A93110E29}" destId="{67526D26-9D12-4C91-ABB6-BB6B93199373}" srcOrd="0" destOrd="0" parTransId="{565D9DE8-F697-4744-8E7E-B526E2852E78}" sibTransId="{F5A49537-1FB5-4DE4-9599-B01996BA4654}"/>
    <dgm:cxn modelId="{34D9A371-B6B4-4D28-BF00-840425591C7C}" type="presOf" srcId="{67526D26-9D12-4C91-ABB6-BB6B93199373}" destId="{5A2ED641-9A83-4957-9BEF-6F8242CE24C7}" srcOrd="0" destOrd="0" presId="urn:microsoft.com/office/officeart/2018/2/layout/IconVerticalSolidList"/>
    <dgm:cxn modelId="{A94ACA1A-3300-464D-BEBE-42B419CDF8EF}" srcId="{93828057-FE51-421B-A49E-917A93110E29}" destId="{074D48F8-B534-4480-AB2D-2D183363B5BA}" srcOrd="2" destOrd="0" parTransId="{E4AA54E2-5CA1-40F5-85ED-65156A370326}" sibTransId="{73E9438C-E1C4-4184-A5FB-D2122F2ED808}"/>
    <dgm:cxn modelId="{7762D100-118C-4521-AB20-8189DB3EB68C}" type="presParOf" srcId="{8358636D-C442-4240-B4CB-8E0597A77C99}" destId="{909E53F0-6012-448F-9A5A-71A730F33A9B}" srcOrd="0" destOrd="0" presId="urn:microsoft.com/office/officeart/2018/2/layout/IconVerticalSolidList"/>
    <dgm:cxn modelId="{B970C2E4-208C-4230-BB22-236F588A1C84}" type="presParOf" srcId="{909E53F0-6012-448F-9A5A-71A730F33A9B}" destId="{1D5EBE03-B08C-464C-A5E1-449996DAFC51}" srcOrd="0" destOrd="0" presId="urn:microsoft.com/office/officeart/2018/2/layout/IconVerticalSolidList"/>
    <dgm:cxn modelId="{EC3A6B8B-64AC-4898-9817-73905989F6F7}" type="presParOf" srcId="{909E53F0-6012-448F-9A5A-71A730F33A9B}" destId="{65FE4035-9265-4A33-902A-0BDEC97145F5}" srcOrd="1" destOrd="0" presId="urn:microsoft.com/office/officeart/2018/2/layout/IconVerticalSolidList"/>
    <dgm:cxn modelId="{B638EE5B-763C-41DE-B624-FEEACFFF6169}" type="presParOf" srcId="{909E53F0-6012-448F-9A5A-71A730F33A9B}" destId="{BDC3E36C-77A6-4822-B634-486CBA6192E8}" srcOrd="2" destOrd="0" presId="urn:microsoft.com/office/officeart/2018/2/layout/IconVerticalSolidList"/>
    <dgm:cxn modelId="{7FDC4458-4E94-4542-8F78-B34867D893A0}" type="presParOf" srcId="{909E53F0-6012-448F-9A5A-71A730F33A9B}" destId="{5A2ED641-9A83-4957-9BEF-6F8242CE24C7}" srcOrd="3" destOrd="0" presId="urn:microsoft.com/office/officeart/2018/2/layout/IconVerticalSolidList"/>
    <dgm:cxn modelId="{0045B258-12F9-4CB1-BA92-FEB8587F1361}" type="presParOf" srcId="{8358636D-C442-4240-B4CB-8E0597A77C99}" destId="{FD581E78-83E1-499F-AE94-CBB013DB6777}" srcOrd="1" destOrd="0" presId="urn:microsoft.com/office/officeart/2018/2/layout/IconVerticalSolidList"/>
    <dgm:cxn modelId="{02A33F66-77FB-4CB9-B754-999B0D2ADB0D}" type="presParOf" srcId="{8358636D-C442-4240-B4CB-8E0597A77C99}" destId="{11CFDCDA-614F-4E54-96AA-971F1512122A}" srcOrd="2" destOrd="0" presId="urn:microsoft.com/office/officeart/2018/2/layout/IconVerticalSolidList"/>
    <dgm:cxn modelId="{EA6A985A-13BC-4CFB-8F65-E022AAA48490}" type="presParOf" srcId="{11CFDCDA-614F-4E54-96AA-971F1512122A}" destId="{BB4FF20C-8DD0-425C-9319-C5CAF9EBD1D2}" srcOrd="0" destOrd="0" presId="urn:microsoft.com/office/officeart/2018/2/layout/IconVerticalSolidList"/>
    <dgm:cxn modelId="{9DF9524B-C720-406B-819D-A35F9CFC5073}" type="presParOf" srcId="{11CFDCDA-614F-4E54-96AA-971F1512122A}" destId="{985FC4AF-E5E8-48CE-B1F2-0792BD20C571}" srcOrd="1" destOrd="0" presId="urn:microsoft.com/office/officeart/2018/2/layout/IconVerticalSolidList"/>
    <dgm:cxn modelId="{173B3FE5-38EF-4C44-B597-1F0352D31813}" type="presParOf" srcId="{11CFDCDA-614F-4E54-96AA-971F1512122A}" destId="{4A5EA97E-70B4-4333-9480-6F6ECF9B2BD3}" srcOrd="2" destOrd="0" presId="urn:microsoft.com/office/officeart/2018/2/layout/IconVerticalSolidList"/>
    <dgm:cxn modelId="{B3C28507-E428-457D-A587-C86ADB9459D7}" type="presParOf" srcId="{11CFDCDA-614F-4E54-96AA-971F1512122A}" destId="{4939075A-D832-486D-92D5-141397F6A276}" srcOrd="3" destOrd="0" presId="urn:microsoft.com/office/officeart/2018/2/layout/IconVerticalSolidList"/>
    <dgm:cxn modelId="{5011188E-4317-4354-A745-27F1604FF82D}" type="presParOf" srcId="{8358636D-C442-4240-B4CB-8E0597A77C99}" destId="{12D018E1-8D6C-4390-B005-794930DE4228}" srcOrd="3" destOrd="0" presId="urn:microsoft.com/office/officeart/2018/2/layout/IconVerticalSolidList"/>
    <dgm:cxn modelId="{CC0C221B-3A70-455D-8F72-0FD523C6CF2F}" type="presParOf" srcId="{8358636D-C442-4240-B4CB-8E0597A77C99}" destId="{659B2703-34F9-48C5-9E69-C99339202862}" srcOrd="4" destOrd="0" presId="urn:microsoft.com/office/officeart/2018/2/layout/IconVerticalSolidList"/>
    <dgm:cxn modelId="{AF4F5E4D-8A00-47D6-BBAB-64CBF3AFA160}" type="presParOf" srcId="{659B2703-34F9-48C5-9E69-C99339202862}" destId="{45CA35E6-BB79-43C0-8F37-A28FBB5109FF}" srcOrd="0" destOrd="0" presId="urn:microsoft.com/office/officeart/2018/2/layout/IconVerticalSolidList"/>
    <dgm:cxn modelId="{688618AB-AEE8-42EF-98C4-D1113CA361C3}" type="presParOf" srcId="{659B2703-34F9-48C5-9E69-C99339202862}" destId="{4B8021A9-3E41-47D0-B2BB-A4DEE24B5058}" srcOrd="1" destOrd="0" presId="urn:microsoft.com/office/officeart/2018/2/layout/IconVerticalSolidList"/>
    <dgm:cxn modelId="{77C660EF-921F-45BF-AF41-E1DA6F5557D0}" type="presParOf" srcId="{659B2703-34F9-48C5-9E69-C99339202862}" destId="{2BFC967E-D6DF-40FE-BC2F-40E033B6B212}" srcOrd="2" destOrd="0" presId="urn:microsoft.com/office/officeart/2018/2/layout/IconVerticalSolidList"/>
    <dgm:cxn modelId="{D7081D89-9672-4377-8680-8AA405204173}" type="presParOf" srcId="{659B2703-34F9-48C5-9E69-C99339202862}" destId="{0D277C52-2B0A-4B12-BF31-36DDF6004A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E49AD-D64F-4467-ACD8-37499DDF4209}">
      <dsp:nvSpPr>
        <dsp:cNvPr id="0" name=""/>
        <dsp:cNvSpPr/>
      </dsp:nvSpPr>
      <dsp:spPr>
        <a:xfrm>
          <a:off x="573571" y="0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D1D4C-ADC4-47B6-819A-F357DCF8995D}">
      <dsp:nvSpPr>
        <dsp:cNvPr id="0" name=""/>
        <dsp:cNvSpPr/>
      </dsp:nvSpPr>
      <dsp:spPr>
        <a:xfrm>
          <a:off x="344024" y="1391352"/>
          <a:ext cx="4315781" cy="11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Work with monitors and data management teams to:</a:t>
          </a:r>
        </a:p>
      </dsp:txBody>
      <dsp:txXfrm>
        <a:off x="344024" y="1391352"/>
        <a:ext cx="4315781" cy="1172285"/>
      </dsp:txXfrm>
    </dsp:sp>
    <dsp:sp modelId="{B265DFDD-6A2B-4D57-8301-834B09B93CB6}">
      <dsp:nvSpPr>
        <dsp:cNvPr id="0" name=""/>
        <dsp:cNvSpPr/>
      </dsp:nvSpPr>
      <dsp:spPr>
        <a:xfrm>
          <a:off x="546045" y="2412009"/>
          <a:ext cx="4315781" cy="911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Resolve all outstanding queries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Document all resolutions</a:t>
          </a:r>
        </a:p>
      </dsp:txBody>
      <dsp:txXfrm>
        <a:off x="546045" y="2412009"/>
        <a:ext cx="4315781" cy="911980"/>
      </dsp:txXfrm>
    </dsp:sp>
    <dsp:sp modelId="{ACE55975-4CC0-4A95-9FDC-70AE52867968}">
      <dsp:nvSpPr>
        <dsp:cNvPr id="0" name=""/>
        <dsp:cNvSpPr/>
      </dsp:nvSpPr>
      <dsp:spPr>
        <a:xfrm>
          <a:off x="5617062" y="0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DF107-FED1-40F3-9523-9D82D72F62CA}">
      <dsp:nvSpPr>
        <dsp:cNvPr id="0" name=""/>
        <dsp:cNvSpPr/>
      </dsp:nvSpPr>
      <dsp:spPr>
        <a:xfrm>
          <a:off x="5635430" y="1322894"/>
          <a:ext cx="4315781" cy="117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800" b="1" kern="1200" dirty="0">
              <a:solidFill>
                <a:srgbClr val="002060"/>
              </a:solidFill>
              <a:latin typeface="Calibri"/>
              <a:ea typeface="+mn-ea"/>
              <a:cs typeface="+mn-cs"/>
            </a:rPr>
            <a:t>Ensure all data is validated, reviewed, and approved before data lock</a:t>
          </a:r>
        </a:p>
      </dsp:txBody>
      <dsp:txXfrm>
        <a:off x="5635430" y="1322894"/>
        <a:ext cx="4315781" cy="1172285"/>
      </dsp:txXfrm>
    </dsp:sp>
    <dsp:sp modelId="{BB5ACFE9-1DA3-43B7-87E5-5B2538AC7A10}">
      <dsp:nvSpPr>
        <dsp:cNvPr id="0" name=""/>
        <dsp:cNvSpPr/>
      </dsp:nvSpPr>
      <dsp:spPr>
        <a:xfrm>
          <a:off x="5635430" y="3428121"/>
          <a:ext cx="4315781" cy="384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0A1E3-94A4-443E-8339-47CF6E9F65CC}">
      <dsp:nvSpPr>
        <dsp:cNvPr id="0" name=""/>
        <dsp:cNvSpPr/>
      </dsp:nvSpPr>
      <dsp:spPr>
        <a:xfrm>
          <a:off x="0" y="72152"/>
          <a:ext cx="6172199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Follow sponsor and regulatory authority guidelines</a:t>
          </a:r>
        </a:p>
      </dsp:txBody>
      <dsp:txXfrm>
        <a:off x="54659" y="126811"/>
        <a:ext cx="6062881" cy="1010372"/>
      </dsp:txXfrm>
    </dsp:sp>
    <dsp:sp modelId="{2CB95549-C4C4-43A6-9BFF-F2A7384029C8}">
      <dsp:nvSpPr>
        <dsp:cNvPr id="0" name=""/>
        <dsp:cNvSpPr/>
      </dsp:nvSpPr>
      <dsp:spPr>
        <a:xfrm>
          <a:off x="0" y="1275362"/>
          <a:ext cx="6172199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Final accountability check for IP</a:t>
          </a:r>
        </a:p>
      </dsp:txBody>
      <dsp:txXfrm>
        <a:off x="54659" y="1330021"/>
        <a:ext cx="6062881" cy="1010372"/>
      </dsp:txXfrm>
    </dsp:sp>
    <dsp:sp modelId="{7E64961B-83C2-473D-950B-82C92ED95D43}">
      <dsp:nvSpPr>
        <dsp:cNvPr id="0" name=""/>
        <dsp:cNvSpPr/>
      </dsp:nvSpPr>
      <dsp:spPr>
        <a:xfrm>
          <a:off x="0" y="2478572"/>
          <a:ext cx="6172199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Arrange return or certified destruction of unused products</a:t>
          </a:r>
        </a:p>
      </dsp:txBody>
      <dsp:txXfrm>
        <a:off x="54659" y="2533231"/>
        <a:ext cx="6062881" cy="1010372"/>
      </dsp:txXfrm>
    </dsp:sp>
    <dsp:sp modelId="{96D5BF9F-799E-4283-8C40-28B32092BE27}">
      <dsp:nvSpPr>
        <dsp:cNvPr id="0" name=""/>
        <dsp:cNvSpPr/>
      </dsp:nvSpPr>
      <dsp:spPr>
        <a:xfrm>
          <a:off x="0" y="3681782"/>
          <a:ext cx="6172199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Maintain accurate documentation (e.g., destruction certificates)</a:t>
          </a:r>
        </a:p>
      </dsp:txBody>
      <dsp:txXfrm>
        <a:off x="54659" y="3736441"/>
        <a:ext cx="6062881" cy="1010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6A21-3BB8-4C46-B28C-A6AA1673A85C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0BBB6-E0A3-46CE-ACFA-CC381D2B9CC3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0B44B-66DE-469B-9A66-0505CA2475DC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Summary </a:t>
          </a:r>
          <a:r>
            <a:rPr lang="en-GB" sz="2000" kern="1200" dirty="0" smtClean="0"/>
            <a:t>&amp; </a:t>
          </a:r>
          <a:r>
            <a:rPr lang="en-GB" sz="2000" kern="1200" dirty="0"/>
            <a:t>Introduction</a:t>
          </a:r>
          <a:endParaRPr lang="en-US" sz="2000" kern="1200" dirty="0"/>
        </a:p>
      </dsp:txBody>
      <dsp:txXfrm>
        <a:off x="1172126" y="908559"/>
        <a:ext cx="2114937" cy="897246"/>
      </dsp:txXfrm>
    </dsp:sp>
    <dsp:sp modelId="{0ACCCF61-5A56-4130-9B52-D563570288DF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2669F-274E-429C-8ACC-A6C5025906D8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A29FA-F0C9-4D58-874E-9080079ECE74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Physical, chemical, and pharmaceutical properties</a:t>
          </a:r>
          <a:endParaRPr lang="en-US" sz="2000" kern="1200" dirty="0"/>
        </a:p>
      </dsp:txBody>
      <dsp:txXfrm>
        <a:off x="4745088" y="908559"/>
        <a:ext cx="2114937" cy="897246"/>
      </dsp:txXfrm>
    </dsp:sp>
    <dsp:sp modelId="{8B865683-04A0-42EC-9293-28D5B4FA6A3D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DDD4-DFB1-491D-A701-3707A270B667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FF37B-9F98-4B5C-86E7-7B6EF9A8DCBF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Nonclinical studies (e.g., pharmacology, toxicology)</a:t>
          </a:r>
          <a:endParaRPr lang="en-US" sz="2000" kern="1200" dirty="0"/>
        </a:p>
      </dsp:txBody>
      <dsp:txXfrm>
        <a:off x="8318049" y="908559"/>
        <a:ext cx="2114937" cy="897246"/>
      </dsp:txXfrm>
    </dsp:sp>
    <dsp:sp modelId="{B1751955-F629-40FB-9017-B4CE4692B5D7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213A0-D812-40F1-A423-8FA238F917F6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C0C15-4CAE-4DC2-9EF3-4EF7363C85DE}">
      <dsp:nvSpPr>
        <dsp:cNvPr id="0" name=""/>
        <dsp:cNvSpPr/>
      </dsp:nvSpPr>
      <dsp:spPr>
        <a:xfrm>
          <a:off x="1172126" y="290394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Clinical experience: pharmacokinetics, efficacy, </a:t>
          </a:r>
          <a:r>
            <a:rPr lang="en-GB" sz="2000" kern="1200" dirty="0" smtClean="0"/>
            <a:t>safety Risk/benefit </a:t>
          </a:r>
          <a:r>
            <a:rPr lang="en-GB" sz="2000" kern="1200" dirty="0"/>
            <a:t>assessment</a:t>
          </a:r>
          <a:endParaRPr lang="en-US" sz="2000" kern="1200" dirty="0"/>
        </a:p>
      </dsp:txBody>
      <dsp:txXfrm>
        <a:off x="1172126" y="2903946"/>
        <a:ext cx="2114937" cy="897246"/>
      </dsp:txXfrm>
    </dsp:sp>
    <dsp:sp modelId="{3C90EE1A-3B1A-44AD-BCB7-DB35D7B19166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FA43D-4D24-47C7-9B1A-4677D73A2640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99B91-8BAF-422B-9AFD-DAA0239962E1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Guidance for investigators</a:t>
          </a:r>
          <a:endParaRPr lang="en-US" sz="2000" kern="1200" dirty="0"/>
        </a:p>
      </dsp:txBody>
      <dsp:txXfrm>
        <a:off x="4745088" y="2545532"/>
        <a:ext cx="2114937" cy="897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EBE03-B08C-464C-A5E1-449996DAFC51}">
      <dsp:nvSpPr>
        <dsp:cNvPr id="0" name=""/>
        <dsp:cNvSpPr/>
      </dsp:nvSpPr>
      <dsp:spPr>
        <a:xfrm>
          <a:off x="0" y="0"/>
          <a:ext cx="11049000" cy="107832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E4035-9265-4A33-902A-0BDEC97145F5}">
      <dsp:nvSpPr>
        <dsp:cNvPr id="0" name=""/>
        <dsp:cNvSpPr/>
      </dsp:nvSpPr>
      <dsp:spPr>
        <a:xfrm>
          <a:off x="326194" y="243084"/>
          <a:ext cx="593081" cy="5930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ED641-9A83-4957-9BEF-6F8242CE24C7}">
      <dsp:nvSpPr>
        <dsp:cNvPr id="0" name=""/>
        <dsp:cNvSpPr/>
      </dsp:nvSpPr>
      <dsp:spPr>
        <a:xfrm>
          <a:off x="1245470" y="460"/>
          <a:ext cx="9803529" cy="107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23" tIns="114123" rIns="114123" bIns="1141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Updated at least annually or when new data emerges</a:t>
          </a:r>
        </a:p>
      </dsp:txBody>
      <dsp:txXfrm>
        <a:off x="1245470" y="460"/>
        <a:ext cx="9803529" cy="1078329"/>
      </dsp:txXfrm>
    </dsp:sp>
    <dsp:sp modelId="{BB4FF20C-8DD0-425C-9319-C5CAF9EBD1D2}">
      <dsp:nvSpPr>
        <dsp:cNvPr id="0" name=""/>
        <dsp:cNvSpPr/>
      </dsp:nvSpPr>
      <dsp:spPr>
        <a:xfrm>
          <a:off x="0" y="1348372"/>
          <a:ext cx="11049000" cy="107832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FC4AF-E5E8-48CE-B1F2-0792BD20C571}">
      <dsp:nvSpPr>
        <dsp:cNvPr id="0" name=""/>
        <dsp:cNvSpPr/>
      </dsp:nvSpPr>
      <dsp:spPr>
        <a:xfrm>
          <a:off x="326194" y="1590996"/>
          <a:ext cx="593081" cy="5930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075A-D832-486D-92D5-141397F6A276}">
      <dsp:nvSpPr>
        <dsp:cNvPr id="0" name=""/>
        <dsp:cNvSpPr/>
      </dsp:nvSpPr>
      <dsp:spPr>
        <a:xfrm>
          <a:off x="1245470" y="1348372"/>
          <a:ext cx="9803529" cy="107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23" tIns="114123" rIns="114123" bIns="1141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Reviewed by investigators before trial initiation</a:t>
          </a:r>
        </a:p>
      </dsp:txBody>
      <dsp:txXfrm>
        <a:off x="1245470" y="1348372"/>
        <a:ext cx="9803529" cy="1078329"/>
      </dsp:txXfrm>
    </dsp:sp>
    <dsp:sp modelId="{45CA35E6-BB79-43C0-8F37-A28FBB5109FF}">
      <dsp:nvSpPr>
        <dsp:cNvPr id="0" name=""/>
        <dsp:cNvSpPr/>
      </dsp:nvSpPr>
      <dsp:spPr>
        <a:xfrm>
          <a:off x="0" y="2880970"/>
          <a:ext cx="11049000" cy="70895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021A9-3E41-47D0-B2BB-A4DEE24B5058}">
      <dsp:nvSpPr>
        <dsp:cNvPr id="0" name=""/>
        <dsp:cNvSpPr/>
      </dsp:nvSpPr>
      <dsp:spPr>
        <a:xfrm>
          <a:off x="326194" y="2938908"/>
          <a:ext cx="593081" cy="5930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77C52-2B0A-4B12-BF31-36DDF6004A2B}">
      <dsp:nvSpPr>
        <dsp:cNvPr id="0" name=""/>
        <dsp:cNvSpPr/>
      </dsp:nvSpPr>
      <dsp:spPr>
        <a:xfrm>
          <a:off x="1245470" y="2696284"/>
          <a:ext cx="9803529" cy="1078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123" tIns="114123" rIns="114123" bIns="11412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Basis for informed consent and safety monitoring</a:t>
          </a:r>
        </a:p>
      </dsp:txBody>
      <dsp:txXfrm>
        <a:off x="1245470" y="2696284"/>
        <a:ext cx="9803529" cy="107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2F1C470-4F5F-D34C-955F-BCCD6C60BF6E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64D2F4C-DEF7-A142-B77F-233628696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0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787D2-78C9-4F48-CE8A-253071E9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FF8D69-89C4-B6F2-F6B7-D099CE1AE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230A20-66C9-7C7F-D848-2B555235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6A9387-5EBF-41FB-EBC0-50176212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4EBEE7-714F-A36F-0966-3A6BF43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E6FF09-FA3A-4F22-363C-F5FA6363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8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E6677-BC50-A13F-3B3F-A41D9AC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AF382B-171E-DFFA-FA80-1969EE2D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B7C1A9-45AD-5982-49E8-EE1D9A6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06AB2-0A5A-57C3-52AE-B05FA36B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C11EF-8157-E0EC-9560-E679525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3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09BE06-8DC1-49D2-1AF9-836C1B8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45868E-FB06-6CBD-C498-541E58AF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4F257A-05E9-B152-1EBD-0A399722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A75B5-F74D-1EEC-6509-7462C7B0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9B80B-ECDB-D074-076C-11D5448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1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8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3DCA21-6CB2-AE0D-2B2A-6ED99451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2387600"/>
          </a:xfrm>
        </p:spPr>
        <p:txBody>
          <a:bodyPr anchor="b"/>
          <a:lstStyle>
            <a:lvl1pPr algn="ctr">
              <a:defRPr sz="6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DF3D43-EF82-3CB0-5B95-895ED0E1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5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8C256-B6B6-046C-0C03-1F802F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2677F7-551E-E76D-3DD2-49E210F5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5B2C75-FD9E-1B82-55C1-4396DDCB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BEFA5E-F49C-EEB1-1BA3-52095FF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D5B166-7CC0-137F-76BD-D607D7C1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78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2431BC-C1F2-EB8E-1347-6C4C7F1D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10972B-0689-64F3-E9DF-2F839C3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C5D92D-ABBD-9711-1EB7-812405588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DB3909-4655-532E-88FE-3967817A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7FFAFCA-0883-D3EF-A64B-B794D8F5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CEDA80-BB4E-5C5D-C74F-420393FA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FFD6D-506C-5D04-F8ED-D63968D2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EDD351-09F3-2F5B-6E23-CBFDE1EA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C7301B4-09AA-9C38-9830-84C28E75B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D8BFCD-D0CB-9BB8-6E97-AF0398F7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F2276E-55BD-8F9C-114C-6A7C6448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0C8452-B4F0-5279-1F2F-5E43FF9F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88F8298-0D17-0575-587C-A9A42682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D77C6D8-E47E-4D01-F941-B18ECFF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927319-74D8-E6BD-0D72-E4427904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569973-AAD6-6D4B-815A-EC6386BF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D08033-AFFC-D82B-6A66-50FBC1E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1239652-6246-EEFF-9AE1-8E993454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DCA21-6CB2-AE0D-2B2A-6ED99451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2387600"/>
          </a:xfrm>
        </p:spPr>
        <p:txBody>
          <a:bodyPr anchor="b"/>
          <a:lstStyle>
            <a:lvl1pPr algn="ctr">
              <a:defRPr sz="6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DF3D43-EF82-3CB0-5B95-895ED0E1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784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99B21DF-EE2D-2DE9-12D2-1C5AA297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CE421D-2366-9EBB-BCEF-84524AA1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B798EE-1295-ABE1-DA72-06C61FF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7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2642E-5977-086A-A8FC-8C15A8EC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70FD35-38BD-5928-3064-2E1B3859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CC89B2-6807-D884-95D9-4C64C563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A600279-22B5-D7D0-04A6-E46F78B7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139927-7B97-CC38-C27E-4A58EF2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CFF92B-94C8-66F2-3E9D-99D72E9E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05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787D2-78C9-4F48-CE8A-253071E9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6FF8D69-89C4-B6F2-F6B7-D099CE1AE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230A20-66C9-7C7F-D848-2B555235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6A9387-5EBF-41FB-EBC0-50176212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4EBEE7-714F-A36F-0966-3A6BF43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E6FF09-FA3A-4F22-363C-F5FA6363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79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E6677-BC50-A13F-3B3F-A41D9AC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AF382B-171E-DFFA-FA80-1969EE2D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B7C1A9-45AD-5982-49E8-EE1D9A6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906AB2-0A5A-57C3-52AE-B05FA36B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BC11EF-8157-E0EC-9560-E679525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56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909BE06-8DC1-49D2-1AF9-836C1B8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D45868E-FB06-6CBD-C498-541E58AF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4F257A-05E9-B152-1EBD-0A399722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3A75B5-F74D-1EEC-6509-7462C7B0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A9B80B-ECDB-D074-076C-11D5448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1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5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8C256-B6B6-046C-0C03-1F802F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2677F7-551E-E76D-3DD2-49E210F5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5B2C75-FD9E-1B82-55C1-4396DDCB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BEFA5E-F49C-EEB1-1BA3-52095FF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D5B166-7CC0-137F-76BD-D607D7C1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3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431BC-C1F2-EB8E-1347-6C4C7F1D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0972B-0689-64F3-E9DF-2F839C3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C5D92D-ABBD-9711-1EB7-812405588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DB3909-4655-532E-88FE-3967817A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FFAFCA-0883-D3EF-A64B-B794D8F5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CEDA80-BB4E-5C5D-C74F-420393FA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FFD6D-506C-5D04-F8ED-D63968D2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EDD351-09F3-2F5B-6E23-CBFDE1EA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7301B4-09AA-9C38-9830-84C28E75B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D8BFCD-D0CB-9BB8-6E97-AF0398F7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0F2276E-55BD-8F9C-114C-6A7C6448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0C8452-B4F0-5279-1F2F-5E43FF9F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8F8298-0D17-0575-587C-A9A42682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77C6D8-E47E-4D01-F941-B18ECFF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27319-74D8-E6BD-0D72-E4427904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569973-AAD6-6D4B-815A-EC6386BF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D08033-AFFC-D82B-6A66-50FBC1E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1239652-6246-EEFF-9AE1-8E993454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9B21DF-EE2D-2DE9-12D2-1C5AA297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CE421D-2366-9EBB-BCEF-84524AA1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798EE-1295-ABE1-DA72-06C61FF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2642E-5977-086A-A8FC-8C15A8EC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70FD35-38BD-5928-3064-2E1B3859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CC89B2-6807-D884-95D9-4C64C563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600279-22B5-D7D0-04A6-E46F78B7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24C08-D562-4FDE-9CC1-E6D8AAFA623C}" type="datetimeFigureOut">
              <a:rPr lang="en-US" smtClean="0">
                <a:solidFill>
                  <a:prstClr val="black"/>
                </a:solidFill>
              </a:rPr>
              <a:pPr/>
              <a:t>12/3/2025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139927-7B97-CC38-C27E-4A58EF2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CFF92B-94C8-66F2-3E9D-99D72E9E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8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F10E7-E7FE-2F5C-391A-92D8EB4B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D948B-9033-5C8C-E5F0-45BBE1199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F47D68D-C58E-47CB-6998-6904986E33C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64D706A-10E4-CECC-FB16-297812D63776}"/>
              </a:ext>
            </a:extLst>
          </p:cNvPr>
          <p:cNvSpPr txBox="1">
            <a:spLocks/>
          </p:cNvSpPr>
          <p:nvPr userDrawn="1"/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xmlns="" id="{F99C2A7C-D096-1EB6-BCAE-C276744BE8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668690"/>
            <a:ext cx="2207202" cy="11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9B69BD-317F-561E-D2AE-F9C2F78365F3}"/>
              </a:ext>
            </a:extLst>
          </p:cNvPr>
          <p:cNvSpPr/>
          <p:nvPr userDrawn="1"/>
        </p:nvSpPr>
        <p:spPr>
          <a:xfrm>
            <a:off x="0" y="0"/>
            <a:ext cx="382300" cy="361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A447271-CD58-C84B-B7B7-DF642F38E667}"/>
              </a:ext>
            </a:extLst>
          </p:cNvPr>
          <p:cNvSpPr/>
          <p:nvPr userDrawn="1"/>
        </p:nvSpPr>
        <p:spPr>
          <a:xfrm>
            <a:off x="0" y="3612008"/>
            <a:ext cx="382300" cy="325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xmlns="" id="{A40EC3FF-E68F-6EE7-974E-C7A3528874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98" y="5572612"/>
            <a:ext cx="2207201" cy="14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7F10E7-E7FE-2F5C-391A-92D8EB4B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6D948B-9033-5C8C-E5F0-45BBE1199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F47D68D-C58E-47CB-6998-6904986E33C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664D706A-10E4-CECC-FB16-297812D63776}"/>
              </a:ext>
            </a:extLst>
          </p:cNvPr>
          <p:cNvSpPr txBox="1">
            <a:spLocks/>
          </p:cNvSpPr>
          <p:nvPr userDrawn="1"/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CAD48-028F-45FE-AEF0-39B978B5840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="" xmlns:a16="http://schemas.microsoft.com/office/drawing/2014/main" id="{F99C2A7C-D096-1EB6-BCAE-C276744BE8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668690"/>
            <a:ext cx="2207202" cy="11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9B69BD-317F-561E-D2AE-F9C2F78365F3}"/>
              </a:ext>
            </a:extLst>
          </p:cNvPr>
          <p:cNvSpPr/>
          <p:nvPr userDrawn="1"/>
        </p:nvSpPr>
        <p:spPr>
          <a:xfrm>
            <a:off x="0" y="0"/>
            <a:ext cx="382300" cy="361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A447271-CD58-C84B-B7B7-DF642F38E667}"/>
              </a:ext>
            </a:extLst>
          </p:cNvPr>
          <p:cNvSpPr/>
          <p:nvPr userDrawn="1"/>
        </p:nvSpPr>
        <p:spPr>
          <a:xfrm>
            <a:off x="0" y="3612008"/>
            <a:ext cx="382300" cy="325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="" xmlns:a16="http://schemas.microsoft.com/office/drawing/2014/main" id="{A40EC3FF-E68F-6EE7-974E-C7A3528874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98" y="5572612"/>
            <a:ext cx="2207201" cy="14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D855E-D728-8B2D-4463-0A460EC9B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71488"/>
            <a:ext cx="9144000" cy="2387600"/>
          </a:xfrm>
        </p:spPr>
        <p:txBody>
          <a:bodyPr/>
          <a:lstStyle/>
          <a:p>
            <a:r>
              <a:rPr lang="en-US" dirty="0"/>
              <a:t>Conducting a </a:t>
            </a:r>
            <a:r>
              <a:rPr lang="en-US"/>
              <a:t>Trial </a:t>
            </a:r>
            <a:r>
              <a:rPr lang="en-US" smtClean="0"/>
              <a:t>p2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D8E833-6ABA-85BB-E32D-BE8AB3645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Dec 2025</a:t>
            </a:r>
          </a:p>
          <a:p>
            <a:r>
              <a:rPr lang="en-US" b="1" dirty="0"/>
              <a:t>Million Molla (MD, MPH, MBA)</a:t>
            </a:r>
          </a:p>
          <a:p>
            <a:r>
              <a:rPr lang="en-US" b="1" dirty="0"/>
              <a:t>National Clinical Trial Advisor-NRERB</a:t>
            </a:r>
          </a:p>
          <a:p>
            <a:r>
              <a:rPr lang="en-US" b="1" dirty="0"/>
              <a:t>TWG-EFDA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3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Recruitment &amp; Retention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Develop recruitment plans before budgeting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Utilize diverse sources for recruitment:</a:t>
            </a:r>
          </a:p>
          <a:p>
            <a:pPr lvl="1"/>
            <a:r>
              <a:rPr lang="en-US" dirty="0"/>
              <a:t>Community outreach</a:t>
            </a:r>
          </a:p>
          <a:p>
            <a:pPr lvl="1"/>
            <a:r>
              <a:rPr lang="en-US" dirty="0"/>
              <a:t>From health centers e.g. Family planning clinics or immunization clinics</a:t>
            </a:r>
          </a:p>
          <a:p>
            <a:pPr lvl="1"/>
            <a:r>
              <a:rPr lang="en-US" dirty="0"/>
              <a:t>Colleges and sports clubs</a:t>
            </a:r>
          </a:p>
          <a:p>
            <a:pPr lvl="1"/>
            <a:r>
              <a:rPr lang="en-US" dirty="0"/>
              <a:t>Using the advertisement (TV, radio talk show, flyers)</a:t>
            </a:r>
          </a:p>
          <a:p>
            <a:pPr lvl="1"/>
            <a:r>
              <a:rPr lang="en-US" dirty="0"/>
              <a:t>Referral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7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655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Ensure participant adherence by: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Providing reminders </a:t>
            </a:r>
            <a:r>
              <a:rPr lang="en-US" dirty="0" err="1"/>
              <a:t>eg</a:t>
            </a:r>
            <a:r>
              <a:rPr lang="en-US" dirty="0"/>
              <a:t> appointment card for next visit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Follow up on participants via phone calls or home visits if necessary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Addressing concerns empathetically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Offering reimbursements and support where appropriate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Monitoring for signs of non-adherence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A6F42A77-8349-873E-3E72-13ABB64B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735" y="1030956"/>
            <a:ext cx="4627265" cy="2048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AFD7E9-3EF6-12FF-CE73-C041E3DF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86" y="3079391"/>
            <a:ext cx="3124814" cy="29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Investigator’s Brochure (IB)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52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A comprehensive document compiling clinical and nonclinical data on the investigational product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Supports the rationale for the trial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Facilitates understanding of:</a:t>
            </a:r>
          </a:p>
          <a:p>
            <a:pPr lvl="2"/>
            <a:r>
              <a:rPr lang="en-US" dirty="0"/>
              <a:t>Safety profile</a:t>
            </a:r>
          </a:p>
          <a:p>
            <a:pPr lvl="2"/>
            <a:r>
              <a:rPr lang="en-US" dirty="0"/>
              <a:t>Dosing and administration</a:t>
            </a:r>
          </a:p>
          <a:p>
            <a:pPr lvl="2"/>
            <a:r>
              <a:rPr lang="en-US" dirty="0"/>
              <a:t>Clinical management of participants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32CB4A-C851-4D86-DFB5-E1012C78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29" y="2024303"/>
            <a:ext cx="4724269" cy="34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4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0"/>
            <a:ext cx="10515600" cy="1325563"/>
          </a:xfrm>
        </p:spPr>
        <p:txBody>
          <a:bodyPr/>
          <a:lstStyle/>
          <a:p>
            <a:r>
              <a:rPr lang="en-US" dirty="0"/>
              <a:t>Key Components of the IB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="" xmlns:a16="http://schemas.microsoft.com/office/drawing/2014/main" id="{34ABD341-0FD0-C751-734A-437C657C1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150962"/>
              </p:ext>
            </p:extLst>
          </p:nvPr>
        </p:nvGraphicFramePr>
        <p:xfrm>
          <a:off x="508000" y="12033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52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and Use of the IB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="" xmlns:a16="http://schemas.microsoft.com/office/drawing/2014/main" id="{A417E04A-D0F1-AA40-0E3F-D247FBD46B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202232"/>
              </p:ext>
            </p:extLst>
          </p:nvPr>
        </p:nvGraphicFramePr>
        <p:xfrm>
          <a:off x="787400" y="1825625"/>
          <a:ext cx="11049000" cy="377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06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Close-out requires careful coordination and documentation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Protocol compliance ensures safety and data integrity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Recruitment and retention must be planned and actively managed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5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regards to administration of an investigational product (IP), which of the following is wrong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Code breaking is allowed at any time with no need for consultation with the sponsor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Procedures for IP management need to be in place before the trial starts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We need to always ensure accountability of an IP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Obtaining a destruction certificate is mandatory if we need to do 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4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B, C, and D Are 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B. Procedures for IP management need to be in place before the trial starts → True. IP accountability, storage, dispensing, and return/destruction procedures must be documented in SOPs before initiation.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C. We need to always ensure accountability of an IP → True. Every dose must be tracked from receipt to administration or destruction to ensure compliance and safety.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D. Obtaining a destruction certificate is mandatory if we need to do so → True. When IP is destroyed, a certificate signed by authorized personnel is required for regulatory and sponsor records.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4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Why A is Wrong</a:t>
            </a:r>
          </a:p>
          <a:p>
            <a:pPr marL="0" indent="0">
              <a:buNone/>
            </a:pPr>
            <a:r>
              <a:rPr lang="en-US" dirty="0"/>
              <a:t>In blinded or randomized trials, code breaking (unblinding) is strictly controlled.</a:t>
            </a:r>
          </a:p>
          <a:p>
            <a:pPr marL="0" indent="0">
              <a:buNone/>
            </a:pPr>
            <a:r>
              <a:rPr lang="en-US" dirty="0"/>
              <a:t>It can only occur under specific circumstances (e.g., medical emergencies affecting participant safety) and must follow documented procedures.</a:t>
            </a:r>
          </a:p>
          <a:p>
            <a:pPr marL="0" indent="0">
              <a:buNone/>
            </a:pPr>
            <a:r>
              <a:rPr lang="en-US" dirty="0"/>
              <a:t>Consultation with the sponsor and ethics/regulatory authorities is required, and all unblinding events must be documented.</a:t>
            </a:r>
          </a:p>
          <a:p>
            <a:pPr marL="0" indent="0">
              <a:buNone/>
            </a:pPr>
            <a:r>
              <a:rPr lang="en-US" dirty="0"/>
              <a:t>Allowing code breaking “at any time” without oversight would compromise trial integrity, bias results, and violate Good Clinical Practice (GCP).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7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61988"/>
            <a:ext cx="9144000" cy="2387600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270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Determine the activities related to preparation, conduct, and close-out of a clinical trial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Recognize the importance of protocol compliance including investigational product (IP) management and safety reporting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Apply/Adapt best practices (strategies) in participant recruitment and retention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55" y="4196398"/>
            <a:ext cx="2762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056698"/>
            <a:ext cx="56578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3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Trial Lifecycle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66" y="1998584"/>
            <a:ext cx="9364268" cy="40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2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Close-Out Phase – Key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Completion of participant follow-up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Data query resolution and database lock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Final monitoring visits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Return or destruction of IP and study materials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Regulatory reporting and communication with ethics committees</a:t>
            </a:r>
          </a:p>
        </p:txBody>
      </p:sp>
    </p:spTree>
    <p:extLst>
      <p:ext uri="{BB962C8B-B14F-4D97-AF65-F5344CB8AC3E}">
        <p14:creationId xmlns:p14="http://schemas.microsoft.com/office/powerpoint/2010/main" val="230257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and Query Resolution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="" xmlns:a16="http://schemas.microsoft.com/office/drawing/2014/main" id="{BEC51391-EE8A-7B30-BA85-609D6745B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8412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87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"/>
            <a:ext cx="10515600" cy="1028700"/>
          </a:xfrm>
        </p:spPr>
        <p:txBody>
          <a:bodyPr/>
          <a:lstStyle/>
          <a:p>
            <a:r>
              <a:rPr lang="en-US" dirty="0"/>
              <a:t>Investigational Product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1242EAE-856D-E131-4615-AFFEFE55D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23" y="1241425"/>
            <a:ext cx="3899954" cy="4351338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="" xmlns:a16="http://schemas.microsoft.com/office/drawing/2014/main" id="{0011FB3B-BF7C-9EFB-9995-D9D4EA02A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522218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6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Monitoring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Ensure: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All participants have exited the study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No pending data or safety issues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All documentation is complete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Close-out checklist is finalized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="" xmlns:a16="http://schemas.microsoft.com/office/drawing/2014/main" id="{526A4D0F-4D8C-0E5B-77BF-7185398F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517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Archival of Study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7875" cy="39274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Follow ICH-GCP and sponsor guidance:</a:t>
            </a:r>
          </a:p>
          <a:p>
            <a:pPr lvl="1"/>
            <a:r>
              <a:rPr lang="en-US" sz="2000" dirty="0"/>
              <a:t>ICH-GCP: Store essential documents at least 2 years after last marketing approval</a:t>
            </a:r>
          </a:p>
          <a:p>
            <a:pPr lvl="1"/>
            <a:r>
              <a:rPr lang="en-US" sz="2000" dirty="0"/>
              <a:t>EU Directive: At least 5 years post-trial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Archive in secure and environmentally controlled facilities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Maintain accessibility for audits and inspections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Written approval from the sponsor prior to destroying records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8C1172-913D-CFE9-D03F-D6ADF7CB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75" y="1825625"/>
            <a:ext cx="4351338" cy="3927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27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Protocol compliance is critical for: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Participant safety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Reliable and valid results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Regulatory and ethical integrity</a:t>
            </a:r>
          </a:p>
          <a:p>
            <a:pPr marL="0" indent="0">
              <a:buNone/>
            </a:pPr>
            <a:r>
              <a:rPr lang="en-US" dirty="0"/>
              <a:t>Protocol adherence includes: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Timely safety reporting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Documenting deviations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Accurate execution of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67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97454CA89A341BCBFC8A3C8D2FEDE" ma:contentTypeVersion="23" ma:contentTypeDescription="Create a new document." ma:contentTypeScope="" ma:versionID="3792eba56ca04c417d9b2fbd6200eeb2">
  <xsd:schema xmlns:xsd="http://www.w3.org/2001/XMLSchema" xmlns:xs="http://www.w3.org/2001/XMLSchema" xmlns:p="http://schemas.microsoft.com/office/2006/metadata/properties" xmlns:ns1="http://schemas.microsoft.com/sharepoint/v3" xmlns:ns2="bedfb24e-79bb-4efe-bd94-3de63013edc1" xmlns:ns3="30161448-a2f4-42cc-a32d-1a91d52e00b3" targetNamespace="http://schemas.microsoft.com/office/2006/metadata/properties" ma:root="true" ma:fieldsID="9a80230af60d65c1995b7f5705cbd213" ns1:_="" ns2:_="" ns3:_="">
    <xsd:import namespace="http://schemas.microsoft.com/sharepoint/v3"/>
    <xsd:import namespace="bedfb24e-79bb-4efe-bd94-3de63013edc1"/>
    <xsd:import namespace="30161448-a2f4-42cc-a32d-1a91d52e0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fb24e-79bb-4efe-bd94-3de63013e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ff6587d-6edf-474e-982e-ff640c247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61448-a2f4-42cc-a32d-1a91d52e0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0ffc50-1f18-4297-ae9b-c3d88d35edfa}" ma:internalName="TaxCatchAll" ma:showField="CatchAllData" ma:web="30161448-a2f4-42cc-a32d-1a91d52e0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dfb24e-79bb-4efe-bd94-3de63013edc1">
      <Terms xmlns="http://schemas.microsoft.com/office/infopath/2007/PartnerControls"/>
    </lcf76f155ced4ddcb4097134ff3c332f>
    <TaxCatchAll xmlns="30161448-a2f4-42cc-a32d-1a91d52e00b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C3E614-7F0A-40BF-B580-D3DE345DDD1D}">
  <ds:schemaRefs>
    <ds:schemaRef ds:uri="30161448-a2f4-42cc-a32d-1a91d52e00b3"/>
    <ds:schemaRef ds:uri="bedfb24e-79bb-4efe-bd94-3de63013ed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30DBCD-4F28-41CE-AF04-BEAB60214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542EC-309E-406D-BF0A-C946259DA593}">
  <ds:schemaRefs>
    <ds:schemaRef ds:uri="bedfb24e-79bb-4efe-bd94-3de63013edc1"/>
    <ds:schemaRef ds:uri="30161448-a2f4-42cc-a32d-1a91d52e00b3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766</Words>
  <Application>Microsoft Office PowerPoint</Application>
  <PresentationFormat>Custom</PresentationFormat>
  <Paragraphs>103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3_Office Theme</vt:lpstr>
      <vt:lpstr>Conducting a Trial p2</vt:lpstr>
      <vt:lpstr>Learning Objectives</vt:lpstr>
      <vt:lpstr>Overview of Trial Lifecycle</vt:lpstr>
      <vt:lpstr>Close-Out Phase – Key Activities</vt:lpstr>
      <vt:lpstr>Data Management and Query Resolution</vt:lpstr>
      <vt:lpstr>Investigational Product Management</vt:lpstr>
      <vt:lpstr>Final Monitoring Visit</vt:lpstr>
      <vt:lpstr>Archival of Study Documents</vt:lpstr>
      <vt:lpstr>Protocol Compliance</vt:lpstr>
      <vt:lpstr>Participant Recruitment &amp; Retention Strategies</vt:lpstr>
      <vt:lpstr>Retention Strategies</vt:lpstr>
      <vt:lpstr>Investigator’s Brochure (IB) Overview</vt:lpstr>
      <vt:lpstr>Key Components of the IB</vt:lpstr>
      <vt:lpstr>Maintenance and Use of the IB</vt:lpstr>
      <vt:lpstr>Summary and Key Takeaways</vt:lpstr>
      <vt:lpstr>MCQ 3</vt:lpstr>
      <vt:lpstr>Why B, C, and D Are Correct</vt:lpstr>
      <vt:lpstr>MCQ 3</vt:lpstr>
      <vt:lpstr>Thank You! </vt:lpstr>
      <vt:lpstr>Thank you   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Clinical Trials Ecosystem in Africa</dc:title>
  <dc:creator>Wassie, Abe</dc:creator>
  <cp:lastModifiedBy>alpha</cp:lastModifiedBy>
  <cp:revision>235</cp:revision>
  <dcterms:created xsi:type="dcterms:W3CDTF">2021-03-23T13:06:51Z</dcterms:created>
  <dcterms:modified xsi:type="dcterms:W3CDTF">2025-12-03T19:44:42Z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0x010100DBA97454CA89A341BCBFC8A3C8D2FEDE</vt:lpwstr>
  </property>
</Properties>
</file>