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78" r:id="rId5"/>
  </p:sldMasterIdLst>
  <p:notesMasterIdLst>
    <p:notesMasterId r:id="rId67"/>
  </p:notesMasterIdLst>
  <p:sldIdLst>
    <p:sldId id="721" r:id="rId6"/>
    <p:sldId id="722" r:id="rId7"/>
    <p:sldId id="723" r:id="rId8"/>
    <p:sldId id="725" r:id="rId9"/>
    <p:sldId id="724" r:id="rId10"/>
    <p:sldId id="726" r:id="rId11"/>
    <p:sldId id="727" r:id="rId12"/>
    <p:sldId id="728" r:id="rId13"/>
    <p:sldId id="729" r:id="rId14"/>
    <p:sldId id="730" r:id="rId15"/>
    <p:sldId id="731" r:id="rId16"/>
    <p:sldId id="732" r:id="rId17"/>
    <p:sldId id="733" r:id="rId18"/>
    <p:sldId id="734" r:id="rId19"/>
    <p:sldId id="735" r:id="rId20"/>
    <p:sldId id="736" r:id="rId21"/>
    <p:sldId id="737" r:id="rId22"/>
    <p:sldId id="738" r:id="rId23"/>
    <p:sldId id="739" r:id="rId24"/>
    <p:sldId id="740" r:id="rId25"/>
    <p:sldId id="741" r:id="rId26"/>
    <p:sldId id="742" r:id="rId27"/>
    <p:sldId id="743" r:id="rId28"/>
    <p:sldId id="744" r:id="rId29"/>
    <p:sldId id="745" r:id="rId30"/>
    <p:sldId id="746" r:id="rId31"/>
    <p:sldId id="747" r:id="rId32"/>
    <p:sldId id="748" r:id="rId33"/>
    <p:sldId id="749" r:id="rId34"/>
    <p:sldId id="755" r:id="rId35"/>
    <p:sldId id="756" r:id="rId36"/>
    <p:sldId id="757" r:id="rId37"/>
    <p:sldId id="758" r:id="rId38"/>
    <p:sldId id="759" r:id="rId39"/>
    <p:sldId id="750" r:id="rId40"/>
    <p:sldId id="751" r:id="rId41"/>
    <p:sldId id="752" r:id="rId42"/>
    <p:sldId id="753" r:id="rId43"/>
    <p:sldId id="754" r:id="rId44"/>
    <p:sldId id="760" r:id="rId45"/>
    <p:sldId id="761" r:id="rId46"/>
    <p:sldId id="762" r:id="rId47"/>
    <p:sldId id="763" r:id="rId48"/>
    <p:sldId id="764" r:id="rId49"/>
    <p:sldId id="766" r:id="rId50"/>
    <p:sldId id="767" r:id="rId51"/>
    <p:sldId id="768" r:id="rId52"/>
    <p:sldId id="769" r:id="rId53"/>
    <p:sldId id="770" r:id="rId54"/>
    <p:sldId id="771" r:id="rId55"/>
    <p:sldId id="772" r:id="rId56"/>
    <p:sldId id="773" r:id="rId57"/>
    <p:sldId id="774" r:id="rId58"/>
    <p:sldId id="775" r:id="rId59"/>
    <p:sldId id="776" r:id="rId60"/>
    <p:sldId id="777" r:id="rId61"/>
    <p:sldId id="778" r:id="rId62"/>
    <p:sldId id="780" r:id="rId63"/>
    <p:sldId id="781" r:id="rId64"/>
    <p:sldId id="782" r:id="rId65"/>
    <p:sldId id="78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BC2AF5-B411-1267-BBA2-24883FB44E17}" name="Michelle Geis Wallace" initials="MW" userId="S::michelle.geis@burness.com::dfb000b7-190b-4b02-9e0d-8e6517d5f900" providerId="AD"/>
  <p188:author id="{71D9ADF9-6477-2DEB-0B08-BD6BBC2DD69B}" name="Michelle Geis Wallace" initials="MG" userId="S::Michelle.Geis@burness.com::dfb000b7-190b-4b02-9e0d-8e6517d5f9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8A42"/>
    <a:srgbClr val="A5C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F91F1-ACE8-47C6-A05D-B73AFDDD7D94}" v="277" dt="2025-06-18T16:14:28.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21" autoAdjust="0"/>
    <p:restoredTop sz="90453" autoAdjust="0"/>
  </p:normalViewPr>
  <p:slideViewPr>
    <p:cSldViewPr snapToGrid="0">
      <p:cViewPr>
        <p:scale>
          <a:sx n="70" d="100"/>
          <a:sy n="70" d="100"/>
        </p:scale>
        <p:origin x="-1613" y="-259"/>
      </p:cViewPr>
      <p:guideLst>
        <p:guide orient="horz" pos="218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Futa" userId="519bbcef-9479-4558-9a56-9b52cb19899b" providerId="ADAL" clId="{CD9F91F1-ACE8-47C6-A05D-B73AFDDD7D94}"/>
    <pc:docChg chg="undo custSel addSld delSld modSld sldOrd">
      <pc:chgData name="Ahmed Futa" userId="519bbcef-9479-4558-9a56-9b52cb19899b" providerId="ADAL" clId="{CD9F91F1-ACE8-47C6-A05D-B73AFDDD7D94}" dt="2025-06-18T16:14:28.634" v="904" actId="120"/>
      <pc:docMkLst>
        <pc:docMk/>
      </pc:docMkLst>
      <pc:sldChg chg="modAnim">
        <pc:chgData name="Ahmed Futa" userId="519bbcef-9479-4558-9a56-9b52cb19899b" providerId="ADAL" clId="{CD9F91F1-ACE8-47C6-A05D-B73AFDDD7D94}" dt="2025-06-18T15:46:32.281" v="770"/>
        <pc:sldMkLst>
          <pc:docMk/>
          <pc:sldMk cId="2772618648" sldId="669"/>
        </pc:sldMkLst>
      </pc:sldChg>
      <pc:sldChg chg="modSp mod modAnim">
        <pc:chgData name="Ahmed Futa" userId="519bbcef-9479-4558-9a56-9b52cb19899b" providerId="ADAL" clId="{CD9F91F1-ACE8-47C6-A05D-B73AFDDD7D94}" dt="2025-06-17T06:17:23.705" v="745" actId="11"/>
        <pc:sldMkLst>
          <pc:docMk/>
          <pc:sldMk cId="3120290013" sldId="670"/>
        </pc:sldMkLst>
        <pc:spChg chg="mod">
          <ac:chgData name="Ahmed Futa" userId="519bbcef-9479-4558-9a56-9b52cb19899b" providerId="ADAL" clId="{CD9F91F1-ACE8-47C6-A05D-B73AFDDD7D94}" dt="2025-06-17T06:17:23.705" v="745" actId="11"/>
          <ac:spMkLst>
            <pc:docMk/>
            <pc:sldMk cId="3120290013" sldId="670"/>
            <ac:spMk id="6" creationId="{A754A179-3443-7937-C74D-C75891AE2CB0}"/>
          </ac:spMkLst>
        </pc:spChg>
        <pc:spChg chg="mod">
          <ac:chgData name="Ahmed Futa" userId="519bbcef-9479-4558-9a56-9b52cb19899b" providerId="ADAL" clId="{CD9F91F1-ACE8-47C6-A05D-B73AFDDD7D94}" dt="2025-06-17T06:16:39.681" v="740"/>
          <ac:spMkLst>
            <pc:docMk/>
            <pc:sldMk cId="3120290013" sldId="670"/>
            <ac:spMk id="77826" creationId="{202DE4CD-E4AD-6B4D-BA46-DD783ECFCB4D}"/>
          </ac:spMkLst>
        </pc:spChg>
      </pc:sldChg>
      <pc:sldChg chg="addSp delSp modSp mod">
        <pc:chgData name="Ahmed Futa" userId="519bbcef-9479-4558-9a56-9b52cb19899b" providerId="ADAL" clId="{CD9F91F1-ACE8-47C6-A05D-B73AFDDD7D94}" dt="2025-06-17T06:21:37.470" v="752" actId="207"/>
        <pc:sldMkLst>
          <pc:docMk/>
          <pc:sldMk cId="1680925430" sldId="673"/>
        </pc:sldMkLst>
        <pc:spChg chg="del">
          <ac:chgData name="Ahmed Futa" userId="519bbcef-9479-4558-9a56-9b52cb19899b" providerId="ADAL" clId="{CD9F91F1-ACE8-47C6-A05D-B73AFDDD7D94}" dt="2025-06-17T06:20:12.119" v="746" actId="26606"/>
          <ac:spMkLst>
            <pc:docMk/>
            <pc:sldMk cId="1680925430" sldId="673"/>
            <ac:spMk id="2" creationId="{FDCFB06E-784C-91DA-0619-50D9311A26E9}"/>
          </ac:spMkLst>
        </pc:spChg>
        <pc:spChg chg="mod">
          <ac:chgData name="Ahmed Futa" userId="519bbcef-9479-4558-9a56-9b52cb19899b" providerId="ADAL" clId="{CD9F91F1-ACE8-47C6-A05D-B73AFDDD7D94}" dt="2025-06-17T06:20:12.119" v="746" actId="26606"/>
          <ac:spMkLst>
            <pc:docMk/>
            <pc:sldMk cId="1680925430" sldId="673"/>
            <ac:spMk id="3" creationId="{64DBDD06-DDBB-459F-166D-3F1B6360C22C}"/>
          </ac:spMkLst>
        </pc:spChg>
        <pc:graphicFrameChg chg="add mod modGraphic">
          <ac:chgData name="Ahmed Futa" userId="519bbcef-9479-4558-9a56-9b52cb19899b" providerId="ADAL" clId="{CD9F91F1-ACE8-47C6-A05D-B73AFDDD7D94}" dt="2025-06-17T06:21:37.470" v="752" actId="207"/>
          <ac:graphicFrameMkLst>
            <pc:docMk/>
            <pc:sldMk cId="1680925430" sldId="673"/>
            <ac:graphicFrameMk id="5" creationId="{7D35EB7F-0898-78DA-82BD-7067542A329E}"/>
          </ac:graphicFrameMkLst>
        </pc:graphicFrameChg>
      </pc:sldChg>
      <pc:sldChg chg="modSp">
        <pc:chgData name="Ahmed Futa" userId="519bbcef-9479-4558-9a56-9b52cb19899b" providerId="ADAL" clId="{CD9F91F1-ACE8-47C6-A05D-B73AFDDD7D94}" dt="2025-06-18T15:50:57.537" v="780" actId="20577"/>
        <pc:sldMkLst>
          <pc:docMk/>
          <pc:sldMk cId="1733777683" sldId="685"/>
        </pc:sldMkLst>
        <pc:graphicFrameChg chg="mod">
          <ac:chgData name="Ahmed Futa" userId="519bbcef-9479-4558-9a56-9b52cb19899b" providerId="ADAL" clId="{CD9F91F1-ACE8-47C6-A05D-B73AFDDD7D94}" dt="2025-06-18T15:50:57.537" v="780" actId="20577"/>
          <ac:graphicFrameMkLst>
            <pc:docMk/>
            <pc:sldMk cId="1733777683" sldId="685"/>
            <ac:graphicFrameMk id="7" creationId="{324F7F35-A5BA-AB96-DD3E-B2C121589BCE}"/>
          </ac:graphicFrameMkLst>
        </pc:graphicFrameChg>
      </pc:sldChg>
      <pc:sldChg chg="addSp delSp modSp mod">
        <pc:chgData name="Ahmed Futa" userId="519bbcef-9479-4558-9a56-9b52cb19899b" providerId="ADAL" clId="{CD9F91F1-ACE8-47C6-A05D-B73AFDDD7D94}" dt="2025-06-18T16:00:42.908" v="798" actId="1076"/>
        <pc:sldMkLst>
          <pc:docMk/>
          <pc:sldMk cId="2483258420" sldId="689"/>
        </pc:sldMkLst>
        <pc:spChg chg="add mod">
          <ac:chgData name="Ahmed Futa" userId="519bbcef-9479-4558-9a56-9b52cb19899b" providerId="ADAL" clId="{CD9F91F1-ACE8-47C6-A05D-B73AFDDD7D94}" dt="2025-06-18T16:00:42.908" v="798" actId="1076"/>
          <ac:spMkLst>
            <pc:docMk/>
            <pc:sldMk cId="2483258420" sldId="689"/>
            <ac:spMk id="5" creationId="{B5E5E9D0-0500-A367-661C-22B5DAE5DC80}"/>
          </ac:spMkLst>
        </pc:spChg>
        <pc:spChg chg="add del mod">
          <ac:chgData name="Ahmed Futa" userId="519bbcef-9479-4558-9a56-9b52cb19899b" providerId="ADAL" clId="{CD9F91F1-ACE8-47C6-A05D-B73AFDDD7D94}" dt="2025-06-18T15:54:37.573" v="786" actId="478"/>
          <ac:spMkLst>
            <pc:docMk/>
            <pc:sldMk cId="2483258420" sldId="689"/>
            <ac:spMk id="7" creationId="{684F3146-5B1C-B225-FE3B-9AD711F20769}"/>
          </ac:spMkLst>
        </pc:spChg>
        <pc:spChg chg="del">
          <ac:chgData name="Ahmed Futa" userId="519bbcef-9479-4558-9a56-9b52cb19899b" providerId="ADAL" clId="{CD9F91F1-ACE8-47C6-A05D-B73AFDDD7D94}" dt="2025-06-18T15:54:34.125" v="785" actId="478"/>
          <ac:spMkLst>
            <pc:docMk/>
            <pc:sldMk cId="2483258420" sldId="689"/>
            <ac:spMk id="9" creationId="{351CC32C-EA1A-A64E-9626-9BD8F16A6B0C}"/>
          </ac:spMkLst>
        </pc:spChg>
      </pc:sldChg>
      <pc:sldChg chg="addSp delSp modSp new mod modClrScheme chgLayout">
        <pc:chgData name="Ahmed Futa" userId="519bbcef-9479-4558-9a56-9b52cb19899b" providerId="ADAL" clId="{CD9F91F1-ACE8-47C6-A05D-B73AFDDD7D94}" dt="2025-06-17T04:35:08.381" v="24" actId="478"/>
        <pc:sldMkLst>
          <pc:docMk/>
          <pc:sldMk cId="4088565740" sldId="693"/>
        </pc:sldMkLst>
        <pc:spChg chg="del mod ord">
          <ac:chgData name="Ahmed Futa" userId="519bbcef-9479-4558-9a56-9b52cb19899b" providerId="ADAL" clId="{CD9F91F1-ACE8-47C6-A05D-B73AFDDD7D94}" dt="2025-06-17T04:34:53.619" v="1" actId="700"/>
          <ac:spMkLst>
            <pc:docMk/>
            <pc:sldMk cId="4088565740" sldId="693"/>
            <ac:spMk id="2" creationId="{75DCF24B-7BE7-71AA-301F-4F8235C6B42F}"/>
          </ac:spMkLst>
        </pc:spChg>
        <pc:spChg chg="del mod ord">
          <ac:chgData name="Ahmed Futa" userId="519bbcef-9479-4558-9a56-9b52cb19899b" providerId="ADAL" clId="{CD9F91F1-ACE8-47C6-A05D-B73AFDDD7D94}" dt="2025-06-17T04:34:53.619" v="1" actId="700"/>
          <ac:spMkLst>
            <pc:docMk/>
            <pc:sldMk cId="4088565740" sldId="693"/>
            <ac:spMk id="3" creationId="{8FFDF1D8-4408-AA07-F1D4-61E4FAA46CA1}"/>
          </ac:spMkLst>
        </pc:spChg>
        <pc:spChg chg="add mod ord">
          <ac:chgData name="Ahmed Futa" userId="519bbcef-9479-4558-9a56-9b52cb19899b" providerId="ADAL" clId="{CD9F91F1-ACE8-47C6-A05D-B73AFDDD7D94}" dt="2025-06-17T04:35:04.446" v="23" actId="20577"/>
          <ac:spMkLst>
            <pc:docMk/>
            <pc:sldMk cId="4088565740" sldId="693"/>
            <ac:spMk id="4" creationId="{C1418B20-9BE4-126C-D0E9-78208A1FA10F}"/>
          </ac:spMkLst>
        </pc:spChg>
        <pc:spChg chg="add del mod ord">
          <ac:chgData name="Ahmed Futa" userId="519bbcef-9479-4558-9a56-9b52cb19899b" providerId="ADAL" clId="{CD9F91F1-ACE8-47C6-A05D-B73AFDDD7D94}" dt="2025-06-17T04:35:08.381" v="24" actId="478"/>
          <ac:spMkLst>
            <pc:docMk/>
            <pc:sldMk cId="4088565740" sldId="693"/>
            <ac:spMk id="5" creationId="{F5D871C6-3BA3-38BD-DEDC-DDEBCD139F3E}"/>
          </ac:spMkLst>
        </pc:spChg>
      </pc:sldChg>
      <pc:sldChg chg="addSp delSp modSp new mod modClrScheme chgLayout">
        <pc:chgData name="Ahmed Futa" userId="519bbcef-9479-4558-9a56-9b52cb19899b" providerId="ADAL" clId="{CD9F91F1-ACE8-47C6-A05D-B73AFDDD7D94}" dt="2025-06-18T10:12:42.018" v="766" actId="1076"/>
        <pc:sldMkLst>
          <pc:docMk/>
          <pc:sldMk cId="3392725520" sldId="694"/>
        </pc:sldMkLst>
        <pc:spChg chg="del mod">
          <ac:chgData name="Ahmed Futa" userId="519bbcef-9479-4558-9a56-9b52cb19899b" providerId="ADAL" clId="{CD9F91F1-ACE8-47C6-A05D-B73AFDDD7D94}" dt="2025-06-17T04:41:30.012" v="37" actId="26606"/>
          <ac:spMkLst>
            <pc:docMk/>
            <pc:sldMk cId="3392725520" sldId="694"/>
            <ac:spMk id="2" creationId="{57E5F6BA-4745-3B6F-D49C-269579EC067D}"/>
          </ac:spMkLst>
        </pc:spChg>
        <pc:spChg chg="mod ord">
          <ac:chgData name="Ahmed Futa" userId="519bbcef-9479-4558-9a56-9b52cb19899b" providerId="ADAL" clId="{CD9F91F1-ACE8-47C6-A05D-B73AFDDD7D94}" dt="2025-06-17T05:01:44.971" v="181" actId="700"/>
          <ac:spMkLst>
            <pc:docMk/>
            <pc:sldMk cId="3392725520" sldId="694"/>
            <ac:spMk id="3" creationId="{9DB082CF-99E5-B631-E37E-542CDBF3988A}"/>
          </ac:spMkLst>
        </pc:spChg>
        <pc:spChg chg="add mod ord">
          <ac:chgData name="Ahmed Futa" userId="519bbcef-9479-4558-9a56-9b52cb19899b" providerId="ADAL" clId="{CD9F91F1-ACE8-47C6-A05D-B73AFDDD7D94}" dt="2025-06-17T05:01:44.971" v="181" actId="700"/>
          <ac:spMkLst>
            <pc:docMk/>
            <pc:sldMk cId="3392725520" sldId="694"/>
            <ac:spMk id="7" creationId="{29D894FE-6BA2-DBEC-E132-BEB55842BC70}"/>
          </ac:spMkLst>
        </pc:spChg>
        <pc:graphicFrameChg chg="add mod ord modGraphic">
          <ac:chgData name="Ahmed Futa" userId="519bbcef-9479-4558-9a56-9b52cb19899b" providerId="ADAL" clId="{CD9F91F1-ACE8-47C6-A05D-B73AFDDD7D94}" dt="2025-06-17T05:01:44.971" v="181" actId="700"/>
          <ac:graphicFrameMkLst>
            <pc:docMk/>
            <pc:sldMk cId="3392725520" sldId="694"/>
            <ac:graphicFrameMk id="5" creationId="{0934E635-0A6E-4C13-EC3A-30607F1FD1CC}"/>
          </ac:graphicFrameMkLst>
        </pc:graphicFrameChg>
        <pc:picChg chg="add">
          <ac:chgData name="Ahmed Futa" userId="519bbcef-9479-4558-9a56-9b52cb19899b" providerId="ADAL" clId="{CD9F91F1-ACE8-47C6-A05D-B73AFDDD7D94}" dt="2025-06-17T05:00:36.158" v="177"/>
          <ac:picMkLst>
            <pc:docMk/>
            <pc:sldMk cId="3392725520" sldId="694"/>
            <ac:picMk id="4" creationId="{B881178F-0AE3-8FF5-E878-34779E084FF4}"/>
          </ac:picMkLst>
        </pc:picChg>
        <pc:picChg chg="add del mod">
          <ac:chgData name="Ahmed Futa" userId="519bbcef-9479-4558-9a56-9b52cb19899b" providerId="ADAL" clId="{CD9F91F1-ACE8-47C6-A05D-B73AFDDD7D94}" dt="2025-06-18T10:12:13.747" v="761" actId="478"/>
          <ac:picMkLst>
            <pc:docMk/>
            <pc:sldMk cId="3392725520" sldId="694"/>
            <ac:picMk id="6" creationId="{EE17F658-00D6-3C77-3D16-3F425CFD2D8C}"/>
          </ac:picMkLst>
        </pc:picChg>
        <pc:picChg chg="add mod">
          <ac:chgData name="Ahmed Futa" userId="519bbcef-9479-4558-9a56-9b52cb19899b" providerId="ADAL" clId="{CD9F91F1-ACE8-47C6-A05D-B73AFDDD7D94}" dt="2025-06-18T10:12:42.018" v="766" actId="1076"/>
          <ac:picMkLst>
            <pc:docMk/>
            <pc:sldMk cId="3392725520" sldId="694"/>
            <ac:picMk id="8" creationId="{2A3181C0-AF0B-F6DE-0083-C3359567C4AE}"/>
          </ac:picMkLst>
        </pc:picChg>
      </pc:sldChg>
      <pc:sldChg chg="addSp delSp modSp new mod modClrScheme chgLayout">
        <pc:chgData name="Ahmed Futa" userId="519bbcef-9479-4558-9a56-9b52cb19899b" providerId="ADAL" clId="{CD9F91F1-ACE8-47C6-A05D-B73AFDDD7D94}" dt="2025-06-17T05:11:47.913" v="326" actId="20577"/>
        <pc:sldMkLst>
          <pc:docMk/>
          <pc:sldMk cId="118751083" sldId="695"/>
        </pc:sldMkLst>
        <pc:spChg chg="add del mod">
          <ac:chgData name="Ahmed Futa" userId="519bbcef-9479-4558-9a56-9b52cb19899b" providerId="ADAL" clId="{CD9F91F1-ACE8-47C6-A05D-B73AFDDD7D94}" dt="2025-06-17T05:03:23.668" v="187" actId="26606"/>
          <ac:spMkLst>
            <pc:docMk/>
            <pc:sldMk cId="118751083" sldId="695"/>
            <ac:spMk id="2" creationId="{2A1D8F5A-02F9-9BF7-79E8-AC9DB9868BEB}"/>
          </ac:spMkLst>
        </pc:spChg>
        <pc:spChg chg="mod ord">
          <ac:chgData name="Ahmed Futa" userId="519bbcef-9479-4558-9a56-9b52cb19899b" providerId="ADAL" clId="{CD9F91F1-ACE8-47C6-A05D-B73AFDDD7D94}" dt="2025-06-17T05:07:05.676" v="204" actId="26606"/>
          <ac:spMkLst>
            <pc:docMk/>
            <pc:sldMk cId="118751083" sldId="695"/>
            <ac:spMk id="3" creationId="{3527F3FC-EAA7-6E31-7227-872A68F0DC56}"/>
          </ac:spMkLst>
        </pc:spChg>
        <pc:spChg chg="add del mod">
          <ac:chgData name="Ahmed Futa" userId="519bbcef-9479-4558-9a56-9b52cb19899b" providerId="ADAL" clId="{CD9F91F1-ACE8-47C6-A05D-B73AFDDD7D94}" dt="2025-06-17T05:03:35.250" v="188" actId="478"/>
          <ac:spMkLst>
            <pc:docMk/>
            <pc:sldMk cId="118751083" sldId="695"/>
            <ac:spMk id="9" creationId="{FC29C5F0-8DFC-9E59-CD5B-1409A5FF0DF4}"/>
          </ac:spMkLst>
        </pc:spChg>
        <pc:graphicFrameChg chg="add del">
          <ac:chgData name="Ahmed Futa" userId="519bbcef-9479-4558-9a56-9b52cb19899b" providerId="ADAL" clId="{CD9F91F1-ACE8-47C6-A05D-B73AFDDD7D94}" dt="2025-06-17T05:02:57.558" v="184" actId="26606"/>
          <ac:graphicFrameMkLst>
            <pc:docMk/>
            <pc:sldMk cId="118751083" sldId="695"/>
            <ac:graphicFrameMk id="5" creationId="{27337A25-8E56-E117-6B4B-5DD59022EB95}"/>
          </ac:graphicFrameMkLst>
        </pc:graphicFrameChg>
        <pc:graphicFrameChg chg="add del mod">
          <ac:chgData name="Ahmed Futa" userId="519bbcef-9479-4558-9a56-9b52cb19899b" providerId="ADAL" clId="{CD9F91F1-ACE8-47C6-A05D-B73AFDDD7D94}" dt="2025-06-17T05:03:23.634" v="186" actId="26606"/>
          <ac:graphicFrameMkLst>
            <pc:docMk/>
            <pc:sldMk cId="118751083" sldId="695"/>
            <ac:graphicFrameMk id="7" creationId="{CCE68143-7D67-AADC-2366-8A68E5EF5827}"/>
          </ac:graphicFrameMkLst>
        </pc:graphicFrameChg>
        <pc:graphicFrameChg chg="add mod ord modGraphic">
          <ac:chgData name="Ahmed Futa" userId="519bbcef-9479-4558-9a56-9b52cb19899b" providerId="ADAL" clId="{CD9F91F1-ACE8-47C6-A05D-B73AFDDD7D94}" dt="2025-06-17T05:11:47.913" v="326" actId="20577"/>
          <ac:graphicFrameMkLst>
            <pc:docMk/>
            <pc:sldMk cId="118751083" sldId="695"/>
            <ac:graphicFrameMk id="10" creationId="{3EB1796C-0A79-8A7C-8EE2-68BD29895DC0}"/>
          </ac:graphicFrameMkLst>
        </pc:graphicFrameChg>
      </pc:sldChg>
      <pc:sldChg chg="addSp modSp new mod setBg modClrScheme chgLayout">
        <pc:chgData name="Ahmed Futa" userId="519bbcef-9479-4558-9a56-9b52cb19899b" providerId="ADAL" clId="{CD9F91F1-ACE8-47C6-A05D-B73AFDDD7D94}" dt="2025-06-17T05:21:52.727" v="426" actId="26606"/>
        <pc:sldMkLst>
          <pc:docMk/>
          <pc:sldMk cId="1330683024" sldId="696"/>
        </pc:sldMkLst>
        <pc:spChg chg="mod ord">
          <ac:chgData name="Ahmed Futa" userId="519bbcef-9479-4558-9a56-9b52cb19899b" providerId="ADAL" clId="{CD9F91F1-ACE8-47C6-A05D-B73AFDDD7D94}" dt="2025-06-17T05:21:52.727" v="426" actId="26606"/>
          <ac:spMkLst>
            <pc:docMk/>
            <pc:sldMk cId="1330683024" sldId="696"/>
            <ac:spMk id="2" creationId="{9BCB4B59-E5BF-FF9E-AE6D-6051DAE00EAC}"/>
          </ac:spMkLst>
        </pc:spChg>
        <pc:spChg chg="mod ord">
          <ac:chgData name="Ahmed Futa" userId="519bbcef-9479-4558-9a56-9b52cb19899b" providerId="ADAL" clId="{CD9F91F1-ACE8-47C6-A05D-B73AFDDD7D94}" dt="2025-06-17T05:21:52.727" v="426" actId="26606"/>
          <ac:spMkLst>
            <pc:docMk/>
            <pc:sldMk cId="1330683024" sldId="696"/>
            <ac:spMk id="3" creationId="{30E9E295-B806-8506-B654-4F95BD1B668B}"/>
          </ac:spMkLst>
        </pc:spChg>
        <pc:spChg chg="add mod ord">
          <ac:chgData name="Ahmed Futa" userId="519bbcef-9479-4558-9a56-9b52cb19899b" providerId="ADAL" clId="{CD9F91F1-ACE8-47C6-A05D-B73AFDDD7D94}" dt="2025-06-17T05:21:52.727" v="426" actId="26606"/>
          <ac:spMkLst>
            <pc:docMk/>
            <pc:sldMk cId="1330683024" sldId="696"/>
            <ac:spMk id="4" creationId="{60E207D1-4126-87F6-BB64-437EE3125AAD}"/>
          </ac:spMkLst>
        </pc:spChg>
        <pc:spChg chg="add">
          <ac:chgData name="Ahmed Futa" userId="519bbcef-9479-4558-9a56-9b52cb19899b" providerId="ADAL" clId="{CD9F91F1-ACE8-47C6-A05D-B73AFDDD7D94}" dt="2025-06-17T05:21:52.727" v="426" actId="26606"/>
          <ac:spMkLst>
            <pc:docMk/>
            <pc:sldMk cId="1330683024" sldId="696"/>
            <ac:spMk id="9" creationId="{4FFBEE45-F140-49D5-85EA-C78C24340B23}"/>
          </ac:spMkLst>
        </pc:spChg>
      </pc:sldChg>
      <pc:sldChg chg="new del">
        <pc:chgData name="Ahmed Futa" userId="519bbcef-9479-4558-9a56-9b52cb19899b" providerId="ADAL" clId="{CD9F91F1-ACE8-47C6-A05D-B73AFDDD7D94}" dt="2025-06-17T05:31:28.679" v="464" actId="47"/>
        <pc:sldMkLst>
          <pc:docMk/>
          <pc:sldMk cId="480178769" sldId="697"/>
        </pc:sldMkLst>
      </pc:sldChg>
      <pc:sldChg chg="addSp delSp modSp new mod ord modClrScheme chgLayout">
        <pc:chgData name="Ahmed Futa" userId="519bbcef-9479-4558-9a56-9b52cb19899b" providerId="ADAL" clId="{CD9F91F1-ACE8-47C6-A05D-B73AFDDD7D94}" dt="2025-06-18T15:59:40.604" v="792" actId="20577"/>
        <pc:sldMkLst>
          <pc:docMk/>
          <pc:sldMk cId="3219163605" sldId="698"/>
        </pc:sldMkLst>
        <pc:spChg chg="add del mod ord">
          <ac:chgData name="Ahmed Futa" userId="519bbcef-9479-4558-9a56-9b52cb19899b" providerId="ADAL" clId="{CD9F91F1-ACE8-47C6-A05D-B73AFDDD7D94}" dt="2025-06-18T15:59:40.604" v="792" actId="20577"/>
          <ac:spMkLst>
            <pc:docMk/>
            <pc:sldMk cId="3219163605" sldId="698"/>
            <ac:spMk id="2" creationId="{4E539157-F34E-1435-F61F-894604892847}"/>
          </ac:spMkLst>
        </pc:spChg>
        <pc:spChg chg="mod ord">
          <ac:chgData name="Ahmed Futa" userId="519bbcef-9479-4558-9a56-9b52cb19899b" providerId="ADAL" clId="{CD9F91F1-ACE8-47C6-A05D-B73AFDDD7D94}" dt="2025-06-17T05:28:06.750" v="456" actId="20577"/>
          <ac:spMkLst>
            <pc:docMk/>
            <pc:sldMk cId="3219163605" sldId="698"/>
            <ac:spMk id="3" creationId="{037457C1-1ABD-7DFA-D24E-175A1F1BAB45}"/>
          </ac:spMkLst>
        </pc:spChg>
        <pc:spChg chg="add del mod ord">
          <ac:chgData name="Ahmed Futa" userId="519bbcef-9479-4558-9a56-9b52cb19899b" providerId="ADAL" clId="{CD9F91F1-ACE8-47C6-A05D-B73AFDDD7D94}" dt="2025-06-17T05:26:26.390" v="435" actId="700"/>
          <ac:spMkLst>
            <pc:docMk/>
            <pc:sldMk cId="3219163605" sldId="698"/>
            <ac:spMk id="4" creationId="{284C4E6D-BD18-9FC7-AB9A-3C75F2C29F2A}"/>
          </ac:spMkLst>
        </pc:spChg>
        <pc:spChg chg="add del mod ord">
          <ac:chgData name="Ahmed Futa" userId="519bbcef-9479-4558-9a56-9b52cb19899b" providerId="ADAL" clId="{CD9F91F1-ACE8-47C6-A05D-B73AFDDD7D94}" dt="2025-06-17T05:26:26.390" v="435" actId="700"/>
          <ac:spMkLst>
            <pc:docMk/>
            <pc:sldMk cId="3219163605" sldId="698"/>
            <ac:spMk id="5" creationId="{15A77A9A-F2FC-A911-8AAE-C44F5102AF3B}"/>
          </ac:spMkLst>
        </pc:spChg>
      </pc:sldChg>
      <pc:sldChg chg="addSp delSp modSp new mod modClrScheme chgLayout">
        <pc:chgData name="Ahmed Futa" userId="519bbcef-9479-4558-9a56-9b52cb19899b" providerId="ADAL" clId="{CD9F91F1-ACE8-47C6-A05D-B73AFDDD7D94}" dt="2025-06-17T05:41:48.538" v="529" actId="27636"/>
        <pc:sldMkLst>
          <pc:docMk/>
          <pc:sldMk cId="2150505303" sldId="699"/>
        </pc:sldMkLst>
        <pc:spChg chg="del mod ord">
          <ac:chgData name="Ahmed Futa" userId="519bbcef-9479-4558-9a56-9b52cb19899b" providerId="ADAL" clId="{CD9F91F1-ACE8-47C6-A05D-B73AFDDD7D94}" dt="2025-06-17T05:34:25.184" v="468" actId="700"/>
          <ac:spMkLst>
            <pc:docMk/>
            <pc:sldMk cId="2150505303" sldId="699"/>
            <ac:spMk id="2" creationId="{D75DF63D-7F4E-8D5D-6270-84A16B95F592}"/>
          </ac:spMkLst>
        </pc:spChg>
        <pc:spChg chg="mod ord">
          <ac:chgData name="Ahmed Futa" userId="519bbcef-9479-4558-9a56-9b52cb19899b" providerId="ADAL" clId="{CD9F91F1-ACE8-47C6-A05D-B73AFDDD7D94}" dt="2025-06-17T05:34:25.194" v="469" actId="27636"/>
          <ac:spMkLst>
            <pc:docMk/>
            <pc:sldMk cId="2150505303" sldId="699"/>
            <ac:spMk id="3" creationId="{3203C121-CDE1-3E07-2B8C-B89E3E1AC6EF}"/>
          </ac:spMkLst>
        </pc:spChg>
        <pc:spChg chg="add mod ord">
          <ac:chgData name="Ahmed Futa" userId="519bbcef-9479-4558-9a56-9b52cb19899b" providerId="ADAL" clId="{CD9F91F1-ACE8-47C6-A05D-B73AFDDD7D94}" dt="2025-06-17T05:41:48.536" v="528" actId="27636"/>
          <ac:spMkLst>
            <pc:docMk/>
            <pc:sldMk cId="2150505303" sldId="699"/>
            <ac:spMk id="4" creationId="{28946DF7-8DB9-114C-CBEB-C546DB40DB19}"/>
          </ac:spMkLst>
        </pc:spChg>
        <pc:spChg chg="add mod ord">
          <ac:chgData name="Ahmed Futa" userId="519bbcef-9479-4558-9a56-9b52cb19899b" providerId="ADAL" clId="{CD9F91F1-ACE8-47C6-A05D-B73AFDDD7D94}" dt="2025-06-17T05:41:48.538" v="529" actId="27636"/>
          <ac:spMkLst>
            <pc:docMk/>
            <pc:sldMk cId="2150505303" sldId="699"/>
            <ac:spMk id="5" creationId="{5243F865-AD50-7D89-C002-C623BB284128}"/>
          </ac:spMkLst>
        </pc:spChg>
      </pc:sldChg>
      <pc:sldChg chg="addSp modSp new mod ord">
        <pc:chgData name="Ahmed Futa" userId="519bbcef-9479-4558-9a56-9b52cb19899b" providerId="ADAL" clId="{CD9F91F1-ACE8-47C6-A05D-B73AFDDD7D94}" dt="2025-06-18T16:08:03.622" v="822" actId="1076"/>
        <pc:sldMkLst>
          <pc:docMk/>
          <pc:sldMk cId="2173628989" sldId="700"/>
        </pc:sldMkLst>
        <pc:spChg chg="mod">
          <ac:chgData name="Ahmed Futa" userId="519bbcef-9479-4558-9a56-9b52cb19899b" providerId="ADAL" clId="{CD9F91F1-ACE8-47C6-A05D-B73AFDDD7D94}" dt="2025-06-17T05:44:06.364" v="551" actId="20577"/>
          <ac:spMkLst>
            <pc:docMk/>
            <pc:sldMk cId="2173628989" sldId="700"/>
            <ac:spMk id="3" creationId="{7774498E-AF47-B080-39BB-8F636D84EC3F}"/>
          </ac:spMkLst>
        </pc:spChg>
        <pc:picChg chg="add mod modCrop">
          <ac:chgData name="Ahmed Futa" userId="519bbcef-9479-4558-9a56-9b52cb19899b" providerId="ADAL" clId="{CD9F91F1-ACE8-47C6-A05D-B73AFDDD7D94}" dt="2025-06-18T16:08:03.622" v="822" actId="1076"/>
          <ac:picMkLst>
            <pc:docMk/>
            <pc:sldMk cId="2173628989" sldId="700"/>
            <ac:picMk id="4" creationId="{CDA3AFD9-40C8-56FA-7548-D0046FCB063A}"/>
          </ac:picMkLst>
        </pc:picChg>
      </pc:sldChg>
      <pc:sldChg chg="addSp delSp modSp new mod ord modClrScheme chgLayout">
        <pc:chgData name="Ahmed Futa" userId="519bbcef-9479-4558-9a56-9b52cb19899b" providerId="ADAL" clId="{CD9F91F1-ACE8-47C6-A05D-B73AFDDD7D94}" dt="2025-06-18T16:06:38.698" v="820"/>
        <pc:sldMkLst>
          <pc:docMk/>
          <pc:sldMk cId="1579214575" sldId="701"/>
        </pc:sldMkLst>
        <pc:spChg chg="del mod ord">
          <ac:chgData name="Ahmed Futa" userId="519bbcef-9479-4558-9a56-9b52cb19899b" providerId="ADAL" clId="{CD9F91F1-ACE8-47C6-A05D-B73AFDDD7D94}" dt="2025-06-17T05:54:31.648" v="630" actId="26606"/>
          <ac:spMkLst>
            <pc:docMk/>
            <pc:sldMk cId="1579214575" sldId="701"/>
            <ac:spMk id="2" creationId="{EE3A6B7F-BC3B-17E1-4EB5-EE587A60BF82}"/>
          </ac:spMkLst>
        </pc:spChg>
        <pc:spChg chg="mod ord">
          <ac:chgData name="Ahmed Futa" userId="519bbcef-9479-4558-9a56-9b52cb19899b" providerId="ADAL" clId="{CD9F91F1-ACE8-47C6-A05D-B73AFDDD7D94}" dt="2025-06-18T16:01:52.518" v="804"/>
          <ac:spMkLst>
            <pc:docMk/>
            <pc:sldMk cId="1579214575" sldId="701"/>
            <ac:spMk id="3" creationId="{165CBD25-832F-A588-FD59-63580B48000D}"/>
          </ac:spMkLst>
        </pc:spChg>
        <pc:spChg chg="add del mod ord">
          <ac:chgData name="Ahmed Futa" userId="519bbcef-9479-4558-9a56-9b52cb19899b" providerId="ADAL" clId="{CD9F91F1-ACE8-47C6-A05D-B73AFDDD7D94}" dt="2025-06-17T05:52:34.431" v="622" actId="700"/>
          <ac:spMkLst>
            <pc:docMk/>
            <pc:sldMk cId="1579214575" sldId="701"/>
            <ac:spMk id="4" creationId="{1FAFC1E8-E421-B741-E116-29EAA6620347}"/>
          </ac:spMkLst>
        </pc:spChg>
        <pc:graphicFrameChg chg="add mod modGraphic">
          <ac:chgData name="Ahmed Futa" userId="519bbcef-9479-4558-9a56-9b52cb19899b" providerId="ADAL" clId="{CD9F91F1-ACE8-47C6-A05D-B73AFDDD7D94}" dt="2025-06-18T16:06:38.698" v="820"/>
          <ac:graphicFrameMkLst>
            <pc:docMk/>
            <pc:sldMk cId="1579214575" sldId="701"/>
            <ac:graphicFrameMk id="5" creationId="{20DACF0F-FB2C-ED1B-5686-6CD13C83D1C9}"/>
          </ac:graphicFrameMkLst>
        </pc:graphicFrameChg>
      </pc:sldChg>
      <pc:sldChg chg="addSp delSp modSp new mod modClrScheme chgLayout">
        <pc:chgData name="Ahmed Futa" userId="519bbcef-9479-4558-9a56-9b52cb19899b" providerId="ADAL" clId="{CD9F91F1-ACE8-47C6-A05D-B73AFDDD7D94}" dt="2025-06-18T16:14:28.634" v="904" actId="120"/>
        <pc:sldMkLst>
          <pc:docMk/>
          <pc:sldMk cId="4163782672" sldId="702"/>
        </pc:sldMkLst>
        <pc:spChg chg="del mod">
          <ac:chgData name="Ahmed Futa" userId="519bbcef-9479-4558-9a56-9b52cb19899b" providerId="ADAL" clId="{CD9F91F1-ACE8-47C6-A05D-B73AFDDD7D94}" dt="2025-06-18T16:10:01.003" v="830" actId="26606"/>
          <ac:spMkLst>
            <pc:docMk/>
            <pc:sldMk cId="4163782672" sldId="702"/>
            <ac:spMk id="2" creationId="{749220E6-4847-1DFE-8AE7-7B452195046D}"/>
          </ac:spMkLst>
        </pc:spChg>
        <pc:spChg chg="mod">
          <ac:chgData name="Ahmed Futa" userId="519bbcef-9479-4558-9a56-9b52cb19899b" providerId="ADAL" clId="{CD9F91F1-ACE8-47C6-A05D-B73AFDDD7D94}" dt="2025-06-18T16:10:43.144" v="831" actId="26606"/>
          <ac:spMkLst>
            <pc:docMk/>
            <pc:sldMk cId="4163782672" sldId="702"/>
            <ac:spMk id="3" creationId="{E44B8A15-CFD9-FD3F-691F-B75913F7CD01}"/>
          </ac:spMkLst>
        </pc:spChg>
        <pc:graphicFrameChg chg="add mod modGraphic">
          <ac:chgData name="Ahmed Futa" userId="519bbcef-9479-4558-9a56-9b52cb19899b" providerId="ADAL" clId="{CD9F91F1-ACE8-47C6-A05D-B73AFDDD7D94}" dt="2025-06-18T16:14:28.634" v="904" actId="120"/>
          <ac:graphicFrameMkLst>
            <pc:docMk/>
            <pc:sldMk cId="4163782672" sldId="702"/>
            <ac:graphicFrameMk id="5" creationId="{E5697BBE-6BF9-7E19-09D4-C3E0C69EC5DA}"/>
          </ac:graphicFrameMkLst>
        </pc:graphicFrameChg>
      </pc:sldChg>
      <pc:sldChg chg="addSp delSp modSp new mod">
        <pc:chgData name="Ahmed Futa" userId="519bbcef-9479-4558-9a56-9b52cb19899b" providerId="ADAL" clId="{CD9F91F1-ACE8-47C6-A05D-B73AFDDD7D94}" dt="2025-06-17T06:08:48.278" v="721" actId="207"/>
        <pc:sldMkLst>
          <pc:docMk/>
          <pc:sldMk cId="2989117972" sldId="703"/>
        </pc:sldMkLst>
        <pc:spChg chg="add del mod">
          <ac:chgData name="Ahmed Futa" userId="519bbcef-9479-4558-9a56-9b52cb19899b" providerId="ADAL" clId="{CD9F91F1-ACE8-47C6-A05D-B73AFDDD7D94}" dt="2025-06-17T06:08:02.476" v="715" actId="26606"/>
          <ac:spMkLst>
            <pc:docMk/>
            <pc:sldMk cId="2989117972" sldId="703"/>
            <ac:spMk id="2" creationId="{BF3B29F6-D29E-E5E6-D823-C1DDD9D61500}"/>
          </ac:spMkLst>
        </pc:spChg>
        <pc:spChg chg="mod">
          <ac:chgData name="Ahmed Futa" userId="519bbcef-9479-4558-9a56-9b52cb19899b" providerId="ADAL" clId="{CD9F91F1-ACE8-47C6-A05D-B73AFDDD7D94}" dt="2025-06-17T06:08:02.476" v="715" actId="26606"/>
          <ac:spMkLst>
            <pc:docMk/>
            <pc:sldMk cId="2989117972" sldId="703"/>
            <ac:spMk id="3" creationId="{DAFA9095-17EE-5D34-C315-F5F84EE47A46}"/>
          </ac:spMkLst>
        </pc:spChg>
        <pc:graphicFrameChg chg="add mod modGraphic">
          <ac:chgData name="Ahmed Futa" userId="519bbcef-9479-4558-9a56-9b52cb19899b" providerId="ADAL" clId="{CD9F91F1-ACE8-47C6-A05D-B73AFDDD7D94}" dt="2025-06-17T06:08:48.278" v="721" actId="207"/>
          <ac:graphicFrameMkLst>
            <pc:docMk/>
            <pc:sldMk cId="2989117972" sldId="703"/>
            <ac:graphicFrameMk id="5" creationId="{61B0C1B0-BEC3-C185-CDCC-5C22D1CBBB01}"/>
          </ac:graphicFrameMkLst>
        </pc:graphicFrameChg>
        <pc:picChg chg="add mod">
          <ac:chgData name="Ahmed Futa" userId="519bbcef-9479-4558-9a56-9b52cb19899b" providerId="ADAL" clId="{CD9F91F1-ACE8-47C6-A05D-B73AFDDD7D94}" dt="2025-06-17T06:05:08.969" v="703"/>
          <ac:picMkLst>
            <pc:docMk/>
            <pc:sldMk cId="2989117972" sldId="703"/>
            <ac:picMk id="4" creationId="{B4124C94-BFBC-1371-9FB5-65F68D4BA767}"/>
          </ac:picMkLst>
        </pc:picChg>
      </pc:sldChg>
      <pc:sldChg chg="addSp delSp modSp new mod">
        <pc:chgData name="Ahmed Futa" userId="519bbcef-9479-4558-9a56-9b52cb19899b" providerId="ADAL" clId="{CD9F91F1-ACE8-47C6-A05D-B73AFDDD7D94}" dt="2025-06-17T06:12:22.419" v="739" actId="207"/>
        <pc:sldMkLst>
          <pc:docMk/>
          <pc:sldMk cId="1230909599" sldId="704"/>
        </pc:sldMkLst>
        <pc:spChg chg="del mod">
          <ac:chgData name="Ahmed Futa" userId="519bbcef-9479-4558-9a56-9b52cb19899b" providerId="ADAL" clId="{CD9F91F1-ACE8-47C6-A05D-B73AFDDD7D94}" dt="2025-06-17T06:10:32.415" v="730" actId="26606"/>
          <ac:spMkLst>
            <pc:docMk/>
            <pc:sldMk cId="1230909599" sldId="704"/>
            <ac:spMk id="2" creationId="{F6DBB857-436B-B4F8-6DA3-BE5A9BF7ED71}"/>
          </ac:spMkLst>
        </pc:spChg>
        <pc:spChg chg="mod">
          <ac:chgData name="Ahmed Futa" userId="519bbcef-9479-4558-9a56-9b52cb19899b" providerId="ADAL" clId="{CD9F91F1-ACE8-47C6-A05D-B73AFDDD7D94}" dt="2025-06-17T06:10:32.415" v="730" actId="26606"/>
          <ac:spMkLst>
            <pc:docMk/>
            <pc:sldMk cId="1230909599" sldId="704"/>
            <ac:spMk id="3" creationId="{23683A9A-113B-E635-82C7-065E35246367}"/>
          </ac:spMkLst>
        </pc:spChg>
        <pc:graphicFrameChg chg="add mod">
          <ac:chgData name="Ahmed Futa" userId="519bbcef-9479-4558-9a56-9b52cb19899b" providerId="ADAL" clId="{CD9F91F1-ACE8-47C6-A05D-B73AFDDD7D94}" dt="2025-06-17T06:12:22.419" v="739" actId="207"/>
          <ac:graphicFrameMkLst>
            <pc:docMk/>
            <pc:sldMk cId="1230909599" sldId="704"/>
            <ac:graphicFrameMk id="5" creationId="{CDEB6AB8-011E-BE11-F7BA-F5CB52E9FD41}"/>
          </ac:graphicFrameMkLst>
        </pc:graphicFrameChg>
      </pc:sldChg>
      <pc:sldChg chg="modSp add">
        <pc:chgData name="Ahmed Futa" userId="519bbcef-9479-4558-9a56-9b52cb19899b" providerId="ADAL" clId="{CD9F91F1-ACE8-47C6-A05D-B73AFDDD7D94}" dt="2025-06-18T16:09:30.643" v="829" actId="20577"/>
        <pc:sldMkLst>
          <pc:docMk/>
          <pc:sldMk cId="1364215147" sldId="705"/>
        </pc:sldMkLst>
        <pc:graphicFrameChg chg="mod">
          <ac:chgData name="Ahmed Futa" userId="519bbcef-9479-4558-9a56-9b52cb19899b" providerId="ADAL" clId="{CD9F91F1-ACE8-47C6-A05D-B73AFDDD7D94}" dt="2025-06-18T16:09:30.643" v="829" actId="20577"/>
          <ac:graphicFrameMkLst>
            <pc:docMk/>
            <pc:sldMk cId="1364215147" sldId="705"/>
            <ac:graphicFrameMk id="5" creationId="{67871339-36A1-2E5A-886B-8879078AEA3D}"/>
          </ac:graphicFrameMkLst>
        </pc:graphicFrameChg>
      </pc:sldChg>
      <pc:sldChg chg="add del ord">
        <pc:chgData name="Ahmed Futa" userId="519bbcef-9479-4558-9a56-9b52cb19899b" providerId="ADAL" clId="{CD9F91F1-ACE8-47C6-A05D-B73AFDDD7D94}" dt="2025-06-18T16:00:35.244" v="797" actId="2890"/>
        <pc:sldMkLst>
          <pc:docMk/>
          <pc:sldMk cId="3553379461" sldId="705"/>
        </pc:sldMkLst>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17.png"/><Relationship Id="rId6" Type="http://schemas.openxmlformats.org/officeDocument/2006/relationships/image" Target="../media/image56.sv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33.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8.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8.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svg"/><Relationship Id="rId1" Type="http://schemas.openxmlformats.org/officeDocument/2006/relationships/image" Target="../media/image15.png"/><Relationship Id="rId6" Type="http://schemas.openxmlformats.org/officeDocument/2006/relationships/image" Target="../media/image31.svg"/><Relationship Id="rId5" Type="http://schemas.openxmlformats.org/officeDocument/2006/relationships/image" Target="../media/image17.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37.svg"/><Relationship Id="rId5" Type="http://schemas.openxmlformats.org/officeDocument/2006/relationships/image" Target="../media/image20.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22.pn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svg"/><Relationship Id="rId1" Type="http://schemas.openxmlformats.org/officeDocument/2006/relationships/image" Target="../media/image23.png"/><Relationship Id="rId6" Type="http://schemas.openxmlformats.org/officeDocument/2006/relationships/image" Target="../media/image47.svg"/><Relationship Id="rId5" Type="http://schemas.openxmlformats.org/officeDocument/2006/relationships/image" Target="../media/image25.png"/><Relationship Id="rId4" Type="http://schemas.openxmlformats.org/officeDocument/2006/relationships/image" Target="../media/image45.svg"/></Relationships>
</file>

<file path=ppt/diagrams/_rels/data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image" Target="../media/image9.png"/><Relationship Id="rId4" Type="http://schemas.openxmlformats.org/officeDocument/2006/relationships/image" Target="../media/image7.sv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svg"/><Relationship Id="rId1" Type="http://schemas.openxmlformats.org/officeDocument/2006/relationships/image" Target="../media/image23.png"/><Relationship Id="rId4" Type="http://schemas.openxmlformats.org/officeDocument/2006/relationships/image" Target="../media/image51.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17.png"/><Relationship Id="rId6" Type="http://schemas.openxmlformats.org/officeDocument/2006/relationships/image" Target="../media/image56.sv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8.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8.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svg"/><Relationship Id="rId1" Type="http://schemas.openxmlformats.org/officeDocument/2006/relationships/image" Target="../media/image15.png"/><Relationship Id="rId6" Type="http://schemas.openxmlformats.org/officeDocument/2006/relationships/image" Target="../media/image31.svg"/><Relationship Id="rId5" Type="http://schemas.openxmlformats.org/officeDocument/2006/relationships/image" Target="../media/image17.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37.svg"/><Relationship Id="rId5" Type="http://schemas.openxmlformats.org/officeDocument/2006/relationships/image" Target="../media/image20.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svg"/><Relationship Id="rId1" Type="http://schemas.openxmlformats.org/officeDocument/2006/relationships/image" Target="../media/image23.png"/><Relationship Id="rId6" Type="http://schemas.openxmlformats.org/officeDocument/2006/relationships/image" Target="../media/image47.svg"/><Relationship Id="rId5" Type="http://schemas.openxmlformats.org/officeDocument/2006/relationships/image" Target="../media/image25.png"/><Relationship Id="rId4" Type="http://schemas.openxmlformats.org/officeDocument/2006/relationships/image" Target="../media/image4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image" Target="../media/image9.png"/><Relationship Id="rId4" Type="http://schemas.openxmlformats.org/officeDocument/2006/relationships/image" Target="../media/image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svg"/><Relationship Id="rId1" Type="http://schemas.openxmlformats.org/officeDocument/2006/relationships/image" Target="../media/image23.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42566-EDFE-4A6D-BE67-E023914299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F63DF6-86F5-4047-BD12-5F8BFE7D0031}">
      <dgm:prSet custT="1"/>
      <dgm:spPr>
        <a:solidFill>
          <a:schemeClr val="bg1"/>
        </a:solidFill>
      </dgm:spPr>
      <dgm:t>
        <a:bodyPr/>
        <a:lstStyle/>
        <a:p>
          <a:r>
            <a:rPr lang="en-US" sz="2400" dirty="0">
              <a:solidFill>
                <a:schemeClr val="tx1"/>
              </a:solidFill>
            </a:rPr>
            <a:t>Why equipment readiness matters?</a:t>
          </a:r>
        </a:p>
      </dgm:t>
    </dgm:pt>
    <dgm:pt modelId="{B2B4C162-3BB8-47E1-A1D2-4BC04D90F0F4}" type="parTrans" cxnId="{F73C1B84-10AB-43FB-A583-A6111F8C9DB6}">
      <dgm:prSet/>
      <dgm:spPr/>
      <dgm:t>
        <a:bodyPr/>
        <a:lstStyle/>
        <a:p>
          <a:endParaRPr lang="en-US"/>
        </a:p>
      </dgm:t>
    </dgm:pt>
    <dgm:pt modelId="{AD85378D-DA03-4F51-A29D-1B95491208CA}" type="sibTrans" cxnId="{F73C1B84-10AB-43FB-A583-A6111F8C9DB6}">
      <dgm:prSet/>
      <dgm:spPr/>
      <dgm:t>
        <a:bodyPr/>
        <a:lstStyle/>
        <a:p>
          <a:endParaRPr lang="en-US"/>
        </a:p>
      </dgm:t>
    </dgm:pt>
    <dgm:pt modelId="{EA6A9E1D-7507-4E95-835E-CF4D40C3306B}">
      <dgm:prSet/>
      <dgm:spPr>
        <a:solidFill>
          <a:schemeClr val="accent6">
            <a:lumMod val="20000"/>
            <a:lumOff val="80000"/>
          </a:schemeClr>
        </a:solidFill>
      </dgm:spPr>
      <dgm:t>
        <a:bodyPr/>
        <a:lstStyle/>
        <a:p>
          <a:r>
            <a:rPr lang="en-US" dirty="0">
              <a:solidFill>
                <a:schemeClr val="tx1"/>
              </a:solidFill>
            </a:rPr>
            <a:t>Ensures accurate and reliable data collection</a:t>
          </a:r>
        </a:p>
      </dgm:t>
    </dgm:pt>
    <dgm:pt modelId="{369D2F26-0961-496E-A13D-52BB96AE6904}" type="parTrans" cxnId="{6CA8582D-9B57-4C08-9A35-610C5EF58307}">
      <dgm:prSet/>
      <dgm:spPr/>
      <dgm:t>
        <a:bodyPr/>
        <a:lstStyle/>
        <a:p>
          <a:endParaRPr lang="en-US"/>
        </a:p>
      </dgm:t>
    </dgm:pt>
    <dgm:pt modelId="{758C2125-22E7-493D-8BED-8F1FE658E042}" type="sibTrans" cxnId="{6CA8582D-9B57-4C08-9A35-610C5EF58307}">
      <dgm:prSet/>
      <dgm:spPr/>
      <dgm:t>
        <a:bodyPr/>
        <a:lstStyle/>
        <a:p>
          <a:endParaRPr lang="en-US"/>
        </a:p>
      </dgm:t>
    </dgm:pt>
    <dgm:pt modelId="{FE70FAF9-6ECE-4BBC-867D-3EE307C9183B}">
      <dgm:prSet/>
      <dgm:spPr>
        <a:solidFill>
          <a:schemeClr val="accent6">
            <a:lumMod val="20000"/>
            <a:lumOff val="80000"/>
          </a:schemeClr>
        </a:solidFill>
      </dgm:spPr>
      <dgm:t>
        <a:bodyPr/>
        <a:lstStyle/>
        <a:p>
          <a:r>
            <a:rPr lang="en-US" dirty="0">
              <a:solidFill>
                <a:schemeClr val="tx1"/>
              </a:solidFill>
            </a:rPr>
            <a:t>Supports participant safety</a:t>
          </a:r>
        </a:p>
      </dgm:t>
    </dgm:pt>
    <dgm:pt modelId="{B272638C-5BAD-4E53-8B4A-FA9127A35A6F}" type="parTrans" cxnId="{1853D882-0093-47B4-8C79-2B46D9CC98C9}">
      <dgm:prSet/>
      <dgm:spPr/>
      <dgm:t>
        <a:bodyPr/>
        <a:lstStyle/>
        <a:p>
          <a:endParaRPr lang="en-US"/>
        </a:p>
      </dgm:t>
    </dgm:pt>
    <dgm:pt modelId="{E0196F0D-3A1F-48FE-B33A-74F5B4110145}" type="sibTrans" cxnId="{1853D882-0093-47B4-8C79-2B46D9CC98C9}">
      <dgm:prSet/>
      <dgm:spPr/>
      <dgm:t>
        <a:bodyPr/>
        <a:lstStyle/>
        <a:p>
          <a:endParaRPr lang="en-US"/>
        </a:p>
      </dgm:t>
    </dgm:pt>
    <dgm:pt modelId="{101F93EA-7DC6-4ABA-86A8-CCAF9FDF5C6B}">
      <dgm:prSet/>
      <dgm:spPr>
        <a:solidFill>
          <a:schemeClr val="accent6">
            <a:lumMod val="20000"/>
            <a:lumOff val="80000"/>
          </a:schemeClr>
        </a:solidFill>
      </dgm:spPr>
      <dgm:t>
        <a:bodyPr/>
        <a:lstStyle/>
        <a:p>
          <a:r>
            <a:rPr lang="en-US" dirty="0">
              <a:solidFill>
                <a:schemeClr val="tx1"/>
              </a:solidFill>
            </a:rPr>
            <a:t>Satisfies GCP and protocol requirements</a:t>
          </a:r>
        </a:p>
      </dgm:t>
    </dgm:pt>
    <dgm:pt modelId="{0400F733-8808-4A11-80F1-A7EF36E799C1}" type="parTrans" cxnId="{BB41E814-DB17-40FF-A6B9-D21AD4F32E28}">
      <dgm:prSet/>
      <dgm:spPr/>
      <dgm:t>
        <a:bodyPr/>
        <a:lstStyle/>
        <a:p>
          <a:endParaRPr lang="en-US"/>
        </a:p>
      </dgm:t>
    </dgm:pt>
    <dgm:pt modelId="{FD10AC81-BD19-4BDA-BCC9-F0188AC3069A}" type="sibTrans" cxnId="{BB41E814-DB17-40FF-A6B9-D21AD4F32E28}">
      <dgm:prSet/>
      <dgm:spPr/>
      <dgm:t>
        <a:bodyPr/>
        <a:lstStyle/>
        <a:p>
          <a:endParaRPr lang="en-US"/>
        </a:p>
      </dgm:t>
    </dgm:pt>
    <dgm:pt modelId="{910FB5F2-7184-4994-8639-D1123E144FEE}">
      <dgm:prSet/>
      <dgm:spPr>
        <a:solidFill>
          <a:schemeClr val="accent6">
            <a:lumMod val="20000"/>
            <a:lumOff val="80000"/>
          </a:schemeClr>
        </a:solidFill>
      </dgm:spPr>
      <dgm:t>
        <a:bodyPr/>
        <a:lstStyle/>
        <a:p>
          <a:r>
            <a:rPr lang="en-US" dirty="0">
              <a:solidFill>
                <a:schemeClr val="tx1"/>
              </a:solidFill>
            </a:rPr>
            <a:t>Prevents delays or deviations due to faulty or missing equipment</a:t>
          </a:r>
        </a:p>
      </dgm:t>
    </dgm:pt>
    <dgm:pt modelId="{9B3AFF16-57C3-4CA0-A661-CFF47FC80625}" type="parTrans" cxnId="{2648C74A-4739-43A0-AB37-CEA36F10BB7D}">
      <dgm:prSet/>
      <dgm:spPr/>
      <dgm:t>
        <a:bodyPr/>
        <a:lstStyle/>
        <a:p>
          <a:endParaRPr lang="en-US"/>
        </a:p>
      </dgm:t>
    </dgm:pt>
    <dgm:pt modelId="{482EBE93-7C2C-4344-8E02-16F144579705}" type="sibTrans" cxnId="{2648C74A-4739-43A0-AB37-CEA36F10BB7D}">
      <dgm:prSet/>
      <dgm:spPr/>
      <dgm:t>
        <a:bodyPr/>
        <a:lstStyle/>
        <a:p>
          <a:endParaRPr lang="en-US"/>
        </a:p>
      </dgm:t>
    </dgm:pt>
    <dgm:pt modelId="{71DB8DB3-8B69-497D-A7A0-7846331D22B4}" type="pres">
      <dgm:prSet presAssocID="{44442566-EDFE-4A6D-BE67-E02391429988}" presName="linear" presStyleCnt="0">
        <dgm:presLayoutVars>
          <dgm:animLvl val="lvl"/>
          <dgm:resizeHandles val="exact"/>
        </dgm:presLayoutVars>
      </dgm:prSet>
      <dgm:spPr/>
      <dgm:t>
        <a:bodyPr/>
        <a:lstStyle/>
        <a:p>
          <a:endParaRPr lang="en-US"/>
        </a:p>
      </dgm:t>
    </dgm:pt>
    <dgm:pt modelId="{4036F7F3-C250-47D5-868A-F63D9EDEC74F}" type="pres">
      <dgm:prSet presAssocID="{F5F63DF6-86F5-4047-BD12-5F8BFE7D0031}" presName="parentText" presStyleLbl="node1" presStyleIdx="0" presStyleCnt="5" custLinFactY="-19786" custLinFactNeighborX="-5517" custLinFactNeighborY="-100000">
        <dgm:presLayoutVars>
          <dgm:chMax val="0"/>
          <dgm:bulletEnabled val="1"/>
        </dgm:presLayoutVars>
      </dgm:prSet>
      <dgm:spPr/>
      <dgm:t>
        <a:bodyPr/>
        <a:lstStyle/>
        <a:p>
          <a:endParaRPr lang="en-US"/>
        </a:p>
      </dgm:t>
    </dgm:pt>
    <dgm:pt modelId="{9143B60F-6A55-4AB6-A1AF-E7A21CF82A05}" type="pres">
      <dgm:prSet presAssocID="{AD85378D-DA03-4F51-A29D-1B95491208CA}" presName="spacer" presStyleCnt="0"/>
      <dgm:spPr/>
    </dgm:pt>
    <dgm:pt modelId="{6AF57AD4-C195-43EC-9991-D294F3674F35}" type="pres">
      <dgm:prSet presAssocID="{EA6A9E1D-7507-4E95-835E-CF4D40C3306B}" presName="parentText" presStyleLbl="node1" presStyleIdx="1" presStyleCnt="5">
        <dgm:presLayoutVars>
          <dgm:chMax val="0"/>
          <dgm:bulletEnabled val="1"/>
        </dgm:presLayoutVars>
      </dgm:prSet>
      <dgm:spPr/>
      <dgm:t>
        <a:bodyPr/>
        <a:lstStyle/>
        <a:p>
          <a:endParaRPr lang="en-US"/>
        </a:p>
      </dgm:t>
    </dgm:pt>
    <dgm:pt modelId="{6BACA830-9DE2-42A6-86DE-7E836D62471D}" type="pres">
      <dgm:prSet presAssocID="{758C2125-22E7-493D-8BED-8F1FE658E042}" presName="spacer" presStyleCnt="0"/>
      <dgm:spPr/>
    </dgm:pt>
    <dgm:pt modelId="{64CE86EC-5323-400D-A895-5C5DDD10C02A}" type="pres">
      <dgm:prSet presAssocID="{FE70FAF9-6ECE-4BBC-867D-3EE307C9183B}" presName="parentText" presStyleLbl="node1" presStyleIdx="2" presStyleCnt="5" custLinFactNeighborY="-13453">
        <dgm:presLayoutVars>
          <dgm:chMax val="0"/>
          <dgm:bulletEnabled val="1"/>
        </dgm:presLayoutVars>
      </dgm:prSet>
      <dgm:spPr/>
      <dgm:t>
        <a:bodyPr/>
        <a:lstStyle/>
        <a:p>
          <a:endParaRPr lang="en-US"/>
        </a:p>
      </dgm:t>
    </dgm:pt>
    <dgm:pt modelId="{D33DCB6F-2279-4D01-B96B-1A53E0D22AB1}" type="pres">
      <dgm:prSet presAssocID="{E0196F0D-3A1F-48FE-B33A-74F5B4110145}" presName="spacer" presStyleCnt="0"/>
      <dgm:spPr/>
    </dgm:pt>
    <dgm:pt modelId="{7F68B9ED-304D-4996-9555-781F39ABDCF7}" type="pres">
      <dgm:prSet presAssocID="{101F93EA-7DC6-4ABA-86A8-CCAF9FDF5C6B}" presName="parentText" presStyleLbl="node1" presStyleIdx="3" presStyleCnt="5">
        <dgm:presLayoutVars>
          <dgm:chMax val="0"/>
          <dgm:bulletEnabled val="1"/>
        </dgm:presLayoutVars>
      </dgm:prSet>
      <dgm:spPr/>
      <dgm:t>
        <a:bodyPr/>
        <a:lstStyle/>
        <a:p>
          <a:endParaRPr lang="en-US"/>
        </a:p>
      </dgm:t>
    </dgm:pt>
    <dgm:pt modelId="{0B680B5A-0DB1-44F0-8643-6C0CE53CD195}" type="pres">
      <dgm:prSet presAssocID="{FD10AC81-BD19-4BDA-BCC9-F0188AC3069A}" presName="spacer" presStyleCnt="0"/>
      <dgm:spPr/>
    </dgm:pt>
    <dgm:pt modelId="{A4AD432D-C402-4DEB-A9ED-104067478DCE}" type="pres">
      <dgm:prSet presAssocID="{910FB5F2-7184-4994-8639-D1123E144FEE}" presName="parentText" presStyleLbl="node1" presStyleIdx="4" presStyleCnt="5">
        <dgm:presLayoutVars>
          <dgm:chMax val="0"/>
          <dgm:bulletEnabled val="1"/>
        </dgm:presLayoutVars>
      </dgm:prSet>
      <dgm:spPr/>
      <dgm:t>
        <a:bodyPr/>
        <a:lstStyle/>
        <a:p>
          <a:endParaRPr lang="en-US"/>
        </a:p>
      </dgm:t>
    </dgm:pt>
  </dgm:ptLst>
  <dgm:cxnLst>
    <dgm:cxn modelId="{46DF3BDA-4BA5-4CA0-A432-D8D33AC0944C}" type="presOf" srcId="{44442566-EDFE-4A6D-BE67-E02391429988}" destId="{71DB8DB3-8B69-497D-A7A0-7846331D22B4}" srcOrd="0" destOrd="0" presId="urn:microsoft.com/office/officeart/2005/8/layout/vList2"/>
    <dgm:cxn modelId="{2648C74A-4739-43A0-AB37-CEA36F10BB7D}" srcId="{44442566-EDFE-4A6D-BE67-E02391429988}" destId="{910FB5F2-7184-4994-8639-D1123E144FEE}" srcOrd="4" destOrd="0" parTransId="{9B3AFF16-57C3-4CA0-A661-CFF47FC80625}" sibTransId="{482EBE93-7C2C-4344-8E02-16F144579705}"/>
    <dgm:cxn modelId="{FA3F9778-90AA-4E15-947F-DA147865359E}" type="presOf" srcId="{F5F63DF6-86F5-4047-BD12-5F8BFE7D0031}" destId="{4036F7F3-C250-47D5-868A-F63D9EDEC74F}" srcOrd="0" destOrd="0" presId="urn:microsoft.com/office/officeart/2005/8/layout/vList2"/>
    <dgm:cxn modelId="{F8C24846-4498-4F3E-8E7C-2C5A315F6017}" type="presOf" srcId="{FE70FAF9-6ECE-4BBC-867D-3EE307C9183B}" destId="{64CE86EC-5323-400D-A895-5C5DDD10C02A}" srcOrd="0" destOrd="0" presId="urn:microsoft.com/office/officeart/2005/8/layout/vList2"/>
    <dgm:cxn modelId="{1853D882-0093-47B4-8C79-2B46D9CC98C9}" srcId="{44442566-EDFE-4A6D-BE67-E02391429988}" destId="{FE70FAF9-6ECE-4BBC-867D-3EE307C9183B}" srcOrd="2" destOrd="0" parTransId="{B272638C-5BAD-4E53-8B4A-FA9127A35A6F}" sibTransId="{E0196F0D-3A1F-48FE-B33A-74F5B4110145}"/>
    <dgm:cxn modelId="{5BD999DE-90B0-44BA-8DFF-04E361E9BC24}" type="presOf" srcId="{910FB5F2-7184-4994-8639-D1123E144FEE}" destId="{A4AD432D-C402-4DEB-A9ED-104067478DCE}" srcOrd="0" destOrd="0" presId="urn:microsoft.com/office/officeart/2005/8/layout/vList2"/>
    <dgm:cxn modelId="{F73C1B84-10AB-43FB-A583-A6111F8C9DB6}" srcId="{44442566-EDFE-4A6D-BE67-E02391429988}" destId="{F5F63DF6-86F5-4047-BD12-5F8BFE7D0031}" srcOrd="0" destOrd="0" parTransId="{B2B4C162-3BB8-47E1-A1D2-4BC04D90F0F4}" sibTransId="{AD85378D-DA03-4F51-A29D-1B95491208CA}"/>
    <dgm:cxn modelId="{6CA8582D-9B57-4C08-9A35-610C5EF58307}" srcId="{44442566-EDFE-4A6D-BE67-E02391429988}" destId="{EA6A9E1D-7507-4E95-835E-CF4D40C3306B}" srcOrd="1" destOrd="0" parTransId="{369D2F26-0961-496E-A13D-52BB96AE6904}" sibTransId="{758C2125-22E7-493D-8BED-8F1FE658E042}"/>
    <dgm:cxn modelId="{4801A49D-02F8-4152-A51C-79675E38971C}" type="presOf" srcId="{EA6A9E1D-7507-4E95-835E-CF4D40C3306B}" destId="{6AF57AD4-C195-43EC-9991-D294F3674F35}" srcOrd="0" destOrd="0" presId="urn:microsoft.com/office/officeart/2005/8/layout/vList2"/>
    <dgm:cxn modelId="{CFFCDBDC-964B-49C0-84E3-3774F85D9802}" type="presOf" srcId="{101F93EA-7DC6-4ABA-86A8-CCAF9FDF5C6B}" destId="{7F68B9ED-304D-4996-9555-781F39ABDCF7}" srcOrd="0" destOrd="0" presId="urn:microsoft.com/office/officeart/2005/8/layout/vList2"/>
    <dgm:cxn modelId="{BB41E814-DB17-40FF-A6B9-D21AD4F32E28}" srcId="{44442566-EDFE-4A6D-BE67-E02391429988}" destId="{101F93EA-7DC6-4ABA-86A8-CCAF9FDF5C6B}" srcOrd="3" destOrd="0" parTransId="{0400F733-8808-4A11-80F1-A7EF36E799C1}" sibTransId="{FD10AC81-BD19-4BDA-BCC9-F0188AC3069A}"/>
    <dgm:cxn modelId="{414A423D-6C7F-4750-B62B-D87CE5F997A1}" type="presParOf" srcId="{71DB8DB3-8B69-497D-A7A0-7846331D22B4}" destId="{4036F7F3-C250-47D5-868A-F63D9EDEC74F}" srcOrd="0" destOrd="0" presId="urn:microsoft.com/office/officeart/2005/8/layout/vList2"/>
    <dgm:cxn modelId="{5A066451-18E0-4202-BD4F-48690FBE5402}" type="presParOf" srcId="{71DB8DB3-8B69-497D-A7A0-7846331D22B4}" destId="{9143B60F-6A55-4AB6-A1AF-E7A21CF82A05}" srcOrd="1" destOrd="0" presId="urn:microsoft.com/office/officeart/2005/8/layout/vList2"/>
    <dgm:cxn modelId="{BCE9ACEF-F1FC-4CD0-838A-7D1AAE233092}" type="presParOf" srcId="{71DB8DB3-8B69-497D-A7A0-7846331D22B4}" destId="{6AF57AD4-C195-43EC-9991-D294F3674F35}" srcOrd="2" destOrd="0" presId="urn:microsoft.com/office/officeart/2005/8/layout/vList2"/>
    <dgm:cxn modelId="{227E2A0C-0F45-4278-86C9-E6C33B77EEE6}" type="presParOf" srcId="{71DB8DB3-8B69-497D-A7A0-7846331D22B4}" destId="{6BACA830-9DE2-42A6-86DE-7E836D62471D}" srcOrd="3" destOrd="0" presId="urn:microsoft.com/office/officeart/2005/8/layout/vList2"/>
    <dgm:cxn modelId="{9F82C7AE-7F00-4644-866A-678F2D243387}" type="presParOf" srcId="{71DB8DB3-8B69-497D-A7A0-7846331D22B4}" destId="{64CE86EC-5323-400D-A895-5C5DDD10C02A}" srcOrd="4" destOrd="0" presId="urn:microsoft.com/office/officeart/2005/8/layout/vList2"/>
    <dgm:cxn modelId="{A2D32E89-917E-490F-AC9A-D5D670408CA7}" type="presParOf" srcId="{71DB8DB3-8B69-497D-A7A0-7846331D22B4}" destId="{D33DCB6F-2279-4D01-B96B-1A53E0D22AB1}" srcOrd="5" destOrd="0" presId="urn:microsoft.com/office/officeart/2005/8/layout/vList2"/>
    <dgm:cxn modelId="{D9AF936D-F007-4DB2-B63F-D15BB2294CDB}" type="presParOf" srcId="{71DB8DB3-8B69-497D-A7A0-7846331D22B4}" destId="{7F68B9ED-304D-4996-9555-781F39ABDCF7}" srcOrd="6" destOrd="0" presId="urn:microsoft.com/office/officeart/2005/8/layout/vList2"/>
    <dgm:cxn modelId="{42F488F5-2A18-451F-91F4-FA65AB51EA2F}" type="presParOf" srcId="{71DB8DB3-8B69-497D-A7A0-7846331D22B4}" destId="{0B680B5A-0DB1-44F0-8643-6C0CE53CD195}" srcOrd="7" destOrd="0" presId="urn:microsoft.com/office/officeart/2005/8/layout/vList2"/>
    <dgm:cxn modelId="{7224622A-6B9A-4922-9B75-23C2837416DE}" type="presParOf" srcId="{71DB8DB3-8B69-497D-A7A0-7846331D22B4}" destId="{A4AD432D-C402-4DEB-A9ED-104067478DC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9AC68E-37DB-4F1E-8CD4-A83D16D03C28}"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D812C46D-2658-4D97-9521-A388930D09C8}">
      <dgm:prSet custT="1"/>
      <dgm:spPr>
        <a:xfrm>
          <a:off x="0" y="39687"/>
          <a:ext cx="3286125" cy="1971675"/>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gm:spPr>
      <dgm:t>
        <a:bodyPr spcFirstLastPara="0" vert="horz" wrap="square" lIns="91440" tIns="91440" rIns="91440" bIns="91440" numCol="1" spcCol="1270" anchor="t" anchorCtr="0"/>
        <a:lstStyle/>
        <a:p>
          <a:pPr algn="l"/>
          <a:r>
            <a:rPr lang="en-US" sz="2100" kern="1200" dirty="0">
              <a:solidFill>
                <a:srgbClr val="002060"/>
              </a:solidFill>
              <a:latin typeface="Calibri"/>
              <a:ea typeface="+mn-ea"/>
              <a:cs typeface="+mn-cs"/>
            </a:rPr>
            <a:t>Ensure adequate time and capacity to conduct follow-up visits per protocol</a:t>
          </a:r>
          <a:endParaRPr lang="en-US" sz="2100" kern="1200" dirty="0">
            <a:solidFill>
              <a:prstClr val="white"/>
            </a:solidFill>
            <a:latin typeface="Calibri"/>
            <a:ea typeface="+mn-ea"/>
            <a:cs typeface="+mn-cs"/>
          </a:endParaRPr>
        </a:p>
      </dgm:t>
    </dgm:pt>
    <dgm:pt modelId="{1EAD031A-D2F3-473F-BBB5-A209D24809C7}" type="parTrans" cxnId="{74AFAF33-D9A6-423B-A1A1-45BD19C6AB89}">
      <dgm:prSet/>
      <dgm:spPr/>
      <dgm:t>
        <a:bodyPr/>
        <a:lstStyle/>
        <a:p>
          <a:endParaRPr lang="en-US"/>
        </a:p>
      </dgm:t>
    </dgm:pt>
    <dgm:pt modelId="{3FFEBF69-3898-4BD6-90E0-8509B3FB1555}" type="sibTrans" cxnId="{74AFAF33-D9A6-423B-A1A1-45BD19C6AB89}">
      <dgm:prSet/>
      <dgm:spPr/>
      <dgm:t>
        <a:bodyPr/>
        <a:lstStyle/>
        <a:p>
          <a:endParaRPr lang="en-US"/>
        </a:p>
      </dgm:t>
    </dgm:pt>
    <dgm:pt modelId="{0E1203B4-EB52-449D-BD5A-48BDF3A8FD03}">
      <dgm:prSet custT="1"/>
      <dgm:spPr>
        <a:xfrm>
          <a:off x="3656076" y="0"/>
          <a:ext cx="3286125" cy="1971675"/>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gm:spPr>
      <dgm:t>
        <a:bodyPr spcFirstLastPara="0" vert="horz" wrap="square" lIns="91440" tIns="91440" rIns="91440" bIns="91440" numCol="1" spcCol="1270" anchor="t" anchorCtr="0"/>
        <a:lstStyle/>
        <a:p>
          <a:pPr algn="l"/>
          <a:r>
            <a:rPr lang="en-US" sz="2100" kern="1200" dirty="0">
              <a:solidFill>
                <a:srgbClr val="002060"/>
              </a:solidFill>
              <a:latin typeface="Calibri"/>
              <a:ea typeface="+mn-ea"/>
              <a:cs typeface="+mn-cs"/>
            </a:rPr>
            <a:t>Provide access to appropriate facilities for safety monitoring and efficacy assessments</a:t>
          </a:r>
          <a:endParaRPr lang="en-US" sz="2100" kern="1200" dirty="0">
            <a:solidFill>
              <a:prstClr val="white"/>
            </a:solidFill>
            <a:latin typeface="Calibri"/>
            <a:ea typeface="+mn-ea"/>
            <a:cs typeface="+mn-cs"/>
          </a:endParaRPr>
        </a:p>
      </dgm:t>
    </dgm:pt>
    <dgm:pt modelId="{1ABE1B59-38D4-44C7-8B35-C3B8D8EAB9FC}" type="parTrans" cxnId="{A9557ADE-AB34-468E-AA74-D09EB8ED7671}">
      <dgm:prSet/>
      <dgm:spPr/>
      <dgm:t>
        <a:bodyPr/>
        <a:lstStyle/>
        <a:p>
          <a:endParaRPr lang="en-US"/>
        </a:p>
      </dgm:t>
    </dgm:pt>
    <dgm:pt modelId="{0D5E1959-F846-4346-B0B7-0CB899DD38B3}" type="sibTrans" cxnId="{A9557ADE-AB34-468E-AA74-D09EB8ED7671}">
      <dgm:prSet/>
      <dgm:spPr/>
      <dgm:t>
        <a:bodyPr/>
        <a:lstStyle/>
        <a:p>
          <a:endParaRPr lang="en-US"/>
        </a:p>
      </dgm:t>
    </dgm:pt>
    <dgm:pt modelId="{27209D77-0A04-4725-84B8-E37D333280B0}">
      <dgm:prSet custT="1"/>
      <dgm:spPr>
        <a:xfrm>
          <a:off x="7229475" y="0"/>
          <a:ext cx="3286125" cy="1971675"/>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gm:spPr>
      <dgm:t>
        <a:bodyPr spcFirstLastPara="0" vert="horz" wrap="square" lIns="91440" tIns="91440" rIns="91440" bIns="91440" numCol="1" spcCol="1270" anchor="t" anchorCtr="0"/>
        <a:lstStyle/>
        <a:p>
          <a:pPr algn="l"/>
          <a:r>
            <a:rPr lang="en-US" sz="2100" kern="1200" dirty="0">
              <a:solidFill>
                <a:srgbClr val="002060"/>
              </a:solidFill>
              <a:latin typeface="Calibri"/>
              <a:ea typeface="+mn-ea"/>
              <a:cs typeface="+mn-cs"/>
            </a:rPr>
            <a:t>Maintain confidentiality and ensure access to medical care, laboratory services, and proper data archiving</a:t>
          </a:r>
          <a:endParaRPr lang="en-US" sz="2100" kern="1200" dirty="0">
            <a:solidFill>
              <a:prstClr val="white"/>
            </a:solidFill>
            <a:latin typeface="Calibri"/>
            <a:ea typeface="+mn-ea"/>
            <a:cs typeface="+mn-cs"/>
          </a:endParaRPr>
        </a:p>
      </dgm:t>
    </dgm:pt>
    <dgm:pt modelId="{0F51C91C-E849-4C39-AF59-0E1A66AF6D2D}" type="parTrans" cxnId="{59D24BF4-7646-403D-99E2-2047A040A4D6}">
      <dgm:prSet/>
      <dgm:spPr/>
      <dgm:t>
        <a:bodyPr/>
        <a:lstStyle/>
        <a:p>
          <a:endParaRPr lang="en-US"/>
        </a:p>
      </dgm:t>
    </dgm:pt>
    <dgm:pt modelId="{A290B66B-1718-49F2-9815-90E4C7FFB5B4}" type="sibTrans" cxnId="{59D24BF4-7646-403D-99E2-2047A040A4D6}">
      <dgm:prSet/>
      <dgm:spPr/>
      <dgm:t>
        <a:bodyPr/>
        <a:lstStyle/>
        <a:p>
          <a:endParaRPr lang="en-US"/>
        </a:p>
      </dgm:t>
    </dgm:pt>
    <dgm:pt modelId="{E99F7AFB-52CB-42C8-A1C5-08C07ED5E9FE}">
      <dgm:prSet custT="1"/>
      <dgm:spPr>
        <a:xfrm>
          <a:off x="0" y="2339975"/>
          <a:ext cx="3286125" cy="1971675"/>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gm:spPr>
      <dgm:t>
        <a:bodyPr spcFirstLastPara="0" vert="horz" wrap="square" lIns="91440" tIns="91440" rIns="91440" bIns="91440" numCol="1" spcCol="1270" anchor="t" anchorCtr="0"/>
        <a:lstStyle/>
        <a:p>
          <a:pPr algn="l"/>
          <a:r>
            <a:rPr lang="en-US" sz="2100" kern="1200" dirty="0">
              <a:solidFill>
                <a:srgbClr val="002060"/>
              </a:solidFill>
              <a:latin typeface="Calibri"/>
              <a:ea typeface="+mn-ea"/>
              <a:cs typeface="+mn-cs"/>
            </a:rPr>
            <a:t>Have sufficient </a:t>
          </a:r>
          <a:r>
            <a:rPr lang="en-US" sz="2400" kern="1200" dirty="0">
              <a:solidFill>
                <a:srgbClr val="002060"/>
              </a:solidFill>
              <a:latin typeface="Calibri"/>
              <a:ea typeface="+mn-ea"/>
              <a:cs typeface="+mn-cs"/>
            </a:rPr>
            <a:t>qualified</a:t>
          </a:r>
          <a:r>
            <a:rPr lang="en-US" sz="2100" kern="1200" dirty="0">
              <a:solidFill>
                <a:srgbClr val="002060"/>
              </a:solidFill>
              <a:latin typeface="Calibri"/>
              <a:ea typeface="+mn-ea"/>
              <a:cs typeface="+mn-cs"/>
            </a:rPr>
            <a:t> staff available for clinical oversight and data collection</a:t>
          </a:r>
          <a:endParaRPr lang="en-US" sz="2700" kern="1200" dirty="0">
            <a:solidFill>
              <a:srgbClr val="002060"/>
            </a:solidFill>
            <a:latin typeface="Calibri"/>
            <a:ea typeface="+mn-ea"/>
            <a:cs typeface="+mn-cs"/>
          </a:endParaRPr>
        </a:p>
      </dgm:t>
    </dgm:pt>
    <dgm:pt modelId="{897EAF76-EFB4-490D-B055-2083365F580E}" type="parTrans" cxnId="{34CF3A36-5284-4A22-9718-556E9A265D54}">
      <dgm:prSet/>
      <dgm:spPr/>
      <dgm:t>
        <a:bodyPr/>
        <a:lstStyle/>
        <a:p>
          <a:endParaRPr lang="en-US"/>
        </a:p>
      </dgm:t>
    </dgm:pt>
    <dgm:pt modelId="{A0204273-296D-40A3-958D-CE92C7D330D9}" type="sibTrans" cxnId="{34CF3A36-5284-4A22-9718-556E9A265D54}">
      <dgm:prSet/>
      <dgm:spPr/>
      <dgm:t>
        <a:bodyPr/>
        <a:lstStyle/>
        <a:p>
          <a:endParaRPr lang="en-US"/>
        </a:p>
      </dgm:t>
    </dgm:pt>
    <dgm:pt modelId="{1B69EE5F-3542-4A63-B49C-DAE908BC9652}">
      <dgm:prSet custT="1"/>
      <dgm:spPr>
        <a:xfrm>
          <a:off x="3614737" y="2339975"/>
          <a:ext cx="3286125" cy="1971675"/>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gm:spPr>
      <dgm:t>
        <a:bodyPr spcFirstLastPara="0" vert="horz" wrap="square" lIns="91440" tIns="91440" rIns="91440" bIns="91440" numCol="1" spcCol="1270" anchor="t" anchorCtr="0"/>
        <a:lstStyle/>
        <a:p>
          <a:pPr algn="l"/>
          <a:r>
            <a:rPr lang="en-US" sz="2100" kern="1200" dirty="0">
              <a:solidFill>
                <a:srgbClr val="002060"/>
              </a:solidFill>
              <a:latin typeface="Calibri"/>
              <a:ea typeface="+mn-ea"/>
              <a:cs typeface="+mn-cs"/>
            </a:rPr>
            <a:t>Provide the </a:t>
          </a:r>
          <a:r>
            <a:rPr lang="en-US" sz="2400" kern="1200" dirty="0">
              <a:solidFill>
                <a:srgbClr val="002060"/>
              </a:solidFill>
              <a:latin typeface="Calibri"/>
              <a:ea typeface="+mn-ea"/>
              <a:cs typeface="+mn-cs"/>
            </a:rPr>
            <a:t>standard</a:t>
          </a:r>
          <a:r>
            <a:rPr lang="en-US" sz="2100" kern="1200" dirty="0">
              <a:solidFill>
                <a:srgbClr val="002060"/>
              </a:solidFill>
              <a:latin typeface="Calibri"/>
              <a:ea typeface="+mn-ea"/>
              <a:cs typeface="+mn-cs"/>
            </a:rPr>
            <a:t> of care to all participants throughout the trial</a:t>
          </a:r>
          <a:endParaRPr lang="en-US" sz="2700" kern="1200" dirty="0">
            <a:solidFill>
              <a:srgbClr val="002060"/>
            </a:solidFill>
            <a:latin typeface="Calibri"/>
            <a:ea typeface="+mn-ea"/>
            <a:cs typeface="+mn-cs"/>
          </a:endParaRPr>
        </a:p>
      </dgm:t>
    </dgm:pt>
    <dgm:pt modelId="{21423796-4DFE-4258-959F-C42D75814F54}" type="parTrans" cxnId="{C4E1229F-8E2A-4C21-A40E-A2FC2F44FBE9}">
      <dgm:prSet/>
      <dgm:spPr/>
      <dgm:t>
        <a:bodyPr/>
        <a:lstStyle/>
        <a:p>
          <a:endParaRPr lang="en-US"/>
        </a:p>
      </dgm:t>
    </dgm:pt>
    <dgm:pt modelId="{5485BDC8-35C0-41FC-978D-2FA1E095F3C4}" type="sibTrans" cxnId="{C4E1229F-8E2A-4C21-A40E-A2FC2F44FBE9}">
      <dgm:prSet/>
      <dgm:spPr/>
      <dgm:t>
        <a:bodyPr/>
        <a:lstStyle/>
        <a:p>
          <a:endParaRPr lang="en-US"/>
        </a:p>
      </dgm:t>
    </dgm:pt>
    <dgm:pt modelId="{E08BCF83-7E70-408B-A058-301B2514F84F}">
      <dgm:prSet custT="1"/>
      <dgm:spPr>
        <a:xfrm>
          <a:off x="7229475" y="2339975"/>
          <a:ext cx="3286125" cy="1971675"/>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gm:spPr>
      <dgm:t>
        <a:bodyPr spcFirstLastPara="0" vert="horz" wrap="square" lIns="91440" tIns="91440" rIns="91440" bIns="91440" numCol="1" spcCol="1270" anchor="t" anchorCtr="0"/>
        <a:lstStyle/>
        <a:p>
          <a:pPr algn="l"/>
          <a:r>
            <a:rPr lang="en-US" sz="2100" kern="1200" dirty="0">
              <a:solidFill>
                <a:srgbClr val="002060"/>
              </a:solidFill>
              <a:latin typeface="Calibri"/>
              <a:ea typeface="+mn-ea"/>
              <a:cs typeface="+mn-cs"/>
            </a:rPr>
            <a:t>Establish systems for timely safety data recording, management, and reporting</a:t>
          </a:r>
          <a:endParaRPr lang="en-US" sz="2400" kern="1200" dirty="0">
            <a:solidFill>
              <a:srgbClr val="002060"/>
            </a:solidFill>
            <a:latin typeface="Calibri"/>
            <a:ea typeface="+mn-ea"/>
            <a:cs typeface="+mn-cs"/>
          </a:endParaRPr>
        </a:p>
      </dgm:t>
    </dgm:pt>
    <dgm:pt modelId="{03553C25-49F9-4139-9224-E698849A11F3}" type="parTrans" cxnId="{3011EAA6-45A5-4D07-AD87-2452A8E1875F}">
      <dgm:prSet/>
      <dgm:spPr/>
      <dgm:t>
        <a:bodyPr/>
        <a:lstStyle/>
        <a:p>
          <a:endParaRPr lang="en-US"/>
        </a:p>
      </dgm:t>
    </dgm:pt>
    <dgm:pt modelId="{3FDA8F1A-294C-4242-920B-05CED1A0B694}" type="sibTrans" cxnId="{3011EAA6-45A5-4D07-AD87-2452A8E1875F}">
      <dgm:prSet/>
      <dgm:spPr/>
      <dgm:t>
        <a:bodyPr/>
        <a:lstStyle/>
        <a:p>
          <a:endParaRPr lang="en-US"/>
        </a:p>
      </dgm:t>
    </dgm:pt>
    <dgm:pt modelId="{4AAC7202-88CB-4282-87BB-5F2FE99D40DC}" type="pres">
      <dgm:prSet presAssocID="{E19AC68E-37DB-4F1E-8CD4-A83D16D03C28}" presName="diagram" presStyleCnt="0">
        <dgm:presLayoutVars>
          <dgm:dir/>
          <dgm:resizeHandles val="exact"/>
        </dgm:presLayoutVars>
      </dgm:prSet>
      <dgm:spPr/>
      <dgm:t>
        <a:bodyPr/>
        <a:lstStyle/>
        <a:p>
          <a:endParaRPr lang="en-US"/>
        </a:p>
      </dgm:t>
    </dgm:pt>
    <dgm:pt modelId="{B040586A-27CE-4125-BCD3-741A7FC10CAD}" type="pres">
      <dgm:prSet presAssocID="{D812C46D-2658-4D97-9521-A388930D09C8}" presName="node" presStyleLbl="node1" presStyleIdx="0" presStyleCnt="6">
        <dgm:presLayoutVars>
          <dgm:bulletEnabled val="1"/>
        </dgm:presLayoutVars>
      </dgm:prSet>
      <dgm:spPr>
        <a:xfrm>
          <a:off x="0" y="39687"/>
          <a:ext cx="3286125" cy="1971675"/>
        </a:xfrm>
        <a:prstGeom prst="rect">
          <a:avLst/>
        </a:prstGeom>
      </dgm:spPr>
      <dgm:t>
        <a:bodyPr/>
        <a:lstStyle/>
        <a:p>
          <a:endParaRPr lang="en-US"/>
        </a:p>
      </dgm:t>
    </dgm:pt>
    <dgm:pt modelId="{112127EA-A8B7-4A84-AAE4-3442A417E613}" type="pres">
      <dgm:prSet presAssocID="{3FFEBF69-3898-4BD6-90E0-8509B3FB1555}" presName="sibTrans" presStyleCnt="0"/>
      <dgm:spPr/>
    </dgm:pt>
    <dgm:pt modelId="{D6BD8540-4832-4610-8A21-8A9C93FD87E4}" type="pres">
      <dgm:prSet presAssocID="{0E1203B4-EB52-449D-BD5A-48BDF3A8FD03}" presName="node" presStyleLbl="node1" presStyleIdx="1" presStyleCnt="6" custLinFactNeighborX="1258" custLinFactNeighborY="-52352">
        <dgm:presLayoutVars>
          <dgm:bulletEnabled val="1"/>
        </dgm:presLayoutVars>
      </dgm:prSet>
      <dgm:spPr>
        <a:xfrm>
          <a:off x="3614737" y="39687"/>
          <a:ext cx="3286125" cy="1971675"/>
        </a:xfrm>
        <a:prstGeom prst="rect">
          <a:avLst/>
        </a:prstGeom>
      </dgm:spPr>
      <dgm:t>
        <a:bodyPr/>
        <a:lstStyle/>
        <a:p>
          <a:endParaRPr lang="en-US"/>
        </a:p>
      </dgm:t>
    </dgm:pt>
    <dgm:pt modelId="{BF5C2588-37AA-4A94-9987-B8E730B8B1E1}" type="pres">
      <dgm:prSet presAssocID="{0D5E1959-F846-4346-B0B7-0CB899DD38B3}" presName="sibTrans" presStyleCnt="0"/>
      <dgm:spPr/>
    </dgm:pt>
    <dgm:pt modelId="{F8BB4EB8-D201-4D39-9FB1-BA0C05BEE183}" type="pres">
      <dgm:prSet presAssocID="{27209D77-0A04-4725-84B8-E37D333280B0}" presName="node" presStyleLbl="node1" presStyleIdx="2" presStyleCnt="6" custLinFactNeighborY="-6651">
        <dgm:presLayoutVars>
          <dgm:bulletEnabled val="1"/>
        </dgm:presLayoutVars>
      </dgm:prSet>
      <dgm:spPr>
        <a:xfrm>
          <a:off x="7229475" y="39687"/>
          <a:ext cx="3286125" cy="1971675"/>
        </a:xfrm>
        <a:prstGeom prst="rect">
          <a:avLst/>
        </a:prstGeom>
      </dgm:spPr>
      <dgm:t>
        <a:bodyPr/>
        <a:lstStyle/>
        <a:p>
          <a:endParaRPr lang="en-US"/>
        </a:p>
      </dgm:t>
    </dgm:pt>
    <dgm:pt modelId="{5F077BD9-D6EC-473D-AE11-8A86E466CF64}" type="pres">
      <dgm:prSet presAssocID="{A290B66B-1718-49F2-9815-90E4C7FFB5B4}" presName="sibTrans" presStyleCnt="0"/>
      <dgm:spPr/>
    </dgm:pt>
    <dgm:pt modelId="{01ECA1E6-85A1-4DCA-819A-6ED7145E0AEB}" type="pres">
      <dgm:prSet presAssocID="{E99F7AFB-52CB-42C8-A1C5-08C07ED5E9FE}" presName="node" presStyleLbl="node1" presStyleIdx="3" presStyleCnt="6">
        <dgm:presLayoutVars>
          <dgm:bulletEnabled val="1"/>
        </dgm:presLayoutVars>
      </dgm:prSet>
      <dgm:spPr>
        <a:xfrm>
          <a:off x="0" y="2339975"/>
          <a:ext cx="3286125" cy="1971675"/>
        </a:xfrm>
        <a:prstGeom prst="rect">
          <a:avLst/>
        </a:prstGeom>
      </dgm:spPr>
      <dgm:t>
        <a:bodyPr/>
        <a:lstStyle/>
        <a:p>
          <a:endParaRPr lang="en-US"/>
        </a:p>
      </dgm:t>
    </dgm:pt>
    <dgm:pt modelId="{5647FA2D-6814-4885-99EB-65870FEF2A33}" type="pres">
      <dgm:prSet presAssocID="{A0204273-296D-40A3-958D-CE92C7D330D9}" presName="sibTrans" presStyleCnt="0"/>
      <dgm:spPr/>
    </dgm:pt>
    <dgm:pt modelId="{DC43A73C-2E24-42C2-B673-82FFCE3BE03F}" type="pres">
      <dgm:prSet presAssocID="{1B69EE5F-3542-4A63-B49C-DAE908BC9652}" presName="node" presStyleLbl="node1" presStyleIdx="4" presStyleCnt="6">
        <dgm:presLayoutVars>
          <dgm:bulletEnabled val="1"/>
        </dgm:presLayoutVars>
      </dgm:prSet>
      <dgm:spPr>
        <a:xfrm>
          <a:off x="3614737" y="2339975"/>
          <a:ext cx="3286125" cy="1971675"/>
        </a:xfrm>
        <a:prstGeom prst="rect">
          <a:avLst/>
        </a:prstGeom>
      </dgm:spPr>
      <dgm:t>
        <a:bodyPr/>
        <a:lstStyle/>
        <a:p>
          <a:endParaRPr lang="en-US"/>
        </a:p>
      </dgm:t>
    </dgm:pt>
    <dgm:pt modelId="{285B5525-66C3-4009-B76A-A5B8CD6AFEC2}" type="pres">
      <dgm:prSet presAssocID="{5485BDC8-35C0-41FC-978D-2FA1E095F3C4}" presName="sibTrans" presStyleCnt="0"/>
      <dgm:spPr/>
    </dgm:pt>
    <dgm:pt modelId="{DE329834-DC53-4FEA-BF1A-7763D6674005}" type="pres">
      <dgm:prSet presAssocID="{E08BCF83-7E70-408B-A058-301B2514F84F}" presName="node" presStyleLbl="node1" presStyleIdx="5" presStyleCnt="6">
        <dgm:presLayoutVars>
          <dgm:bulletEnabled val="1"/>
        </dgm:presLayoutVars>
      </dgm:prSet>
      <dgm:spPr>
        <a:xfrm>
          <a:off x="7229475" y="2339975"/>
          <a:ext cx="3286125" cy="1971675"/>
        </a:xfrm>
        <a:prstGeom prst="rect">
          <a:avLst/>
        </a:prstGeom>
      </dgm:spPr>
      <dgm:t>
        <a:bodyPr/>
        <a:lstStyle/>
        <a:p>
          <a:endParaRPr lang="en-US"/>
        </a:p>
      </dgm:t>
    </dgm:pt>
  </dgm:ptLst>
  <dgm:cxnLst>
    <dgm:cxn modelId="{880BBE87-A85A-40E9-8EAD-D29B80D0DC9A}" type="presOf" srcId="{0E1203B4-EB52-449D-BD5A-48BDF3A8FD03}" destId="{D6BD8540-4832-4610-8A21-8A9C93FD87E4}" srcOrd="0" destOrd="0" presId="urn:microsoft.com/office/officeart/2005/8/layout/default"/>
    <dgm:cxn modelId="{54F3277B-FB0B-40A9-8F35-A51B2BF989CE}" type="presOf" srcId="{D812C46D-2658-4D97-9521-A388930D09C8}" destId="{B040586A-27CE-4125-BCD3-741A7FC10CAD}" srcOrd="0" destOrd="0" presId="urn:microsoft.com/office/officeart/2005/8/layout/default"/>
    <dgm:cxn modelId="{34CF3A36-5284-4A22-9718-556E9A265D54}" srcId="{E19AC68E-37DB-4F1E-8CD4-A83D16D03C28}" destId="{E99F7AFB-52CB-42C8-A1C5-08C07ED5E9FE}" srcOrd="3" destOrd="0" parTransId="{897EAF76-EFB4-490D-B055-2083365F580E}" sibTransId="{A0204273-296D-40A3-958D-CE92C7D330D9}"/>
    <dgm:cxn modelId="{59D24BF4-7646-403D-99E2-2047A040A4D6}" srcId="{E19AC68E-37DB-4F1E-8CD4-A83D16D03C28}" destId="{27209D77-0A04-4725-84B8-E37D333280B0}" srcOrd="2" destOrd="0" parTransId="{0F51C91C-E849-4C39-AF59-0E1A66AF6D2D}" sibTransId="{A290B66B-1718-49F2-9815-90E4C7FFB5B4}"/>
    <dgm:cxn modelId="{3E098A94-7A10-4972-9F61-2C9B6368B588}" type="presOf" srcId="{27209D77-0A04-4725-84B8-E37D333280B0}" destId="{F8BB4EB8-D201-4D39-9FB1-BA0C05BEE183}" srcOrd="0" destOrd="0" presId="urn:microsoft.com/office/officeart/2005/8/layout/default"/>
    <dgm:cxn modelId="{FD49E413-8221-4069-B5E1-93ED2995DF2A}" type="presOf" srcId="{1B69EE5F-3542-4A63-B49C-DAE908BC9652}" destId="{DC43A73C-2E24-42C2-B673-82FFCE3BE03F}" srcOrd="0" destOrd="0" presId="urn:microsoft.com/office/officeart/2005/8/layout/default"/>
    <dgm:cxn modelId="{C4E1229F-8E2A-4C21-A40E-A2FC2F44FBE9}" srcId="{E19AC68E-37DB-4F1E-8CD4-A83D16D03C28}" destId="{1B69EE5F-3542-4A63-B49C-DAE908BC9652}" srcOrd="4" destOrd="0" parTransId="{21423796-4DFE-4258-959F-C42D75814F54}" sibTransId="{5485BDC8-35C0-41FC-978D-2FA1E095F3C4}"/>
    <dgm:cxn modelId="{FEE3360B-0FDA-4F3B-9229-431A5B21CDB5}" type="presOf" srcId="{E99F7AFB-52CB-42C8-A1C5-08C07ED5E9FE}" destId="{01ECA1E6-85A1-4DCA-819A-6ED7145E0AEB}" srcOrd="0" destOrd="0" presId="urn:microsoft.com/office/officeart/2005/8/layout/default"/>
    <dgm:cxn modelId="{4548FB12-CDE9-4487-A0C7-42BC16A6A93D}" type="presOf" srcId="{E19AC68E-37DB-4F1E-8CD4-A83D16D03C28}" destId="{4AAC7202-88CB-4282-87BB-5F2FE99D40DC}" srcOrd="0" destOrd="0" presId="urn:microsoft.com/office/officeart/2005/8/layout/default"/>
    <dgm:cxn modelId="{3011EAA6-45A5-4D07-AD87-2452A8E1875F}" srcId="{E19AC68E-37DB-4F1E-8CD4-A83D16D03C28}" destId="{E08BCF83-7E70-408B-A058-301B2514F84F}" srcOrd="5" destOrd="0" parTransId="{03553C25-49F9-4139-9224-E698849A11F3}" sibTransId="{3FDA8F1A-294C-4242-920B-05CED1A0B694}"/>
    <dgm:cxn modelId="{6F194D43-D4DD-4016-915D-CA099C33C753}" type="presOf" srcId="{E08BCF83-7E70-408B-A058-301B2514F84F}" destId="{DE329834-DC53-4FEA-BF1A-7763D6674005}" srcOrd="0" destOrd="0" presId="urn:microsoft.com/office/officeart/2005/8/layout/default"/>
    <dgm:cxn modelId="{74AFAF33-D9A6-423B-A1A1-45BD19C6AB89}" srcId="{E19AC68E-37DB-4F1E-8CD4-A83D16D03C28}" destId="{D812C46D-2658-4D97-9521-A388930D09C8}" srcOrd="0" destOrd="0" parTransId="{1EAD031A-D2F3-473F-BBB5-A209D24809C7}" sibTransId="{3FFEBF69-3898-4BD6-90E0-8509B3FB1555}"/>
    <dgm:cxn modelId="{A9557ADE-AB34-468E-AA74-D09EB8ED7671}" srcId="{E19AC68E-37DB-4F1E-8CD4-A83D16D03C28}" destId="{0E1203B4-EB52-449D-BD5A-48BDF3A8FD03}" srcOrd="1" destOrd="0" parTransId="{1ABE1B59-38D4-44C7-8B35-C3B8D8EAB9FC}" sibTransId="{0D5E1959-F846-4346-B0B7-0CB899DD38B3}"/>
    <dgm:cxn modelId="{5AB43B47-9EFA-42FF-9087-2DA56CB92890}" type="presParOf" srcId="{4AAC7202-88CB-4282-87BB-5F2FE99D40DC}" destId="{B040586A-27CE-4125-BCD3-741A7FC10CAD}" srcOrd="0" destOrd="0" presId="urn:microsoft.com/office/officeart/2005/8/layout/default"/>
    <dgm:cxn modelId="{8ACA4AEB-7CCA-4A8F-8134-F54B77C8FB70}" type="presParOf" srcId="{4AAC7202-88CB-4282-87BB-5F2FE99D40DC}" destId="{112127EA-A8B7-4A84-AAE4-3442A417E613}" srcOrd="1" destOrd="0" presId="urn:microsoft.com/office/officeart/2005/8/layout/default"/>
    <dgm:cxn modelId="{9BDE087E-B81B-4239-A8BE-76512AB66E36}" type="presParOf" srcId="{4AAC7202-88CB-4282-87BB-5F2FE99D40DC}" destId="{D6BD8540-4832-4610-8A21-8A9C93FD87E4}" srcOrd="2" destOrd="0" presId="urn:microsoft.com/office/officeart/2005/8/layout/default"/>
    <dgm:cxn modelId="{683696A3-C820-45F1-AF97-A2CAEC7A57D9}" type="presParOf" srcId="{4AAC7202-88CB-4282-87BB-5F2FE99D40DC}" destId="{BF5C2588-37AA-4A94-9987-B8E730B8B1E1}" srcOrd="3" destOrd="0" presId="urn:microsoft.com/office/officeart/2005/8/layout/default"/>
    <dgm:cxn modelId="{8520F15D-AE27-40B6-83E8-2687443CD6E3}" type="presParOf" srcId="{4AAC7202-88CB-4282-87BB-5F2FE99D40DC}" destId="{F8BB4EB8-D201-4D39-9FB1-BA0C05BEE183}" srcOrd="4" destOrd="0" presId="urn:microsoft.com/office/officeart/2005/8/layout/default"/>
    <dgm:cxn modelId="{80139E41-4E27-4D9E-AAD6-4CAB2833FE07}" type="presParOf" srcId="{4AAC7202-88CB-4282-87BB-5F2FE99D40DC}" destId="{5F077BD9-D6EC-473D-AE11-8A86E466CF64}" srcOrd="5" destOrd="0" presId="urn:microsoft.com/office/officeart/2005/8/layout/default"/>
    <dgm:cxn modelId="{FAA403C4-01A5-407C-9771-01C801109BB0}" type="presParOf" srcId="{4AAC7202-88CB-4282-87BB-5F2FE99D40DC}" destId="{01ECA1E6-85A1-4DCA-819A-6ED7145E0AEB}" srcOrd="6" destOrd="0" presId="urn:microsoft.com/office/officeart/2005/8/layout/default"/>
    <dgm:cxn modelId="{16802000-F1E2-4FAA-BFCC-D9FB398834A9}" type="presParOf" srcId="{4AAC7202-88CB-4282-87BB-5F2FE99D40DC}" destId="{5647FA2D-6814-4885-99EB-65870FEF2A33}" srcOrd="7" destOrd="0" presId="urn:microsoft.com/office/officeart/2005/8/layout/default"/>
    <dgm:cxn modelId="{DD04D2E4-BD61-464F-B20A-7F7DEB364C94}" type="presParOf" srcId="{4AAC7202-88CB-4282-87BB-5F2FE99D40DC}" destId="{DC43A73C-2E24-42C2-B673-82FFCE3BE03F}" srcOrd="8" destOrd="0" presId="urn:microsoft.com/office/officeart/2005/8/layout/default"/>
    <dgm:cxn modelId="{C2753F9F-56A9-4414-83D0-CB198D2331A3}" type="presParOf" srcId="{4AAC7202-88CB-4282-87BB-5F2FE99D40DC}" destId="{285B5525-66C3-4009-B76A-A5B8CD6AFEC2}" srcOrd="9" destOrd="0" presId="urn:microsoft.com/office/officeart/2005/8/layout/default"/>
    <dgm:cxn modelId="{09844B2C-FFF1-4118-A823-ED1DEAD03BC4}" type="presParOf" srcId="{4AAC7202-88CB-4282-87BB-5F2FE99D40DC}" destId="{DE329834-DC53-4FEA-BF1A-7763D667400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68FD35-8C80-4722-8C1C-FAEE07E84DEA}"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22922EB5-E7D9-4C8D-A168-45FA774038C1}">
      <dgm:prSet custT="1"/>
      <dgm:spPr>
        <a:solidFill>
          <a:schemeClr val="accent6">
            <a:lumMod val="20000"/>
            <a:lumOff val="80000"/>
          </a:schemeClr>
        </a:solidFill>
      </dgm:spPr>
      <dgm:t>
        <a:bodyPr/>
        <a:lstStyle/>
        <a:p>
          <a:pPr algn="l"/>
          <a:r>
            <a:rPr lang="en-US" sz="2400" dirty="0">
              <a:solidFill>
                <a:schemeClr val="tx1"/>
              </a:solidFill>
            </a:rPr>
            <a:t>The sponsor determines the extent and nature of trial monitoring. On-site monitoring is typically conducted before, during, and after the trial.</a:t>
          </a:r>
        </a:p>
      </dgm:t>
    </dgm:pt>
    <dgm:pt modelId="{F3BCE2D6-B671-4473-B4AE-A44922BB2D53}" type="parTrans" cxnId="{95035DA5-2F6D-4920-A691-AD733EFFFB29}">
      <dgm:prSet/>
      <dgm:spPr/>
      <dgm:t>
        <a:bodyPr/>
        <a:lstStyle/>
        <a:p>
          <a:endParaRPr lang="en-US"/>
        </a:p>
      </dgm:t>
    </dgm:pt>
    <dgm:pt modelId="{261E2B0C-681A-4FC8-9550-CAC2D33DB217}" type="sibTrans" cxnId="{95035DA5-2F6D-4920-A691-AD733EFFFB29}">
      <dgm:prSet/>
      <dgm:spPr>
        <a:solidFill>
          <a:srgbClr val="008A42">
            <a:alpha val="90000"/>
          </a:srgbClr>
        </a:solidFill>
      </dgm:spPr>
      <dgm:t>
        <a:bodyPr/>
        <a:lstStyle/>
        <a:p>
          <a:endParaRPr lang="en-US"/>
        </a:p>
      </dgm:t>
    </dgm:pt>
    <dgm:pt modelId="{5A428938-5BE1-48E2-B4BA-F7D04A5A0461}">
      <dgm:prSet custT="1"/>
      <dgm:spPr>
        <a:solidFill>
          <a:schemeClr val="accent6">
            <a:lumMod val="20000"/>
            <a:lumOff val="80000"/>
          </a:schemeClr>
        </a:solidFill>
      </dgm:spPr>
      <dgm:t>
        <a:bodyPr/>
        <a:lstStyle/>
        <a:p>
          <a:r>
            <a:rPr lang="en-GB" sz="2400" dirty="0" smtClean="0">
              <a:solidFill>
                <a:schemeClr val="tx1"/>
              </a:solidFill>
            </a:rPr>
            <a:t>Purpose </a:t>
          </a:r>
          <a:r>
            <a:rPr lang="en-GB" sz="2400" dirty="0">
              <a:solidFill>
                <a:schemeClr val="tx1"/>
              </a:solidFill>
            </a:rPr>
            <a:t>of Monitoring Visits</a:t>
          </a:r>
          <a:endParaRPr lang="en-US" sz="2400" dirty="0">
            <a:solidFill>
              <a:schemeClr val="tx1"/>
            </a:solidFill>
          </a:endParaRPr>
        </a:p>
      </dgm:t>
    </dgm:pt>
    <dgm:pt modelId="{7A5937E8-C49C-4979-9558-8880D34553C4}" type="parTrans" cxnId="{D1A08FA1-75D8-4C87-BEC9-6DFEF0F668A2}">
      <dgm:prSet/>
      <dgm:spPr/>
      <dgm:t>
        <a:bodyPr/>
        <a:lstStyle/>
        <a:p>
          <a:endParaRPr lang="en-US"/>
        </a:p>
      </dgm:t>
    </dgm:pt>
    <dgm:pt modelId="{CD5A1368-EC34-4EF0-B204-ABF3CE293713}" type="sibTrans" cxnId="{D1A08FA1-75D8-4C87-BEC9-6DFEF0F668A2}">
      <dgm:prSet/>
      <dgm:spPr/>
      <dgm:t>
        <a:bodyPr/>
        <a:lstStyle/>
        <a:p>
          <a:endParaRPr lang="en-US"/>
        </a:p>
      </dgm:t>
    </dgm:pt>
    <dgm:pt modelId="{F0BBA3A1-0F2D-4865-96A6-7DBADE474B28}">
      <dgm:prSet custT="1"/>
      <dgm:spPr>
        <a:solidFill>
          <a:schemeClr val="accent6">
            <a:lumMod val="20000"/>
            <a:lumOff val="80000"/>
          </a:schemeClr>
        </a:solidFill>
      </dgm:spPr>
      <dgm:t>
        <a:bodyPr/>
        <a:lstStyle/>
        <a:p>
          <a:r>
            <a:rPr lang="en-US" sz="2000" dirty="0">
              <a:solidFill>
                <a:schemeClr val="tx1"/>
              </a:solidFill>
            </a:rPr>
            <a:t>Ensure compliance with the protocol, </a:t>
          </a:r>
          <a:r>
            <a:rPr lang="en-US" sz="2000" dirty="0" smtClean="0">
              <a:solidFill>
                <a:schemeClr val="tx1"/>
              </a:solidFill>
            </a:rPr>
            <a:t>GCP, SOPs</a:t>
          </a:r>
          <a:r>
            <a:rPr lang="en-US" sz="2000" dirty="0">
              <a:solidFill>
                <a:schemeClr val="tx1"/>
              </a:solidFill>
            </a:rPr>
            <a:t>, and applicable regulations</a:t>
          </a:r>
        </a:p>
      </dgm:t>
    </dgm:pt>
    <dgm:pt modelId="{570091DB-C5D0-44AC-86A7-819F20A9FFAA}" type="parTrans" cxnId="{EAF48570-DA8F-4C98-BEE2-C34AFCF2E8E5}">
      <dgm:prSet/>
      <dgm:spPr/>
      <dgm:t>
        <a:bodyPr/>
        <a:lstStyle/>
        <a:p>
          <a:endParaRPr lang="en-US"/>
        </a:p>
      </dgm:t>
    </dgm:pt>
    <dgm:pt modelId="{39120BB4-3EC7-48BD-94F1-5F8B9ECEECAF}" type="sibTrans" cxnId="{EAF48570-DA8F-4C98-BEE2-C34AFCF2E8E5}">
      <dgm:prSet/>
      <dgm:spPr/>
      <dgm:t>
        <a:bodyPr/>
        <a:lstStyle/>
        <a:p>
          <a:endParaRPr lang="en-US"/>
        </a:p>
      </dgm:t>
    </dgm:pt>
    <dgm:pt modelId="{9F143536-CF4E-45AC-9A02-DCA28F3A7261}">
      <dgm:prSet custT="1"/>
      <dgm:spPr>
        <a:solidFill>
          <a:schemeClr val="accent6">
            <a:lumMod val="20000"/>
            <a:lumOff val="80000"/>
          </a:schemeClr>
        </a:solidFill>
      </dgm:spPr>
      <dgm:t>
        <a:bodyPr/>
        <a:lstStyle/>
        <a:p>
          <a:r>
            <a:rPr lang="en-US" sz="2000" dirty="0">
              <a:solidFill>
                <a:schemeClr val="tx1"/>
              </a:solidFill>
            </a:rPr>
            <a:t>Verify that trial conduct supports participant rights, safety, and data integrity</a:t>
          </a:r>
        </a:p>
      </dgm:t>
    </dgm:pt>
    <dgm:pt modelId="{95EB2840-F6CA-4CF1-9A67-5EF0D3CBF829}" type="parTrans" cxnId="{9133F3F3-39BE-4BB1-A262-E091D296D335}">
      <dgm:prSet/>
      <dgm:spPr/>
      <dgm:t>
        <a:bodyPr/>
        <a:lstStyle/>
        <a:p>
          <a:endParaRPr lang="en-US"/>
        </a:p>
      </dgm:t>
    </dgm:pt>
    <dgm:pt modelId="{CC3D90AE-C45A-402D-82CE-226C0A8BFC92}" type="sibTrans" cxnId="{9133F3F3-39BE-4BB1-A262-E091D296D335}">
      <dgm:prSet/>
      <dgm:spPr/>
      <dgm:t>
        <a:bodyPr/>
        <a:lstStyle/>
        <a:p>
          <a:endParaRPr lang="en-US"/>
        </a:p>
      </dgm:t>
    </dgm:pt>
    <dgm:pt modelId="{61E59BE3-93E1-4972-A630-8A89DBC79F7A}">
      <dgm:prSet custT="1"/>
      <dgm:spPr>
        <a:solidFill>
          <a:schemeClr val="accent6">
            <a:lumMod val="20000"/>
            <a:lumOff val="80000"/>
          </a:schemeClr>
        </a:solidFill>
      </dgm:spPr>
      <dgm:t>
        <a:bodyPr/>
        <a:lstStyle/>
        <a:p>
          <a:r>
            <a:rPr lang="en-US" sz="2000" dirty="0">
              <a:solidFill>
                <a:schemeClr val="tx1"/>
              </a:solidFill>
            </a:rPr>
            <a:t>Detect and address deviations and issues early</a:t>
          </a:r>
        </a:p>
      </dgm:t>
    </dgm:pt>
    <dgm:pt modelId="{2681716D-5BEC-401B-88D6-E61988B1BAC8}" type="parTrans" cxnId="{3D005806-6DDD-4F8B-AD6B-559699C1F2F2}">
      <dgm:prSet/>
      <dgm:spPr/>
      <dgm:t>
        <a:bodyPr/>
        <a:lstStyle/>
        <a:p>
          <a:endParaRPr lang="en-US"/>
        </a:p>
      </dgm:t>
    </dgm:pt>
    <dgm:pt modelId="{94D7EAF8-DFC2-4C8B-A67D-003F5E331C5C}" type="sibTrans" cxnId="{3D005806-6DDD-4F8B-AD6B-559699C1F2F2}">
      <dgm:prSet/>
      <dgm:spPr/>
      <dgm:t>
        <a:bodyPr/>
        <a:lstStyle/>
        <a:p>
          <a:endParaRPr lang="en-US"/>
        </a:p>
      </dgm:t>
    </dgm:pt>
    <dgm:pt modelId="{4127DE47-C85B-47F6-87A8-7FF51D1DE0B7}" type="pres">
      <dgm:prSet presAssocID="{8468FD35-8C80-4722-8C1C-FAEE07E84DEA}" presName="outerComposite" presStyleCnt="0">
        <dgm:presLayoutVars>
          <dgm:chMax val="5"/>
          <dgm:dir/>
          <dgm:resizeHandles val="exact"/>
        </dgm:presLayoutVars>
      </dgm:prSet>
      <dgm:spPr/>
      <dgm:t>
        <a:bodyPr/>
        <a:lstStyle/>
        <a:p>
          <a:endParaRPr lang="en-US"/>
        </a:p>
      </dgm:t>
    </dgm:pt>
    <dgm:pt modelId="{AF106668-68AF-42F9-9C51-F2C33A2E4291}" type="pres">
      <dgm:prSet presAssocID="{8468FD35-8C80-4722-8C1C-FAEE07E84DEA}" presName="dummyMaxCanvas" presStyleCnt="0">
        <dgm:presLayoutVars/>
      </dgm:prSet>
      <dgm:spPr/>
    </dgm:pt>
    <dgm:pt modelId="{57BDDAFF-F6C0-4885-9617-833675FBAB01}" type="pres">
      <dgm:prSet presAssocID="{8468FD35-8C80-4722-8C1C-FAEE07E84DEA}" presName="TwoNodes_1" presStyleLbl="node1" presStyleIdx="0" presStyleCnt="2" custLinFactNeighborX="9865" custLinFactNeighborY="-1112">
        <dgm:presLayoutVars>
          <dgm:bulletEnabled val="1"/>
        </dgm:presLayoutVars>
      </dgm:prSet>
      <dgm:spPr/>
      <dgm:t>
        <a:bodyPr/>
        <a:lstStyle/>
        <a:p>
          <a:endParaRPr lang="en-US"/>
        </a:p>
      </dgm:t>
    </dgm:pt>
    <dgm:pt modelId="{004E2F9C-5398-4EBC-B72B-2EE7B4CC3DAD}" type="pres">
      <dgm:prSet presAssocID="{8468FD35-8C80-4722-8C1C-FAEE07E84DEA}" presName="TwoNodes_2" presStyleLbl="node1" presStyleIdx="1" presStyleCnt="2" custScaleX="112052" custScaleY="93751" custLinFactNeighborX="-4467" custLinFactNeighborY="-3790">
        <dgm:presLayoutVars>
          <dgm:bulletEnabled val="1"/>
        </dgm:presLayoutVars>
      </dgm:prSet>
      <dgm:spPr/>
      <dgm:t>
        <a:bodyPr/>
        <a:lstStyle/>
        <a:p>
          <a:endParaRPr lang="en-US"/>
        </a:p>
      </dgm:t>
    </dgm:pt>
    <dgm:pt modelId="{33904259-FCE5-4C8C-8770-39A3C1A98BEE}" type="pres">
      <dgm:prSet presAssocID="{8468FD35-8C80-4722-8C1C-FAEE07E84DEA}" presName="TwoConn_1-2" presStyleLbl="fgAccFollowNode1" presStyleIdx="0" presStyleCnt="1" custScaleX="20665" custScaleY="33576" custLinFactX="-100000" custLinFactNeighborX="-161502" custLinFactNeighborY="-550">
        <dgm:presLayoutVars>
          <dgm:bulletEnabled val="1"/>
        </dgm:presLayoutVars>
      </dgm:prSet>
      <dgm:spPr/>
      <dgm:t>
        <a:bodyPr/>
        <a:lstStyle/>
        <a:p>
          <a:endParaRPr lang="en-US"/>
        </a:p>
      </dgm:t>
    </dgm:pt>
    <dgm:pt modelId="{B2CDA836-BA78-4B24-A6C7-635DEF7C32A3}" type="pres">
      <dgm:prSet presAssocID="{8468FD35-8C80-4722-8C1C-FAEE07E84DEA}" presName="TwoNodes_1_text" presStyleLbl="node1" presStyleIdx="1" presStyleCnt="2">
        <dgm:presLayoutVars>
          <dgm:bulletEnabled val="1"/>
        </dgm:presLayoutVars>
      </dgm:prSet>
      <dgm:spPr/>
      <dgm:t>
        <a:bodyPr/>
        <a:lstStyle/>
        <a:p>
          <a:endParaRPr lang="en-US"/>
        </a:p>
      </dgm:t>
    </dgm:pt>
    <dgm:pt modelId="{F01CCCDB-1F46-4B57-BD63-825A5A02DC5F}" type="pres">
      <dgm:prSet presAssocID="{8468FD35-8C80-4722-8C1C-FAEE07E84DEA}" presName="TwoNodes_2_text" presStyleLbl="node1" presStyleIdx="1" presStyleCnt="2">
        <dgm:presLayoutVars>
          <dgm:bulletEnabled val="1"/>
        </dgm:presLayoutVars>
      </dgm:prSet>
      <dgm:spPr/>
      <dgm:t>
        <a:bodyPr/>
        <a:lstStyle/>
        <a:p>
          <a:endParaRPr lang="en-US"/>
        </a:p>
      </dgm:t>
    </dgm:pt>
  </dgm:ptLst>
  <dgm:cxnLst>
    <dgm:cxn modelId="{A8710555-AB2D-42E1-8D7E-8BC33AEFCF41}" type="presOf" srcId="{F0BBA3A1-0F2D-4865-96A6-7DBADE474B28}" destId="{F01CCCDB-1F46-4B57-BD63-825A5A02DC5F}" srcOrd="1" destOrd="1" presId="urn:microsoft.com/office/officeart/2005/8/layout/vProcess5"/>
    <dgm:cxn modelId="{E57097B7-2D85-4A03-B7C4-DB074B427289}" type="presOf" srcId="{5A428938-5BE1-48E2-B4BA-F7D04A5A0461}" destId="{F01CCCDB-1F46-4B57-BD63-825A5A02DC5F}" srcOrd="1" destOrd="0" presId="urn:microsoft.com/office/officeart/2005/8/layout/vProcess5"/>
    <dgm:cxn modelId="{95035DA5-2F6D-4920-A691-AD733EFFFB29}" srcId="{8468FD35-8C80-4722-8C1C-FAEE07E84DEA}" destId="{22922EB5-E7D9-4C8D-A168-45FA774038C1}" srcOrd="0" destOrd="0" parTransId="{F3BCE2D6-B671-4473-B4AE-A44922BB2D53}" sibTransId="{261E2B0C-681A-4FC8-9550-CAC2D33DB217}"/>
    <dgm:cxn modelId="{40EEE10D-6046-4878-839A-CDFF4477EB12}" type="presOf" srcId="{261E2B0C-681A-4FC8-9550-CAC2D33DB217}" destId="{33904259-FCE5-4C8C-8770-39A3C1A98BEE}" srcOrd="0" destOrd="0" presId="urn:microsoft.com/office/officeart/2005/8/layout/vProcess5"/>
    <dgm:cxn modelId="{AE8E8A1D-4F0F-498E-81FF-C26C640996FD}" type="presOf" srcId="{F0BBA3A1-0F2D-4865-96A6-7DBADE474B28}" destId="{004E2F9C-5398-4EBC-B72B-2EE7B4CC3DAD}" srcOrd="0" destOrd="1" presId="urn:microsoft.com/office/officeart/2005/8/layout/vProcess5"/>
    <dgm:cxn modelId="{D1A08FA1-75D8-4C87-BEC9-6DFEF0F668A2}" srcId="{8468FD35-8C80-4722-8C1C-FAEE07E84DEA}" destId="{5A428938-5BE1-48E2-B4BA-F7D04A5A0461}" srcOrd="1" destOrd="0" parTransId="{7A5937E8-C49C-4979-9558-8880D34553C4}" sibTransId="{CD5A1368-EC34-4EF0-B204-ABF3CE293713}"/>
    <dgm:cxn modelId="{9133F3F3-39BE-4BB1-A262-E091D296D335}" srcId="{5A428938-5BE1-48E2-B4BA-F7D04A5A0461}" destId="{9F143536-CF4E-45AC-9A02-DCA28F3A7261}" srcOrd="1" destOrd="0" parTransId="{95EB2840-F6CA-4CF1-9A67-5EF0D3CBF829}" sibTransId="{CC3D90AE-C45A-402D-82CE-226C0A8BFC92}"/>
    <dgm:cxn modelId="{3C96367F-7C98-46D8-BADA-8ABDBD03A30B}" type="presOf" srcId="{22922EB5-E7D9-4C8D-A168-45FA774038C1}" destId="{B2CDA836-BA78-4B24-A6C7-635DEF7C32A3}" srcOrd="1" destOrd="0" presId="urn:microsoft.com/office/officeart/2005/8/layout/vProcess5"/>
    <dgm:cxn modelId="{B5414A12-165F-43D4-B2AD-0D496F0ABE95}" type="presOf" srcId="{22922EB5-E7D9-4C8D-A168-45FA774038C1}" destId="{57BDDAFF-F6C0-4885-9617-833675FBAB01}" srcOrd="0" destOrd="0" presId="urn:microsoft.com/office/officeart/2005/8/layout/vProcess5"/>
    <dgm:cxn modelId="{289B130F-1681-44FA-99A0-85989AC99A2B}" type="presOf" srcId="{9F143536-CF4E-45AC-9A02-DCA28F3A7261}" destId="{004E2F9C-5398-4EBC-B72B-2EE7B4CC3DAD}" srcOrd="0" destOrd="2" presId="urn:microsoft.com/office/officeart/2005/8/layout/vProcess5"/>
    <dgm:cxn modelId="{EAF48570-DA8F-4C98-BEE2-C34AFCF2E8E5}" srcId="{5A428938-5BE1-48E2-B4BA-F7D04A5A0461}" destId="{F0BBA3A1-0F2D-4865-96A6-7DBADE474B28}" srcOrd="0" destOrd="0" parTransId="{570091DB-C5D0-44AC-86A7-819F20A9FFAA}" sibTransId="{39120BB4-3EC7-48BD-94F1-5F8B9ECEECAF}"/>
    <dgm:cxn modelId="{1D0F29EF-DC1E-4669-A75B-741BF3F7EA83}" type="presOf" srcId="{61E59BE3-93E1-4972-A630-8A89DBC79F7A}" destId="{004E2F9C-5398-4EBC-B72B-2EE7B4CC3DAD}" srcOrd="0" destOrd="3" presId="urn:microsoft.com/office/officeart/2005/8/layout/vProcess5"/>
    <dgm:cxn modelId="{E632745E-CDDF-4AC5-9BDB-DBB7D50535B5}" type="presOf" srcId="{9F143536-CF4E-45AC-9A02-DCA28F3A7261}" destId="{F01CCCDB-1F46-4B57-BD63-825A5A02DC5F}" srcOrd="1" destOrd="2" presId="urn:microsoft.com/office/officeart/2005/8/layout/vProcess5"/>
    <dgm:cxn modelId="{3D005806-6DDD-4F8B-AD6B-559699C1F2F2}" srcId="{5A428938-5BE1-48E2-B4BA-F7D04A5A0461}" destId="{61E59BE3-93E1-4972-A630-8A89DBC79F7A}" srcOrd="2" destOrd="0" parTransId="{2681716D-5BEC-401B-88D6-E61988B1BAC8}" sibTransId="{94D7EAF8-DFC2-4C8B-A67D-003F5E331C5C}"/>
    <dgm:cxn modelId="{C1FC6EBF-C706-4764-9A16-64962D38E9B3}" type="presOf" srcId="{8468FD35-8C80-4722-8C1C-FAEE07E84DEA}" destId="{4127DE47-C85B-47F6-87A8-7FF51D1DE0B7}" srcOrd="0" destOrd="0" presId="urn:microsoft.com/office/officeart/2005/8/layout/vProcess5"/>
    <dgm:cxn modelId="{4918863F-5331-42FD-B496-609510D5949D}" type="presOf" srcId="{5A428938-5BE1-48E2-B4BA-F7D04A5A0461}" destId="{004E2F9C-5398-4EBC-B72B-2EE7B4CC3DAD}" srcOrd="0" destOrd="0" presId="urn:microsoft.com/office/officeart/2005/8/layout/vProcess5"/>
    <dgm:cxn modelId="{6F1503CD-A39A-4EC3-914D-E94DCED3741B}" type="presOf" srcId="{61E59BE3-93E1-4972-A630-8A89DBC79F7A}" destId="{F01CCCDB-1F46-4B57-BD63-825A5A02DC5F}" srcOrd="1" destOrd="3" presId="urn:microsoft.com/office/officeart/2005/8/layout/vProcess5"/>
    <dgm:cxn modelId="{935C2606-6B45-4234-8702-5B6FB9A67FE7}" type="presParOf" srcId="{4127DE47-C85B-47F6-87A8-7FF51D1DE0B7}" destId="{AF106668-68AF-42F9-9C51-F2C33A2E4291}" srcOrd="0" destOrd="0" presId="urn:microsoft.com/office/officeart/2005/8/layout/vProcess5"/>
    <dgm:cxn modelId="{A37266EB-44FA-4B17-B6DC-59DED42AE51C}" type="presParOf" srcId="{4127DE47-C85B-47F6-87A8-7FF51D1DE0B7}" destId="{57BDDAFF-F6C0-4885-9617-833675FBAB01}" srcOrd="1" destOrd="0" presId="urn:microsoft.com/office/officeart/2005/8/layout/vProcess5"/>
    <dgm:cxn modelId="{873DC5D5-343D-458A-B12C-E0F4CBC2A982}" type="presParOf" srcId="{4127DE47-C85B-47F6-87A8-7FF51D1DE0B7}" destId="{004E2F9C-5398-4EBC-B72B-2EE7B4CC3DAD}" srcOrd="2" destOrd="0" presId="urn:microsoft.com/office/officeart/2005/8/layout/vProcess5"/>
    <dgm:cxn modelId="{812E4A54-FC0B-4160-998E-832B44FA6772}" type="presParOf" srcId="{4127DE47-C85B-47F6-87A8-7FF51D1DE0B7}" destId="{33904259-FCE5-4C8C-8770-39A3C1A98BEE}" srcOrd="3" destOrd="0" presId="urn:microsoft.com/office/officeart/2005/8/layout/vProcess5"/>
    <dgm:cxn modelId="{5986153C-7F6A-4C78-9CB5-4E5E89B9D0C3}" type="presParOf" srcId="{4127DE47-C85B-47F6-87A8-7FF51D1DE0B7}" destId="{B2CDA836-BA78-4B24-A6C7-635DEF7C32A3}" srcOrd="4" destOrd="0" presId="urn:microsoft.com/office/officeart/2005/8/layout/vProcess5"/>
    <dgm:cxn modelId="{2E984867-16F6-4A30-AC97-13C5F44D0452}" type="presParOf" srcId="{4127DE47-C85B-47F6-87A8-7FF51D1DE0B7}" destId="{F01CCCDB-1F46-4B57-BD63-825A5A02DC5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BD767C-A01B-4D8A-8933-29BFEE02C7F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C82CEDEA-EEB2-4B78-9643-18E723A94199}">
      <dgm:prSet custT="1"/>
      <dgm:spPr>
        <a:xfrm>
          <a:off x="1172126" y="908559"/>
          <a:ext cx="2114937" cy="897246"/>
        </a:xfrm>
        <a:prstGeom prst="rect">
          <a:avLst/>
        </a:prstGeom>
        <a:noFill/>
        <a:ln>
          <a:noFill/>
        </a:ln>
        <a:effectLst/>
      </dgm:spPr>
      <dgm:t>
        <a:bodyPr/>
        <a:lstStyle/>
        <a:p>
          <a:r>
            <a:rPr lang="en-GB" sz="2000" dirty="0">
              <a:solidFill>
                <a:sysClr val="windowText" lastClr="000000">
                  <a:hueOff val="0"/>
                  <a:satOff val="0"/>
                  <a:lumOff val="0"/>
                  <a:alphaOff val="0"/>
                </a:sysClr>
              </a:solidFill>
              <a:latin typeface="Calibri"/>
              <a:ea typeface="+mn-ea"/>
              <a:cs typeface="+mn-cs"/>
            </a:rPr>
            <a:t>Review </a:t>
          </a:r>
          <a:r>
            <a:rPr lang="en-GB" sz="2000" dirty="0" smtClean="0">
              <a:solidFill>
                <a:sysClr val="windowText" lastClr="000000">
                  <a:hueOff val="0"/>
                  <a:satOff val="0"/>
                  <a:lumOff val="0"/>
                  <a:alphaOff val="0"/>
                </a:sysClr>
              </a:solidFill>
              <a:latin typeface="Calibri"/>
              <a:ea typeface="+mn-ea"/>
              <a:cs typeface="+mn-cs"/>
            </a:rPr>
            <a:t>enrolment </a:t>
          </a:r>
          <a:r>
            <a:rPr lang="en-GB" sz="2000" dirty="0">
              <a:solidFill>
                <a:sysClr val="windowText" lastClr="000000">
                  <a:hueOff val="0"/>
                  <a:satOff val="0"/>
                  <a:lumOff val="0"/>
                  <a:alphaOff val="0"/>
                </a:sysClr>
              </a:solidFill>
              <a:latin typeface="Calibri"/>
              <a:ea typeface="+mn-ea"/>
              <a:cs typeface="+mn-cs"/>
            </a:rPr>
            <a:t>and consent documentation</a:t>
          </a:r>
          <a:endParaRPr lang="en-US" sz="2000" dirty="0">
            <a:solidFill>
              <a:sysClr val="windowText" lastClr="000000">
                <a:hueOff val="0"/>
                <a:satOff val="0"/>
                <a:lumOff val="0"/>
                <a:alphaOff val="0"/>
              </a:sysClr>
            </a:solidFill>
            <a:latin typeface="Calibri"/>
            <a:ea typeface="+mn-ea"/>
            <a:cs typeface="+mn-cs"/>
          </a:endParaRPr>
        </a:p>
      </dgm:t>
    </dgm:pt>
    <dgm:pt modelId="{240614B5-0153-40A1-8866-9644C5B85CD7}" type="parTrans" cxnId="{7470E3DA-D3D1-4352-90A0-70FE685C1172}">
      <dgm:prSet/>
      <dgm:spPr/>
      <dgm:t>
        <a:bodyPr/>
        <a:lstStyle/>
        <a:p>
          <a:endParaRPr lang="en-US"/>
        </a:p>
      </dgm:t>
    </dgm:pt>
    <dgm:pt modelId="{0A48DB0C-66D2-4EDC-9BF3-0835D79BB444}" type="sibTrans" cxnId="{7470E3DA-D3D1-4352-90A0-70FE685C1172}">
      <dgm:prSet/>
      <dgm:spPr/>
      <dgm:t>
        <a:bodyPr/>
        <a:lstStyle/>
        <a:p>
          <a:endParaRPr lang="en-US"/>
        </a:p>
      </dgm:t>
    </dgm:pt>
    <dgm:pt modelId="{48F365F2-9876-443F-8AEF-46DC2AE2078E}">
      <dgm:prSet custT="1"/>
      <dgm:spPr>
        <a:xfrm>
          <a:off x="4745088" y="908559"/>
          <a:ext cx="2114937" cy="897246"/>
        </a:xfrm>
        <a:prstGeom prst="rect">
          <a:avLst/>
        </a:prstGeom>
        <a:noFill/>
        <a:ln>
          <a:noFill/>
        </a:ln>
        <a:effectLst/>
      </dgm:spPr>
      <dgm:t>
        <a:bodyPr/>
        <a:lstStyle/>
        <a:p>
          <a:r>
            <a:rPr lang="en-GB" sz="2000" dirty="0">
              <a:solidFill>
                <a:sysClr val="windowText" lastClr="000000">
                  <a:hueOff val="0"/>
                  <a:satOff val="0"/>
                  <a:lumOff val="0"/>
                  <a:alphaOff val="0"/>
                </a:sysClr>
              </a:solidFill>
              <a:latin typeface="Calibri"/>
              <a:ea typeface="+mn-ea"/>
              <a:cs typeface="+mn-cs"/>
            </a:rPr>
            <a:t>Assess informed consent process for each participant</a:t>
          </a:r>
          <a:endParaRPr lang="en-US" sz="2000" dirty="0">
            <a:solidFill>
              <a:sysClr val="windowText" lastClr="000000">
                <a:hueOff val="0"/>
                <a:satOff val="0"/>
                <a:lumOff val="0"/>
                <a:alphaOff val="0"/>
              </a:sysClr>
            </a:solidFill>
            <a:latin typeface="Calibri"/>
            <a:ea typeface="+mn-ea"/>
            <a:cs typeface="+mn-cs"/>
          </a:endParaRPr>
        </a:p>
      </dgm:t>
    </dgm:pt>
    <dgm:pt modelId="{20884232-96ED-4CF6-8AF1-01355F824925}" type="parTrans" cxnId="{0B5BD944-50A5-466E-A29B-3693CEBD56C0}">
      <dgm:prSet/>
      <dgm:spPr/>
      <dgm:t>
        <a:bodyPr/>
        <a:lstStyle/>
        <a:p>
          <a:endParaRPr lang="en-US"/>
        </a:p>
      </dgm:t>
    </dgm:pt>
    <dgm:pt modelId="{EE87E7FA-42EE-4580-90C9-8DCA77DA9CD1}" type="sibTrans" cxnId="{0B5BD944-50A5-466E-A29B-3693CEBD56C0}">
      <dgm:prSet/>
      <dgm:spPr/>
      <dgm:t>
        <a:bodyPr/>
        <a:lstStyle/>
        <a:p>
          <a:endParaRPr lang="en-US"/>
        </a:p>
      </dgm:t>
    </dgm:pt>
    <dgm:pt modelId="{5FED1E65-CF58-4DBA-8859-010C06F59AAA}">
      <dgm:prSet custT="1"/>
      <dgm:spPr>
        <a:xfrm>
          <a:off x="8318049" y="908559"/>
          <a:ext cx="2114937" cy="897246"/>
        </a:xfrm>
        <a:prstGeom prst="rect">
          <a:avLst/>
        </a:prstGeom>
        <a:noFill/>
        <a:ln>
          <a:noFill/>
        </a:ln>
        <a:effectLst/>
      </dgm:spPr>
      <dgm:t>
        <a:bodyPr/>
        <a:lstStyle/>
        <a:p>
          <a:r>
            <a:rPr lang="en-GB" sz="2000" dirty="0">
              <a:solidFill>
                <a:sysClr val="windowText" lastClr="000000">
                  <a:hueOff val="0"/>
                  <a:satOff val="0"/>
                  <a:lumOff val="0"/>
                  <a:alphaOff val="0"/>
                </a:sysClr>
              </a:solidFill>
              <a:latin typeface="Calibri"/>
              <a:ea typeface="+mn-ea"/>
              <a:cs typeface="+mn-cs"/>
            </a:rPr>
            <a:t>Verify source documents and CRFs (Source Data Verification)</a:t>
          </a:r>
          <a:endParaRPr lang="en-US" sz="2000" dirty="0">
            <a:solidFill>
              <a:sysClr val="windowText" lastClr="000000">
                <a:hueOff val="0"/>
                <a:satOff val="0"/>
                <a:lumOff val="0"/>
                <a:alphaOff val="0"/>
              </a:sysClr>
            </a:solidFill>
            <a:latin typeface="Calibri"/>
            <a:ea typeface="+mn-ea"/>
            <a:cs typeface="+mn-cs"/>
          </a:endParaRPr>
        </a:p>
      </dgm:t>
    </dgm:pt>
    <dgm:pt modelId="{1B6F7ABD-0962-4CCB-9C03-D32402507E0D}" type="parTrans" cxnId="{4F38AABE-C9FE-42E0-B07C-D550D66CFF1D}">
      <dgm:prSet/>
      <dgm:spPr/>
      <dgm:t>
        <a:bodyPr/>
        <a:lstStyle/>
        <a:p>
          <a:endParaRPr lang="en-US"/>
        </a:p>
      </dgm:t>
    </dgm:pt>
    <dgm:pt modelId="{0491E411-EF8D-4CCD-81E1-143430764DB2}" type="sibTrans" cxnId="{4F38AABE-C9FE-42E0-B07C-D550D66CFF1D}">
      <dgm:prSet/>
      <dgm:spPr/>
      <dgm:t>
        <a:bodyPr/>
        <a:lstStyle/>
        <a:p>
          <a:endParaRPr lang="en-US"/>
        </a:p>
      </dgm:t>
    </dgm:pt>
    <dgm:pt modelId="{62E73898-76FB-4BF3-B288-28FCA8E0A18D}">
      <dgm:prSet custT="1"/>
      <dgm:spPr>
        <a:xfrm>
          <a:off x="1172126" y="2545532"/>
          <a:ext cx="2114937" cy="897246"/>
        </a:xfrm>
        <a:prstGeom prst="rect">
          <a:avLst/>
        </a:prstGeom>
        <a:noFill/>
        <a:ln>
          <a:noFill/>
        </a:ln>
        <a:effectLst/>
      </dgm:spPr>
      <dgm:t>
        <a:bodyPr/>
        <a:lstStyle/>
        <a:p>
          <a:r>
            <a:rPr lang="en-GB" sz="2000" dirty="0">
              <a:solidFill>
                <a:sysClr val="windowText" lastClr="000000">
                  <a:hueOff val="0"/>
                  <a:satOff val="0"/>
                  <a:lumOff val="0"/>
                  <a:alphaOff val="0"/>
                </a:sysClr>
              </a:solidFill>
              <a:latin typeface="Calibri"/>
              <a:ea typeface="+mn-ea"/>
              <a:cs typeface="+mn-cs"/>
            </a:rPr>
            <a:t>Review IP storage, handling, and accountability</a:t>
          </a:r>
          <a:endParaRPr lang="en-US" sz="2000" dirty="0">
            <a:solidFill>
              <a:sysClr val="windowText" lastClr="000000">
                <a:hueOff val="0"/>
                <a:satOff val="0"/>
                <a:lumOff val="0"/>
                <a:alphaOff val="0"/>
              </a:sysClr>
            </a:solidFill>
            <a:latin typeface="Calibri"/>
            <a:ea typeface="+mn-ea"/>
            <a:cs typeface="+mn-cs"/>
          </a:endParaRPr>
        </a:p>
      </dgm:t>
    </dgm:pt>
    <dgm:pt modelId="{89CFBC5B-5F28-4B2F-BD10-F623DEE5943C}" type="parTrans" cxnId="{93A149EB-F927-4929-BB3E-6FDE5CA7935C}">
      <dgm:prSet/>
      <dgm:spPr/>
      <dgm:t>
        <a:bodyPr/>
        <a:lstStyle/>
        <a:p>
          <a:endParaRPr lang="en-US"/>
        </a:p>
      </dgm:t>
    </dgm:pt>
    <dgm:pt modelId="{37C72A95-EB33-4884-9F59-CA168E9C48CA}" type="sibTrans" cxnId="{93A149EB-F927-4929-BB3E-6FDE5CA7935C}">
      <dgm:prSet/>
      <dgm:spPr/>
      <dgm:t>
        <a:bodyPr/>
        <a:lstStyle/>
        <a:p>
          <a:endParaRPr lang="en-US"/>
        </a:p>
      </dgm:t>
    </dgm:pt>
    <dgm:pt modelId="{CBA9F3DC-B76F-4628-8EE9-A64B09CB3B83}">
      <dgm:prSet custT="1"/>
      <dgm:spPr>
        <a:xfrm>
          <a:off x="4745088" y="2545532"/>
          <a:ext cx="2114937" cy="897246"/>
        </a:xfrm>
        <a:prstGeom prst="rect">
          <a:avLst/>
        </a:prstGeom>
        <a:noFill/>
        <a:ln>
          <a:noFill/>
        </a:ln>
        <a:effectLst/>
      </dgm:spPr>
      <dgm:t>
        <a:bodyPr/>
        <a:lstStyle/>
        <a:p>
          <a:r>
            <a:rPr lang="en-GB" sz="2000" dirty="0">
              <a:solidFill>
                <a:sysClr val="windowText" lastClr="000000">
                  <a:hueOff val="0"/>
                  <a:satOff val="0"/>
                  <a:lumOff val="0"/>
                  <a:alphaOff val="0"/>
                </a:sysClr>
              </a:solidFill>
              <a:latin typeface="Calibri"/>
              <a:ea typeface="+mn-ea"/>
              <a:cs typeface="+mn-cs"/>
            </a:rPr>
            <a:t>Monitor recruitment and retention performance</a:t>
          </a:r>
          <a:endParaRPr lang="en-US" sz="2000" dirty="0">
            <a:solidFill>
              <a:sysClr val="windowText" lastClr="000000">
                <a:hueOff val="0"/>
                <a:satOff val="0"/>
                <a:lumOff val="0"/>
                <a:alphaOff val="0"/>
              </a:sysClr>
            </a:solidFill>
            <a:latin typeface="Calibri"/>
            <a:ea typeface="+mn-ea"/>
            <a:cs typeface="+mn-cs"/>
          </a:endParaRPr>
        </a:p>
      </dgm:t>
    </dgm:pt>
    <dgm:pt modelId="{90F7E581-FC08-4D0D-A944-D23B1BCFA2A0}" type="parTrans" cxnId="{D896B88B-C8A1-47BE-A8BC-4D722D2FDC6C}">
      <dgm:prSet/>
      <dgm:spPr/>
      <dgm:t>
        <a:bodyPr/>
        <a:lstStyle/>
        <a:p>
          <a:endParaRPr lang="en-US"/>
        </a:p>
      </dgm:t>
    </dgm:pt>
    <dgm:pt modelId="{7971ABE0-DF24-4971-AC3D-9926D57835C1}" type="sibTrans" cxnId="{D896B88B-C8A1-47BE-A8BC-4D722D2FDC6C}">
      <dgm:prSet/>
      <dgm:spPr/>
      <dgm:t>
        <a:bodyPr/>
        <a:lstStyle/>
        <a:p>
          <a:endParaRPr lang="en-US"/>
        </a:p>
      </dgm:t>
    </dgm:pt>
    <dgm:pt modelId="{C03195E0-6CF1-4969-8038-A168681C14C0}">
      <dgm:prSet custT="1"/>
      <dgm:spPr>
        <a:xfrm>
          <a:off x="8318049" y="2545532"/>
          <a:ext cx="2114937" cy="897246"/>
        </a:xfrm>
        <a:prstGeom prst="rect">
          <a:avLst/>
        </a:prstGeom>
        <a:noFill/>
        <a:ln>
          <a:noFill/>
        </a:ln>
        <a:effectLst/>
      </dgm:spPr>
      <dgm:t>
        <a:bodyPr/>
        <a:lstStyle/>
        <a:p>
          <a:r>
            <a:rPr lang="en-GB" sz="2000" dirty="0">
              <a:solidFill>
                <a:sysClr val="windowText" lastClr="000000">
                  <a:hueOff val="0"/>
                  <a:satOff val="0"/>
                  <a:lumOff val="0"/>
                  <a:alphaOff val="0"/>
                </a:sysClr>
              </a:solidFill>
              <a:latin typeface="Calibri"/>
              <a:ea typeface="+mn-ea"/>
              <a:cs typeface="+mn-cs"/>
            </a:rPr>
            <a:t>Evaluate safety reporting and AE/SAE documentation</a:t>
          </a:r>
          <a:endParaRPr lang="en-US" sz="2000" dirty="0">
            <a:solidFill>
              <a:sysClr val="windowText" lastClr="000000">
                <a:hueOff val="0"/>
                <a:satOff val="0"/>
                <a:lumOff val="0"/>
                <a:alphaOff val="0"/>
              </a:sysClr>
            </a:solidFill>
            <a:latin typeface="Calibri"/>
            <a:ea typeface="+mn-ea"/>
            <a:cs typeface="+mn-cs"/>
          </a:endParaRPr>
        </a:p>
      </dgm:t>
    </dgm:pt>
    <dgm:pt modelId="{B931446C-0253-4C2B-B968-0F805A57D18B}" type="parTrans" cxnId="{87D515B8-03EB-4958-AD80-80FCA9A45D5A}">
      <dgm:prSet/>
      <dgm:spPr/>
      <dgm:t>
        <a:bodyPr/>
        <a:lstStyle/>
        <a:p>
          <a:endParaRPr lang="en-US"/>
        </a:p>
      </dgm:t>
    </dgm:pt>
    <dgm:pt modelId="{E250EC37-B870-4AEC-95F7-567D17568368}" type="sibTrans" cxnId="{87D515B8-03EB-4958-AD80-80FCA9A45D5A}">
      <dgm:prSet/>
      <dgm:spPr/>
      <dgm:t>
        <a:bodyPr/>
        <a:lstStyle/>
        <a:p>
          <a:endParaRPr lang="en-US"/>
        </a:p>
      </dgm:t>
    </dgm:pt>
    <dgm:pt modelId="{697314A2-6116-404F-AF6A-2BDD263EFDD0}" type="pres">
      <dgm:prSet presAssocID="{E9BD767C-A01B-4D8A-8933-29BFEE02C7F4}" presName="root" presStyleCnt="0">
        <dgm:presLayoutVars>
          <dgm:dir/>
          <dgm:resizeHandles val="exact"/>
        </dgm:presLayoutVars>
      </dgm:prSet>
      <dgm:spPr/>
      <dgm:t>
        <a:bodyPr/>
        <a:lstStyle/>
        <a:p>
          <a:endParaRPr lang="en-US"/>
        </a:p>
      </dgm:t>
    </dgm:pt>
    <dgm:pt modelId="{DB064934-5677-4438-AE94-34389ECCB637}" type="pres">
      <dgm:prSet presAssocID="{E9BD767C-A01B-4D8A-8933-29BFEE02C7F4}" presName="container" presStyleCnt="0">
        <dgm:presLayoutVars>
          <dgm:dir/>
          <dgm:resizeHandles val="exact"/>
        </dgm:presLayoutVars>
      </dgm:prSet>
      <dgm:spPr/>
    </dgm:pt>
    <dgm:pt modelId="{66043DDF-4D6C-434E-B958-114DF9966801}" type="pres">
      <dgm:prSet presAssocID="{C82CEDEA-EEB2-4B78-9643-18E723A94199}" presName="compNode" presStyleCnt="0"/>
      <dgm:spPr/>
    </dgm:pt>
    <dgm:pt modelId="{A6CD501B-C16A-4B27-A3ED-42C823CAA5E5}" type="pres">
      <dgm:prSet presAssocID="{C82CEDEA-EEB2-4B78-9643-18E723A94199}" presName="iconBgRect" presStyleLbl="bgShp" presStyleIdx="0" presStyleCnt="6"/>
      <dgm:spPr>
        <a:xfrm>
          <a:off x="82613" y="908559"/>
          <a:ext cx="897246" cy="897246"/>
        </a:xfrm>
        <a:prstGeom prst="ellipse">
          <a:avLst/>
        </a:prstGeom>
        <a:solidFill>
          <a:srgbClr val="70AD47">
            <a:lumMod val="20000"/>
            <a:lumOff val="80000"/>
          </a:srgbClr>
        </a:solidFill>
        <a:ln>
          <a:noFill/>
        </a:ln>
        <a:effectLst/>
      </dgm:spPr>
      <dgm:t>
        <a:bodyPr/>
        <a:lstStyle/>
        <a:p>
          <a:endParaRPr lang="en-US"/>
        </a:p>
      </dgm:t>
    </dgm:pt>
    <dgm:pt modelId="{AEF3AAF1-DA92-4A25-8430-59BEDEA7D105}" type="pres">
      <dgm:prSet presAssocID="{C82CEDEA-EEB2-4B78-9643-18E723A94199}" presName="iconRect" presStyleLbl="node1" presStyleIdx="0" presStyleCnt="6"/>
      <dgm: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Check List"/>
        </a:ext>
      </dgm:extLst>
    </dgm:pt>
    <dgm:pt modelId="{45D0E0A7-9AA9-46B1-95FC-7D191AD10AE1}" type="pres">
      <dgm:prSet presAssocID="{C82CEDEA-EEB2-4B78-9643-18E723A94199}" presName="spaceRect" presStyleCnt="0"/>
      <dgm:spPr/>
    </dgm:pt>
    <dgm:pt modelId="{74F96AA8-E2C7-4BEB-A243-177F6C8B5EF3}" type="pres">
      <dgm:prSet presAssocID="{C82CEDEA-EEB2-4B78-9643-18E723A94199}" presName="textRect" presStyleLbl="revTx" presStyleIdx="0" presStyleCnt="6">
        <dgm:presLayoutVars>
          <dgm:chMax val="1"/>
          <dgm:chPref val="1"/>
        </dgm:presLayoutVars>
      </dgm:prSet>
      <dgm:spPr/>
      <dgm:t>
        <a:bodyPr/>
        <a:lstStyle/>
        <a:p>
          <a:endParaRPr lang="en-US"/>
        </a:p>
      </dgm:t>
    </dgm:pt>
    <dgm:pt modelId="{817E8353-A06B-441B-8F19-9241B7F6E31F}" type="pres">
      <dgm:prSet presAssocID="{0A48DB0C-66D2-4EDC-9BF3-0835D79BB444}" presName="sibTrans" presStyleLbl="sibTrans2D1" presStyleIdx="0" presStyleCnt="0"/>
      <dgm:spPr/>
      <dgm:t>
        <a:bodyPr/>
        <a:lstStyle/>
        <a:p>
          <a:endParaRPr lang="en-US"/>
        </a:p>
      </dgm:t>
    </dgm:pt>
    <dgm:pt modelId="{9E1C62F7-7E61-4233-AEE4-EC36162C60D9}" type="pres">
      <dgm:prSet presAssocID="{48F365F2-9876-443F-8AEF-46DC2AE2078E}" presName="compNode" presStyleCnt="0"/>
      <dgm:spPr/>
    </dgm:pt>
    <dgm:pt modelId="{E32379A7-700D-46C0-B114-75B1A5FE04CF}" type="pres">
      <dgm:prSet presAssocID="{48F365F2-9876-443F-8AEF-46DC2AE2078E}" presName="iconBgRect" presStyleLbl="bgShp" presStyleIdx="1" presStyleCnt="6"/>
      <dgm:spPr>
        <a:xfrm>
          <a:off x="3655575" y="908559"/>
          <a:ext cx="897246" cy="897246"/>
        </a:xfrm>
        <a:prstGeom prst="ellipse">
          <a:avLst/>
        </a:prstGeom>
        <a:solidFill>
          <a:srgbClr val="008A42"/>
        </a:solidFill>
        <a:ln>
          <a:noFill/>
        </a:ln>
        <a:effectLst/>
      </dgm:spPr>
      <dgm:t>
        <a:bodyPr/>
        <a:lstStyle/>
        <a:p>
          <a:endParaRPr lang="en-US"/>
        </a:p>
      </dgm:t>
    </dgm:pt>
    <dgm:pt modelId="{29BB6A91-DE28-4C5E-9D0D-6C1AF6614EED}" type="pres">
      <dgm:prSet presAssocID="{48F365F2-9876-443F-8AEF-46DC2AE2078E}" presName="iconRect" presStyleLbl="node1" presStyleIdx="1" presStyleCnt="6"/>
      <dgm: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Contract"/>
        </a:ext>
      </dgm:extLst>
    </dgm:pt>
    <dgm:pt modelId="{A7FD4FC0-9D0F-4B62-AF97-BBD8B089A9DB}" type="pres">
      <dgm:prSet presAssocID="{48F365F2-9876-443F-8AEF-46DC2AE2078E}" presName="spaceRect" presStyleCnt="0"/>
      <dgm:spPr/>
    </dgm:pt>
    <dgm:pt modelId="{83A13957-5A3D-4DA0-ACF7-82BBE00DCC40}" type="pres">
      <dgm:prSet presAssocID="{48F365F2-9876-443F-8AEF-46DC2AE2078E}" presName="textRect" presStyleLbl="revTx" presStyleIdx="1" presStyleCnt="6">
        <dgm:presLayoutVars>
          <dgm:chMax val="1"/>
          <dgm:chPref val="1"/>
        </dgm:presLayoutVars>
      </dgm:prSet>
      <dgm:spPr/>
      <dgm:t>
        <a:bodyPr/>
        <a:lstStyle/>
        <a:p>
          <a:endParaRPr lang="en-US"/>
        </a:p>
      </dgm:t>
    </dgm:pt>
    <dgm:pt modelId="{18345CAF-E492-405B-BF73-287F3893C2C9}" type="pres">
      <dgm:prSet presAssocID="{EE87E7FA-42EE-4580-90C9-8DCA77DA9CD1}" presName="sibTrans" presStyleLbl="sibTrans2D1" presStyleIdx="0" presStyleCnt="0"/>
      <dgm:spPr/>
      <dgm:t>
        <a:bodyPr/>
        <a:lstStyle/>
        <a:p>
          <a:endParaRPr lang="en-US"/>
        </a:p>
      </dgm:t>
    </dgm:pt>
    <dgm:pt modelId="{7D3AD327-31A5-4F0F-8511-B0A7F2998756}" type="pres">
      <dgm:prSet presAssocID="{5FED1E65-CF58-4DBA-8859-010C06F59AAA}" presName="compNode" presStyleCnt="0"/>
      <dgm:spPr/>
    </dgm:pt>
    <dgm:pt modelId="{FDD6A3AA-A21E-4245-B5E3-22F39C23FF0E}" type="pres">
      <dgm:prSet presAssocID="{5FED1E65-CF58-4DBA-8859-010C06F59AAA}" presName="iconBgRect" presStyleLbl="bgShp" presStyleIdx="2" presStyleCnt="6"/>
      <dgm:spPr>
        <a:xfrm>
          <a:off x="7228536" y="908559"/>
          <a:ext cx="897246" cy="897246"/>
        </a:xfrm>
        <a:prstGeom prst="ellipse">
          <a:avLst/>
        </a:prstGeom>
        <a:solidFill>
          <a:srgbClr val="70AD47">
            <a:lumMod val="20000"/>
            <a:lumOff val="80000"/>
          </a:srgbClr>
        </a:solidFill>
        <a:ln>
          <a:noFill/>
        </a:ln>
        <a:effectLst/>
      </dgm:spPr>
      <dgm:t>
        <a:bodyPr/>
        <a:lstStyle/>
        <a:p>
          <a:endParaRPr lang="en-US"/>
        </a:p>
      </dgm:t>
    </dgm:pt>
    <dgm:pt modelId="{34F5D9EC-43B6-4B1E-A647-4577023D6090}" type="pres">
      <dgm:prSet presAssocID="{5FED1E65-CF58-4DBA-8859-010C06F59AAA}" presName="iconRect" presStyleLbl="node1" presStyleIdx="2" presStyleCnt="6"/>
      <dgm: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Shredder"/>
        </a:ext>
      </dgm:extLst>
    </dgm:pt>
    <dgm:pt modelId="{31D4644B-131D-4914-8174-E28E5BB6395F}" type="pres">
      <dgm:prSet presAssocID="{5FED1E65-CF58-4DBA-8859-010C06F59AAA}" presName="spaceRect" presStyleCnt="0"/>
      <dgm:spPr/>
    </dgm:pt>
    <dgm:pt modelId="{65A8628A-911F-41FE-B7CE-9079E147254D}" type="pres">
      <dgm:prSet presAssocID="{5FED1E65-CF58-4DBA-8859-010C06F59AAA}" presName="textRect" presStyleLbl="revTx" presStyleIdx="2" presStyleCnt="6">
        <dgm:presLayoutVars>
          <dgm:chMax val="1"/>
          <dgm:chPref val="1"/>
        </dgm:presLayoutVars>
      </dgm:prSet>
      <dgm:spPr/>
      <dgm:t>
        <a:bodyPr/>
        <a:lstStyle/>
        <a:p>
          <a:endParaRPr lang="en-US"/>
        </a:p>
      </dgm:t>
    </dgm:pt>
    <dgm:pt modelId="{AD08A40A-D65D-40F0-899E-E61A79A05ADA}" type="pres">
      <dgm:prSet presAssocID="{0491E411-EF8D-4CCD-81E1-143430764DB2}" presName="sibTrans" presStyleLbl="sibTrans2D1" presStyleIdx="0" presStyleCnt="0"/>
      <dgm:spPr/>
      <dgm:t>
        <a:bodyPr/>
        <a:lstStyle/>
        <a:p>
          <a:endParaRPr lang="en-US"/>
        </a:p>
      </dgm:t>
    </dgm:pt>
    <dgm:pt modelId="{E2100CF1-4025-4870-8227-6CEDE3062726}" type="pres">
      <dgm:prSet presAssocID="{62E73898-76FB-4BF3-B288-28FCA8E0A18D}" presName="compNode" presStyleCnt="0"/>
      <dgm:spPr/>
    </dgm:pt>
    <dgm:pt modelId="{2298B126-37F3-430A-ACA4-38431C2DC149}" type="pres">
      <dgm:prSet presAssocID="{62E73898-76FB-4BF3-B288-28FCA8E0A18D}" presName="iconBgRect" presStyleLbl="bgShp" presStyleIdx="3" presStyleCnt="6"/>
      <dgm:spPr>
        <a:xfrm>
          <a:off x="82613" y="2545532"/>
          <a:ext cx="897246" cy="897246"/>
        </a:xfrm>
        <a:prstGeom prst="ellipse">
          <a:avLst/>
        </a:prstGeom>
        <a:solidFill>
          <a:srgbClr val="008A42"/>
        </a:solidFill>
        <a:ln>
          <a:noFill/>
        </a:ln>
        <a:effectLst/>
      </dgm:spPr>
      <dgm:t>
        <a:bodyPr/>
        <a:lstStyle/>
        <a:p>
          <a:endParaRPr lang="en-US"/>
        </a:p>
      </dgm:t>
    </dgm:pt>
    <dgm:pt modelId="{90058579-E0CB-4D1D-BAA0-5DED1B260B7C}" type="pres">
      <dgm:prSet presAssocID="{62E73898-76FB-4BF3-B288-28FCA8E0A18D}" presName="iconRect" presStyleLbl="node1" presStyleIdx="3" presStyleCnt="6"/>
      <dgm: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Handshake"/>
        </a:ext>
      </dgm:extLst>
    </dgm:pt>
    <dgm:pt modelId="{5DBAC563-0F4D-47FA-8389-6ADA0CB33B58}" type="pres">
      <dgm:prSet presAssocID="{62E73898-76FB-4BF3-B288-28FCA8E0A18D}" presName="spaceRect" presStyleCnt="0"/>
      <dgm:spPr/>
    </dgm:pt>
    <dgm:pt modelId="{7249B7D5-0E21-4925-A954-062B7AE66D39}" type="pres">
      <dgm:prSet presAssocID="{62E73898-76FB-4BF3-B288-28FCA8E0A18D}" presName="textRect" presStyleLbl="revTx" presStyleIdx="3" presStyleCnt="6">
        <dgm:presLayoutVars>
          <dgm:chMax val="1"/>
          <dgm:chPref val="1"/>
        </dgm:presLayoutVars>
      </dgm:prSet>
      <dgm:spPr/>
      <dgm:t>
        <a:bodyPr/>
        <a:lstStyle/>
        <a:p>
          <a:endParaRPr lang="en-US"/>
        </a:p>
      </dgm:t>
    </dgm:pt>
    <dgm:pt modelId="{42A3D447-B9F7-4624-883E-199C5590EC06}" type="pres">
      <dgm:prSet presAssocID="{37C72A95-EB33-4884-9F59-CA168E9C48CA}" presName="sibTrans" presStyleLbl="sibTrans2D1" presStyleIdx="0" presStyleCnt="0"/>
      <dgm:spPr/>
      <dgm:t>
        <a:bodyPr/>
        <a:lstStyle/>
        <a:p>
          <a:endParaRPr lang="en-US"/>
        </a:p>
      </dgm:t>
    </dgm:pt>
    <dgm:pt modelId="{D918A69F-C1FF-4D29-8FE5-AF6925C97FF7}" type="pres">
      <dgm:prSet presAssocID="{CBA9F3DC-B76F-4628-8EE9-A64B09CB3B83}" presName="compNode" presStyleCnt="0"/>
      <dgm:spPr/>
    </dgm:pt>
    <dgm:pt modelId="{5E9901D1-FA13-4193-8BF1-4BF5B2C9D9AA}" type="pres">
      <dgm:prSet presAssocID="{CBA9F3DC-B76F-4628-8EE9-A64B09CB3B83}" presName="iconBgRect" presStyleLbl="bgShp" presStyleIdx="4" presStyleCnt="6"/>
      <dgm:spPr>
        <a:xfrm>
          <a:off x="3655575" y="2545532"/>
          <a:ext cx="897246" cy="897246"/>
        </a:xfrm>
        <a:prstGeom prst="ellipse">
          <a:avLst/>
        </a:prstGeom>
        <a:solidFill>
          <a:srgbClr val="70AD47">
            <a:lumMod val="20000"/>
            <a:lumOff val="80000"/>
          </a:srgbClr>
        </a:solidFill>
        <a:ln>
          <a:noFill/>
        </a:ln>
        <a:effectLst/>
      </dgm:spPr>
      <dgm:t>
        <a:bodyPr/>
        <a:lstStyle/>
        <a:p>
          <a:endParaRPr lang="en-US"/>
        </a:p>
      </dgm:t>
    </dgm:pt>
    <dgm:pt modelId="{7DDF4CD3-97B8-4F8B-88D5-89F9E710C33A}" type="pres">
      <dgm:prSet presAssocID="{CBA9F3DC-B76F-4628-8EE9-A64B09CB3B83}" presName="iconRect" presStyleLbl="node1" presStyleIdx="4" presStyleCnt="6"/>
      <dgm: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Upward trend"/>
        </a:ext>
      </dgm:extLst>
    </dgm:pt>
    <dgm:pt modelId="{6FE15847-9D50-4A03-838C-B5E06F48F388}" type="pres">
      <dgm:prSet presAssocID="{CBA9F3DC-B76F-4628-8EE9-A64B09CB3B83}" presName="spaceRect" presStyleCnt="0"/>
      <dgm:spPr/>
    </dgm:pt>
    <dgm:pt modelId="{89CFB1AF-5A17-4766-A0E4-3D7814E792B3}" type="pres">
      <dgm:prSet presAssocID="{CBA9F3DC-B76F-4628-8EE9-A64B09CB3B83}" presName="textRect" presStyleLbl="revTx" presStyleIdx="4" presStyleCnt="6">
        <dgm:presLayoutVars>
          <dgm:chMax val="1"/>
          <dgm:chPref val="1"/>
        </dgm:presLayoutVars>
      </dgm:prSet>
      <dgm:spPr/>
      <dgm:t>
        <a:bodyPr/>
        <a:lstStyle/>
        <a:p>
          <a:endParaRPr lang="en-US"/>
        </a:p>
      </dgm:t>
    </dgm:pt>
    <dgm:pt modelId="{4226B9F4-F82A-4DF0-B379-759B8CACD6C7}" type="pres">
      <dgm:prSet presAssocID="{7971ABE0-DF24-4971-AC3D-9926D57835C1}" presName="sibTrans" presStyleLbl="sibTrans2D1" presStyleIdx="0" presStyleCnt="0"/>
      <dgm:spPr/>
      <dgm:t>
        <a:bodyPr/>
        <a:lstStyle/>
        <a:p>
          <a:endParaRPr lang="en-US"/>
        </a:p>
      </dgm:t>
    </dgm:pt>
    <dgm:pt modelId="{CC2515E2-FF70-4442-A2CE-E4BD42AAE1C4}" type="pres">
      <dgm:prSet presAssocID="{C03195E0-6CF1-4969-8038-A168681C14C0}" presName="compNode" presStyleCnt="0"/>
      <dgm:spPr/>
    </dgm:pt>
    <dgm:pt modelId="{ACC43D32-9967-41C5-99FC-987CBA96B195}" type="pres">
      <dgm:prSet presAssocID="{C03195E0-6CF1-4969-8038-A168681C14C0}" presName="iconBgRect" presStyleLbl="bgShp" presStyleIdx="5" presStyleCnt="6"/>
      <dgm:spPr>
        <a:xfrm>
          <a:off x="7228536" y="2545532"/>
          <a:ext cx="897246" cy="897246"/>
        </a:xfrm>
        <a:prstGeom prst="ellipse">
          <a:avLst/>
        </a:prstGeom>
        <a:solidFill>
          <a:srgbClr val="008A42"/>
        </a:solidFill>
        <a:ln>
          <a:noFill/>
        </a:ln>
        <a:effectLst/>
      </dgm:spPr>
      <dgm:t>
        <a:bodyPr/>
        <a:lstStyle/>
        <a:p>
          <a:endParaRPr lang="en-US"/>
        </a:p>
      </dgm:t>
    </dgm:pt>
    <dgm:pt modelId="{EE5E293D-54AF-4465-8910-EB75FA44B238}" type="pres">
      <dgm:prSet presAssocID="{C03195E0-6CF1-4969-8038-A168681C14C0}" presName="iconRect" presStyleLbl="node1" presStyleIdx="5" presStyleCnt="6"/>
      <dgm: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Warning"/>
        </a:ext>
      </dgm:extLst>
    </dgm:pt>
    <dgm:pt modelId="{C8844259-ECA9-4C33-A573-E0223D07E684}" type="pres">
      <dgm:prSet presAssocID="{C03195E0-6CF1-4969-8038-A168681C14C0}" presName="spaceRect" presStyleCnt="0"/>
      <dgm:spPr/>
    </dgm:pt>
    <dgm:pt modelId="{3800424D-71CF-41C7-8B4C-65F86E978FA3}" type="pres">
      <dgm:prSet presAssocID="{C03195E0-6CF1-4969-8038-A168681C14C0}" presName="textRect" presStyleLbl="revTx" presStyleIdx="5" presStyleCnt="6">
        <dgm:presLayoutVars>
          <dgm:chMax val="1"/>
          <dgm:chPref val="1"/>
        </dgm:presLayoutVars>
      </dgm:prSet>
      <dgm:spPr/>
      <dgm:t>
        <a:bodyPr/>
        <a:lstStyle/>
        <a:p>
          <a:endParaRPr lang="en-US"/>
        </a:p>
      </dgm:t>
    </dgm:pt>
  </dgm:ptLst>
  <dgm:cxnLst>
    <dgm:cxn modelId="{7470E3DA-D3D1-4352-90A0-70FE685C1172}" srcId="{E9BD767C-A01B-4D8A-8933-29BFEE02C7F4}" destId="{C82CEDEA-EEB2-4B78-9643-18E723A94199}" srcOrd="0" destOrd="0" parTransId="{240614B5-0153-40A1-8866-9644C5B85CD7}" sibTransId="{0A48DB0C-66D2-4EDC-9BF3-0835D79BB444}"/>
    <dgm:cxn modelId="{D896B88B-C8A1-47BE-A8BC-4D722D2FDC6C}" srcId="{E9BD767C-A01B-4D8A-8933-29BFEE02C7F4}" destId="{CBA9F3DC-B76F-4628-8EE9-A64B09CB3B83}" srcOrd="4" destOrd="0" parTransId="{90F7E581-FC08-4D0D-A944-D23B1BCFA2A0}" sibTransId="{7971ABE0-DF24-4971-AC3D-9926D57835C1}"/>
    <dgm:cxn modelId="{B9E35780-8661-46C0-83D1-C43A758765D4}" type="presOf" srcId="{0A48DB0C-66D2-4EDC-9BF3-0835D79BB444}" destId="{817E8353-A06B-441B-8F19-9241B7F6E31F}" srcOrd="0" destOrd="0" presId="urn:microsoft.com/office/officeart/2018/2/layout/IconCircleList"/>
    <dgm:cxn modelId="{0B5BD944-50A5-466E-A29B-3693CEBD56C0}" srcId="{E9BD767C-A01B-4D8A-8933-29BFEE02C7F4}" destId="{48F365F2-9876-443F-8AEF-46DC2AE2078E}" srcOrd="1" destOrd="0" parTransId="{20884232-96ED-4CF6-8AF1-01355F824925}" sibTransId="{EE87E7FA-42EE-4580-90C9-8DCA77DA9CD1}"/>
    <dgm:cxn modelId="{2D68F9A5-E2F3-4910-97A4-379ED8710579}" type="presOf" srcId="{7971ABE0-DF24-4971-AC3D-9926D57835C1}" destId="{4226B9F4-F82A-4DF0-B379-759B8CACD6C7}" srcOrd="0" destOrd="0" presId="urn:microsoft.com/office/officeart/2018/2/layout/IconCircleList"/>
    <dgm:cxn modelId="{2C402790-BB4E-42A7-A595-37F0B494F8BE}" type="presOf" srcId="{CBA9F3DC-B76F-4628-8EE9-A64B09CB3B83}" destId="{89CFB1AF-5A17-4766-A0E4-3D7814E792B3}" srcOrd="0" destOrd="0" presId="urn:microsoft.com/office/officeart/2018/2/layout/IconCircleList"/>
    <dgm:cxn modelId="{DE612CE8-3430-41AE-8DC3-F140EAA109D2}" type="presOf" srcId="{0491E411-EF8D-4CCD-81E1-143430764DB2}" destId="{AD08A40A-D65D-40F0-899E-E61A79A05ADA}" srcOrd="0" destOrd="0" presId="urn:microsoft.com/office/officeart/2018/2/layout/IconCircleList"/>
    <dgm:cxn modelId="{93A149EB-F927-4929-BB3E-6FDE5CA7935C}" srcId="{E9BD767C-A01B-4D8A-8933-29BFEE02C7F4}" destId="{62E73898-76FB-4BF3-B288-28FCA8E0A18D}" srcOrd="3" destOrd="0" parTransId="{89CFBC5B-5F28-4B2F-BD10-F623DEE5943C}" sibTransId="{37C72A95-EB33-4884-9F59-CA168E9C48CA}"/>
    <dgm:cxn modelId="{2F0C0336-354B-4185-BEE3-D4BBFB21065D}" type="presOf" srcId="{48F365F2-9876-443F-8AEF-46DC2AE2078E}" destId="{83A13957-5A3D-4DA0-ACF7-82BBE00DCC40}" srcOrd="0" destOrd="0" presId="urn:microsoft.com/office/officeart/2018/2/layout/IconCircleList"/>
    <dgm:cxn modelId="{BE342D84-2521-40A1-A143-0DC79D84B545}" type="presOf" srcId="{37C72A95-EB33-4884-9F59-CA168E9C48CA}" destId="{42A3D447-B9F7-4624-883E-199C5590EC06}" srcOrd="0" destOrd="0" presId="urn:microsoft.com/office/officeart/2018/2/layout/IconCircleList"/>
    <dgm:cxn modelId="{4F38AABE-C9FE-42E0-B07C-D550D66CFF1D}" srcId="{E9BD767C-A01B-4D8A-8933-29BFEE02C7F4}" destId="{5FED1E65-CF58-4DBA-8859-010C06F59AAA}" srcOrd="2" destOrd="0" parTransId="{1B6F7ABD-0962-4CCB-9C03-D32402507E0D}" sibTransId="{0491E411-EF8D-4CCD-81E1-143430764DB2}"/>
    <dgm:cxn modelId="{4BE8959F-3443-4F2C-B7E5-FE10221A9528}" type="presOf" srcId="{C03195E0-6CF1-4969-8038-A168681C14C0}" destId="{3800424D-71CF-41C7-8B4C-65F86E978FA3}" srcOrd="0" destOrd="0" presId="urn:microsoft.com/office/officeart/2018/2/layout/IconCircleList"/>
    <dgm:cxn modelId="{9D741EE7-9634-462D-85DA-1FF606DBBA4A}" type="presOf" srcId="{5FED1E65-CF58-4DBA-8859-010C06F59AAA}" destId="{65A8628A-911F-41FE-B7CE-9079E147254D}" srcOrd="0" destOrd="0" presId="urn:microsoft.com/office/officeart/2018/2/layout/IconCircleList"/>
    <dgm:cxn modelId="{87D515B8-03EB-4958-AD80-80FCA9A45D5A}" srcId="{E9BD767C-A01B-4D8A-8933-29BFEE02C7F4}" destId="{C03195E0-6CF1-4969-8038-A168681C14C0}" srcOrd="5" destOrd="0" parTransId="{B931446C-0253-4C2B-B968-0F805A57D18B}" sibTransId="{E250EC37-B870-4AEC-95F7-567D17568368}"/>
    <dgm:cxn modelId="{997B6D1F-1F62-445A-9AF7-7D60E36A5AA4}" type="presOf" srcId="{E9BD767C-A01B-4D8A-8933-29BFEE02C7F4}" destId="{697314A2-6116-404F-AF6A-2BDD263EFDD0}" srcOrd="0" destOrd="0" presId="urn:microsoft.com/office/officeart/2018/2/layout/IconCircleList"/>
    <dgm:cxn modelId="{6A81F521-8C46-486A-B192-8E4C30D45CE8}" type="presOf" srcId="{C82CEDEA-EEB2-4B78-9643-18E723A94199}" destId="{74F96AA8-E2C7-4BEB-A243-177F6C8B5EF3}" srcOrd="0" destOrd="0" presId="urn:microsoft.com/office/officeart/2018/2/layout/IconCircleList"/>
    <dgm:cxn modelId="{BC80D6ED-6A17-4A24-A713-35B3F51DCE20}" type="presOf" srcId="{62E73898-76FB-4BF3-B288-28FCA8E0A18D}" destId="{7249B7D5-0E21-4925-A954-062B7AE66D39}" srcOrd="0" destOrd="0" presId="urn:microsoft.com/office/officeart/2018/2/layout/IconCircleList"/>
    <dgm:cxn modelId="{44837EB8-A51E-4B3B-BA13-5B339EED0CC8}" type="presOf" srcId="{EE87E7FA-42EE-4580-90C9-8DCA77DA9CD1}" destId="{18345CAF-E492-405B-BF73-287F3893C2C9}" srcOrd="0" destOrd="0" presId="urn:microsoft.com/office/officeart/2018/2/layout/IconCircleList"/>
    <dgm:cxn modelId="{00153430-3996-46DC-A3CC-66CBD15305EB}" type="presParOf" srcId="{697314A2-6116-404F-AF6A-2BDD263EFDD0}" destId="{DB064934-5677-4438-AE94-34389ECCB637}" srcOrd="0" destOrd="0" presId="urn:microsoft.com/office/officeart/2018/2/layout/IconCircleList"/>
    <dgm:cxn modelId="{81834EB9-8C78-4F42-A621-D538C06B619C}" type="presParOf" srcId="{DB064934-5677-4438-AE94-34389ECCB637}" destId="{66043DDF-4D6C-434E-B958-114DF9966801}" srcOrd="0" destOrd="0" presId="urn:microsoft.com/office/officeart/2018/2/layout/IconCircleList"/>
    <dgm:cxn modelId="{575D49A2-7DD8-45B4-853A-C1810DFA9D04}" type="presParOf" srcId="{66043DDF-4D6C-434E-B958-114DF9966801}" destId="{A6CD501B-C16A-4B27-A3ED-42C823CAA5E5}" srcOrd="0" destOrd="0" presId="urn:microsoft.com/office/officeart/2018/2/layout/IconCircleList"/>
    <dgm:cxn modelId="{228C3D9C-99B1-4962-A895-84203D10F21F}" type="presParOf" srcId="{66043DDF-4D6C-434E-B958-114DF9966801}" destId="{AEF3AAF1-DA92-4A25-8430-59BEDEA7D105}" srcOrd="1" destOrd="0" presId="urn:microsoft.com/office/officeart/2018/2/layout/IconCircleList"/>
    <dgm:cxn modelId="{13C5F41A-3C63-4048-911C-00F705B494EE}" type="presParOf" srcId="{66043DDF-4D6C-434E-B958-114DF9966801}" destId="{45D0E0A7-9AA9-46B1-95FC-7D191AD10AE1}" srcOrd="2" destOrd="0" presId="urn:microsoft.com/office/officeart/2018/2/layout/IconCircleList"/>
    <dgm:cxn modelId="{9E864815-64DF-428A-BD1C-EAB1492B7DB5}" type="presParOf" srcId="{66043DDF-4D6C-434E-B958-114DF9966801}" destId="{74F96AA8-E2C7-4BEB-A243-177F6C8B5EF3}" srcOrd="3" destOrd="0" presId="urn:microsoft.com/office/officeart/2018/2/layout/IconCircleList"/>
    <dgm:cxn modelId="{9B045E43-2906-4B3F-A219-7BF7655E4079}" type="presParOf" srcId="{DB064934-5677-4438-AE94-34389ECCB637}" destId="{817E8353-A06B-441B-8F19-9241B7F6E31F}" srcOrd="1" destOrd="0" presId="urn:microsoft.com/office/officeart/2018/2/layout/IconCircleList"/>
    <dgm:cxn modelId="{75D3ED48-9305-4BCC-B80A-522DB46326E7}" type="presParOf" srcId="{DB064934-5677-4438-AE94-34389ECCB637}" destId="{9E1C62F7-7E61-4233-AEE4-EC36162C60D9}" srcOrd="2" destOrd="0" presId="urn:microsoft.com/office/officeart/2018/2/layout/IconCircleList"/>
    <dgm:cxn modelId="{8A4C71F5-BF97-41E2-AECE-A9F005151133}" type="presParOf" srcId="{9E1C62F7-7E61-4233-AEE4-EC36162C60D9}" destId="{E32379A7-700D-46C0-B114-75B1A5FE04CF}" srcOrd="0" destOrd="0" presId="urn:microsoft.com/office/officeart/2018/2/layout/IconCircleList"/>
    <dgm:cxn modelId="{054BA031-42EF-4410-8FA8-EBE8C0806E91}" type="presParOf" srcId="{9E1C62F7-7E61-4233-AEE4-EC36162C60D9}" destId="{29BB6A91-DE28-4C5E-9D0D-6C1AF6614EED}" srcOrd="1" destOrd="0" presId="urn:microsoft.com/office/officeart/2018/2/layout/IconCircleList"/>
    <dgm:cxn modelId="{B8CFBC72-B9C5-4481-BEB4-AF7B3DA3B19D}" type="presParOf" srcId="{9E1C62F7-7E61-4233-AEE4-EC36162C60D9}" destId="{A7FD4FC0-9D0F-4B62-AF97-BBD8B089A9DB}" srcOrd="2" destOrd="0" presId="urn:microsoft.com/office/officeart/2018/2/layout/IconCircleList"/>
    <dgm:cxn modelId="{C5E28F1B-0EB0-47AC-886D-99843ED2C466}" type="presParOf" srcId="{9E1C62F7-7E61-4233-AEE4-EC36162C60D9}" destId="{83A13957-5A3D-4DA0-ACF7-82BBE00DCC40}" srcOrd="3" destOrd="0" presId="urn:microsoft.com/office/officeart/2018/2/layout/IconCircleList"/>
    <dgm:cxn modelId="{84C88DE1-CFB7-4862-AE5D-990E0958BA1A}" type="presParOf" srcId="{DB064934-5677-4438-AE94-34389ECCB637}" destId="{18345CAF-E492-405B-BF73-287F3893C2C9}" srcOrd="3" destOrd="0" presId="urn:microsoft.com/office/officeart/2018/2/layout/IconCircleList"/>
    <dgm:cxn modelId="{20317C43-AF5D-4B13-905E-109E8FE2AB3E}" type="presParOf" srcId="{DB064934-5677-4438-AE94-34389ECCB637}" destId="{7D3AD327-31A5-4F0F-8511-B0A7F2998756}" srcOrd="4" destOrd="0" presId="urn:microsoft.com/office/officeart/2018/2/layout/IconCircleList"/>
    <dgm:cxn modelId="{42AFE697-5A7A-413E-9697-D5D154A3E742}" type="presParOf" srcId="{7D3AD327-31A5-4F0F-8511-B0A7F2998756}" destId="{FDD6A3AA-A21E-4245-B5E3-22F39C23FF0E}" srcOrd="0" destOrd="0" presId="urn:microsoft.com/office/officeart/2018/2/layout/IconCircleList"/>
    <dgm:cxn modelId="{C183A8B0-D615-4F84-BF89-343D98328462}" type="presParOf" srcId="{7D3AD327-31A5-4F0F-8511-B0A7F2998756}" destId="{34F5D9EC-43B6-4B1E-A647-4577023D6090}" srcOrd="1" destOrd="0" presId="urn:microsoft.com/office/officeart/2018/2/layout/IconCircleList"/>
    <dgm:cxn modelId="{0C74F8B9-9D4F-4BA4-B4D3-0D9028DE8C71}" type="presParOf" srcId="{7D3AD327-31A5-4F0F-8511-B0A7F2998756}" destId="{31D4644B-131D-4914-8174-E28E5BB6395F}" srcOrd="2" destOrd="0" presId="urn:microsoft.com/office/officeart/2018/2/layout/IconCircleList"/>
    <dgm:cxn modelId="{4AF6D046-01D5-4C82-84E3-400D44CDFCFB}" type="presParOf" srcId="{7D3AD327-31A5-4F0F-8511-B0A7F2998756}" destId="{65A8628A-911F-41FE-B7CE-9079E147254D}" srcOrd="3" destOrd="0" presId="urn:microsoft.com/office/officeart/2018/2/layout/IconCircleList"/>
    <dgm:cxn modelId="{105F83D5-4D23-45AB-8E2F-E21676B8C18F}" type="presParOf" srcId="{DB064934-5677-4438-AE94-34389ECCB637}" destId="{AD08A40A-D65D-40F0-899E-E61A79A05ADA}" srcOrd="5" destOrd="0" presId="urn:microsoft.com/office/officeart/2018/2/layout/IconCircleList"/>
    <dgm:cxn modelId="{05D1D627-202B-4639-A8E9-6725361F699C}" type="presParOf" srcId="{DB064934-5677-4438-AE94-34389ECCB637}" destId="{E2100CF1-4025-4870-8227-6CEDE3062726}" srcOrd="6" destOrd="0" presId="urn:microsoft.com/office/officeart/2018/2/layout/IconCircleList"/>
    <dgm:cxn modelId="{BA21BB06-690A-48E4-BB99-49102482E38A}" type="presParOf" srcId="{E2100CF1-4025-4870-8227-6CEDE3062726}" destId="{2298B126-37F3-430A-ACA4-38431C2DC149}" srcOrd="0" destOrd="0" presId="urn:microsoft.com/office/officeart/2018/2/layout/IconCircleList"/>
    <dgm:cxn modelId="{A08F3BC1-924B-493D-A1A0-5666EB1B65FD}" type="presParOf" srcId="{E2100CF1-4025-4870-8227-6CEDE3062726}" destId="{90058579-E0CB-4D1D-BAA0-5DED1B260B7C}" srcOrd="1" destOrd="0" presId="urn:microsoft.com/office/officeart/2018/2/layout/IconCircleList"/>
    <dgm:cxn modelId="{33D10B02-DF08-4744-8667-6D07A35C005F}" type="presParOf" srcId="{E2100CF1-4025-4870-8227-6CEDE3062726}" destId="{5DBAC563-0F4D-47FA-8389-6ADA0CB33B58}" srcOrd="2" destOrd="0" presId="urn:microsoft.com/office/officeart/2018/2/layout/IconCircleList"/>
    <dgm:cxn modelId="{5997F14B-57F6-4694-A688-FF4C1C75807F}" type="presParOf" srcId="{E2100CF1-4025-4870-8227-6CEDE3062726}" destId="{7249B7D5-0E21-4925-A954-062B7AE66D39}" srcOrd="3" destOrd="0" presId="urn:microsoft.com/office/officeart/2018/2/layout/IconCircleList"/>
    <dgm:cxn modelId="{61411A89-4DD0-489D-A824-D1D5DFB94EF8}" type="presParOf" srcId="{DB064934-5677-4438-AE94-34389ECCB637}" destId="{42A3D447-B9F7-4624-883E-199C5590EC06}" srcOrd="7" destOrd="0" presId="urn:microsoft.com/office/officeart/2018/2/layout/IconCircleList"/>
    <dgm:cxn modelId="{997C4A3D-5BE2-4891-B08F-86ED313C202E}" type="presParOf" srcId="{DB064934-5677-4438-AE94-34389ECCB637}" destId="{D918A69F-C1FF-4D29-8FE5-AF6925C97FF7}" srcOrd="8" destOrd="0" presId="urn:microsoft.com/office/officeart/2018/2/layout/IconCircleList"/>
    <dgm:cxn modelId="{FB0AF540-7037-47CB-820A-6332127FD484}" type="presParOf" srcId="{D918A69F-C1FF-4D29-8FE5-AF6925C97FF7}" destId="{5E9901D1-FA13-4193-8BF1-4BF5B2C9D9AA}" srcOrd="0" destOrd="0" presId="urn:microsoft.com/office/officeart/2018/2/layout/IconCircleList"/>
    <dgm:cxn modelId="{436A3D43-E7F3-43CB-ACE8-C2C8CB63AC18}" type="presParOf" srcId="{D918A69F-C1FF-4D29-8FE5-AF6925C97FF7}" destId="{7DDF4CD3-97B8-4F8B-88D5-89F9E710C33A}" srcOrd="1" destOrd="0" presId="urn:microsoft.com/office/officeart/2018/2/layout/IconCircleList"/>
    <dgm:cxn modelId="{74EE447F-3B3D-4D13-94FD-870A7054AAE1}" type="presParOf" srcId="{D918A69F-C1FF-4D29-8FE5-AF6925C97FF7}" destId="{6FE15847-9D50-4A03-838C-B5E06F48F388}" srcOrd="2" destOrd="0" presId="urn:microsoft.com/office/officeart/2018/2/layout/IconCircleList"/>
    <dgm:cxn modelId="{E8BF646B-E9F5-4C60-B02C-CA12621695E9}" type="presParOf" srcId="{D918A69F-C1FF-4D29-8FE5-AF6925C97FF7}" destId="{89CFB1AF-5A17-4766-A0E4-3D7814E792B3}" srcOrd="3" destOrd="0" presId="urn:microsoft.com/office/officeart/2018/2/layout/IconCircleList"/>
    <dgm:cxn modelId="{9834FD33-2670-4123-B9CE-1251FF8A5B81}" type="presParOf" srcId="{DB064934-5677-4438-AE94-34389ECCB637}" destId="{4226B9F4-F82A-4DF0-B379-759B8CACD6C7}" srcOrd="9" destOrd="0" presId="urn:microsoft.com/office/officeart/2018/2/layout/IconCircleList"/>
    <dgm:cxn modelId="{80366598-F7A6-49CD-9CB1-6437108B493B}" type="presParOf" srcId="{DB064934-5677-4438-AE94-34389ECCB637}" destId="{CC2515E2-FF70-4442-A2CE-E4BD42AAE1C4}" srcOrd="10" destOrd="0" presId="urn:microsoft.com/office/officeart/2018/2/layout/IconCircleList"/>
    <dgm:cxn modelId="{9E5CAC7B-C5FD-4DA0-95D3-A0F766E7DE1D}" type="presParOf" srcId="{CC2515E2-FF70-4442-A2CE-E4BD42AAE1C4}" destId="{ACC43D32-9967-41C5-99FC-987CBA96B195}" srcOrd="0" destOrd="0" presId="urn:microsoft.com/office/officeart/2018/2/layout/IconCircleList"/>
    <dgm:cxn modelId="{BDD6F7B5-0733-4F53-8AC6-ED1AD69DDF51}" type="presParOf" srcId="{CC2515E2-FF70-4442-A2CE-E4BD42AAE1C4}" destId="{EE5E293D-54AF-4465-8910-EB75FA44B238}" srcOrd="1" destOrd="0" presId="urn:microsoft.com/office/officeart/2018/2/layout/IconCircleList"/>
    <dgm:cxn modelId="{820BDB60-B719-476A-AC78-D608FE3B5DE4}" type="presParOf" srcId="{CC2515E2-FF70-4442-A2CE-E4BD42AAE1C4}" destId="{C8844259-ECA9-4C33-A573-E0223D07E684}" srcOrd="2" destOrd="0" presId="urn:microsoft.com/office/officeart/2018/2/layout/IconCircleList"/>
    <dgm:cxn modelId="{C3BEA785-41B4-40BC-9DE1-0783403866B5}" type="presParOf" srcId="{CC2515E2-FF70-4442-A2CE-E4BD42AAE1C4}" destId="{3800424D-71CF-41C7-8B4C-65F86E978FA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DC158-0480-49DE-BFCE-FAA48C39BB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6BFFE93-ECB5-4E18-A54C-9E51FD805EA1}">
      <dgm:prSet/>
      <dgm:spPr>
        <a:xfrm>
          <a:off x="1435590" y="531"/>
          <a:ext cx="9080009" cy="1242935"/>
        </a:xfrm>
        <a:prstGeom prst="rect">
          <a:avLst/>
        </a:prstGeom>
        <a:noFill/>
        <a:ln>
          <a:noFill/>
        </a:ln>
        <a:effectLst/>
      </dgm:spPr>
      <dgm:t>
        <a:bodyPr/>
        <a:lstStyle/>
        <a:p>
          <a:r>
            <a:rPr lang="en-US" dirty="0">
              <a:solidFill>
                <a:sysClr val="windowText" lastClr="000000">
                  <a:hueOff val="0"/>
                  <a:satOff val="0"/>
                  <a:lumOff val="0"/>
                  <a:alphaOff val="0"/>
                </a:sysClr>
              </a:solidFill>
              <a:latin typeface="Calibri"/>
              <a:ea typeface="+mn-ea"/>
              <a:cs typeface="+mn-cs"/>
            </a:rPr>
            <a:t>Confirm all required equipment is procured and delivered ahead of trial start</a:t>
          </a:r>
        </a:p>
      </dgm:t>
    </dgm:pt>
    <dgm:pt modelId="{508B9BEE-5F3D-47AD-8F88-D961D6508170}" type="parTrans" cxnId="{4AF785EF-4EC4-4ED1-8483-4155CF4FF438}">
      <dgm:prSet/>
      <dgm:spPr/>
      <dgm:t>
        <a:bodyPr/>
        <a:lstStyle/>
        <a:p>
          <a:endParaRPr lang="en-US"/>
        </a:p>
      </dgm:t>
    </dgm:pt>
    <dgm:pt modelId="{41D952B9-5FE0-4754-8AA5-680BAF742478}" type="sibTrans" cxnId="{4AF785EF-4EC4-4ED1-8483-4155CF4FF438}">
      <dgm:prSet/>
      <dgm:spPr/>
      <dgm:t>
        <a:bodyPr/>
        <a:lstStyle/>
        <a:p>
          <a:endParaRPr lang="en-US"/>
        </a:p>
      </dgm:t>
    </dgm:pt>
    <dgm:pt modelId="{3231501B-DFC2-4A89-B21D-D2771B817945}">
      <dgm:prSet/>
      <dgm:spPr>
        <a:xfrm>
          <a:off x="1435590" y="1554201"/>
          <a:ext cx="9080009" cy="1242935"/>
        </a:xfrm>
        <a:prstGeom prst="rect">
          <a:avLst/>
        </a:prstGeom>
        <a:noFill/>
        <a:ln>
          <a:noFill/>
        </a:ln>
        <a:effectLst/>
      </dgm:spPr>
      <dgm:t>
        <a:bodyPr/>
        <a:lstStyle/>
        <a:p>
          <a:r>
            <a:rPr lang="en-US">
              <a:solidFill>
                <a:sysClr val="windowText" lastClr="000000">
                  <a:hueOff val="0"/>
                  <a:satOff val="0"/>
                  <a:lumOff val="0"/>
                  <a:alphaOff val="0"/>
                </a:sysClr>
              </a:solidFill>
              <a:latin typeface="Calibri"/>
              <a:ea typeface="+mn-ea"/>
              <a:cs typeface="+mn-cs"/>
            </a:rPr>
            <a:t>Use a site initiation checklist to verify essential items (e.g. centrifuges, Freezers, Thermometer)</a:t>
          </a:r>
        </a:p>
      </dgm:t>
    </dgm:pt>
    <dgm:pt modelId="{DA1B931C-B176-4E85-9B0A-F9D783F50390}" type="parTrans" cxnId="{FC4DFB36-3BEA-4D1A-B1C2-236DC5043AC1}">
      <dgm:prSet/>
      <dgm:spPr/>
      <dgm:t>
        <a:bodyPr/>
        <a:lstStyle/>
        <a:p>
          <a:endParaRPr lang="en-US"/>
        </a:p>
      </dgm:t>
    </dgm:pt>
    <dgm:pt modelId="{6376EBFD-2040-4F4B-BC42-E542E5DB2FE8}" type="sibTrans" cxnId="{FC4DFB36-3BEA-4D1A-B1C2-236DC5043AC1}">
      <dgm:prSet/>
      <dgm:spPr/>
      <dgm:t>
        <a:bodyPr/>
        <a:lstStyle/>
        <a:p>
          <a:endParaRPr lang="en-US"/>
        </a:p>
      </dgm:t>
    </dgm:pt>
    <dgm:pt modelId="{679DAAA4-0937-4EB5-A61F-4950C2D49199}">
      <dgm:prSet/>
      <dgm:spPr>
        <a:xfrm>
          <a:off x="1435590" y="3107870"/>
          <a:ext cx="9080009" cy="1242935"/>
        </a:xfrm>
        <a:prstGeom prst="rect">
          <a:avLst/>
        </a:prstGeom>
        <a:noFill/>
        <a:ln>
          <a:noFill/>
        </a:ln>
        <a:effectLst/>
      </dgm:spPr>
      <dgm:t>
        <a:bodyPr/>
        <a:lstStyle/>
        <a:p>
          <a:r>
            <a:rPr lang="en-US">
              <a:solidFill>
                <a:sysClr val="windowText" lastClr="000000">
                  <a:hueOff val="0"/>
                  <a:satOff val="0"/>
                  <a:lumOff val="0"/>
                  <a:alphaOff val="0"/>
                </a:sysClr>
              </a:solidFill>
              <a:latin typeface="Calibri"/>
              <a:ea typeface="+mn-ea"/>
              <a:cs typeface="+mn-cs"/>
            </a:rPr>
            <a:t>Ensure equipment is fit-for-purpose and validated</a:t>
          </a:r>
        </a:p>
      </dgm:t>
    </dgm:pt>
    <dgm:pt modelId="{36674D6A-5BC0-4164-B584-54974CF61A02}" type="parTrans" cxnId="{2552A8D9-DAF6-4722-B3F8-8C62A66DE6E5}">
      <dgm:prSet/>
      <dgm:spPr/>
      <dgm:t>
        <a:bodyPr/>
        <a:lstStyle/>
        <a:p>
          <a:endParaRPr lang="en-US"/>
        </a:p>
      </dgm:t>
    </dgm:pt>
    <dgm:pt modelId="{50D4B32D-17E0-454E-9096-1B10A271C5CB}" type="sibTrans" cxnId="{2552A8D9-DAF6-4722-B3F8-8C62A66DE6E5}">
      <dgm:prSet/>
      <dgm:spPr/>
      <dgm:t>
        <a:bodyPr/>
        <a:lstStyle/>
        <a:p>
          <a:endParaRPr lang="en-US"/>
        </a:p>
      </dgm:t>
    </dgm:pt>
    <dgm:pt modelId="{E76113A4-2718-481E-B358-8DA26C78E687}" type="pres">
      <dgm:prSet presAssocID="{6D2DC158-0480-49DE-BFCE-FAA48C39BB68}" presName="root" presStyleCnt="0">
        <dgm:presLayoutVars>
          <dgm:dir/>
          <dgm:resizeHandles val="exact"/>
        </dgm:presLayoutVars>
      </dgm:prSet>
      <dgm:spPr/>
      <dgm:t>
        <a:bodyPr/>
        <a:lstStyle/>
        <a:p>
          <a:endParaRPr lang="en-US"/>
        </a:p>
      </dgm:t>
    </dgm:pt>
    <dgm:pt modelId="{05FA403B-5984-448E-A8FA-DDED91131CE1}" type="pres">
      <dgm:prSet presAssocID="{D6BFFE93-ECB5-4E18-A54C-9E51FD805EA1}" presName="compNode" presStyleCnt="0"/>
      <dgm:spPr/>
    </dgm:pt>
    <dgm:pt modelId="{D49673E1-A559-4ED9-B86C-5458CBC1956D}" type="pres">
      <dgm:prSet presAssocID="{D6BFFE93-ECB5-4E18-A54C-9E51FD805EA1}" presName="bgRect" presStyleLbl="bgShp" presStyleIdx="0" presStyleCnt="3"/>
      <dgm:spPr>
        <a:xfrm>
          <a:off x="0" y="531"/>
          <a:ext cx="10515600" cy="1242935"/>
        </a:xfrm>
        <a:prstGeom prst="roundRect">
          <a:avLst>
            <a:gd name="adj" fmla="val 10000"/>
          </a:avLst>
        </a:prstGeom>
        <a:solidFill>
          <a:srgbClr val="70AD47">
            <a:lumMod val="20000"/>
            <a:lumOff val="80000"/>
          </a:srgbClr>
        </a:solidFill>
        <a:ln>
          <a:noFill/>
        </a:ln>
        <a:effectLst/>
      </dgm:spPr>
      <dgm:t>
        <a:bodyPr/>
        <a:lstStyle/>
        <a:p>
          <a:endParaRPr lang="en-US"/>
        </a:p>
      </dgm:t>
    </dgm:pt>
    <dgm:pt modelId="{9011F9E1-5E5D-46E6-9A52-34B0580ABB9C}" type="pres">
      <dgm:prSet presAssocID="{D6BFFE93-ECB5-4E18-A54C-9E51FD805EA1}" presName="iconRect" presStyleLbl="node1" presStyleIdx="0" presStyleCnt="3"/>
      <dgm:spPr>
        <a:xfrm>
          <a:off x="375988" y="280191"/>
          <a:ext cx="683614" cy="683614"/>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Needle with solid fill"/>
        </a:ext>
      </dgm:extLst>
    </dgm:pt>
    <dgm:pt modelId="{287ABCD4-7B24-4FB4-A90A-551C771102BC}" type="pres">
      <dgm:prSet presAssocID="{D6BFFE93-ECB5-4E18-A54C-9E51FD805EA1}" presName="spaceRect" presStyleCnt="0"/>
      <dgm:spPr/>
    </dgm:pt>
    <dgm:pt modelId="{AC590BE9-DA97-4DC9-BCE3-ACAFCB5E0070}" type="pres">
      <dgm:prSet presAssocID="{D6BFFE93-ECB5-4E18-A54C-9E51FD805EA1}" presName="parTx" presStyleLbl="revTx" presStyleIdx="0" presStyleCnt="3">
        <dgm:presLayoutVars>
          <dgm:chMax val="0"/>
          <dgm:chPref val="0"/>
        </dgm:presLayoutVars>
      </dgm:prSet>
      <dgm:spPr/>
      <dgm:t>
        <a:bodyPr/>
        <a:lstStyle/>
        <a:p>
          <a:endParaRPr lang="en-US"/>
        </a:p>
      </dgm:t>
    </dgm:pt>
    <dgm:pt modelId="{2D2BD15B-30B4-4B90-879B-4F8BA7362A08}" type="pres">
      <dgm:prSet presAssocID="{41D952B9-5FE0-4754-8AA5-680BAF742478}" presName="sibTrans" presStyleCnt="0"/>
      <dgm:spPr/>
    </dgm:pt>
    <dgm:pt modelId="{4835BF41-39E4-421A-83EA-785DD52E5D34}" type="pres">
      <dgm:prSet presAssocID="{3231501B-DFC2-4A89-B21D-D2771B817945}" presName="compNode" presStyleCnt="0"/>
      <dgm:spPr/>
    </dgm:pt>
    <dgm:pt modelId="{07E6CC2C-D1A4-4B58-9E5D-C4C28BDDEF23}" type="pres">
      <dgm:prSet presAssocID="{3231501B-DFC2-4A89-B21D-D2771B817945}" presName="bgRect" presStyleLbl="bgShp" presStyleIdx="1" presStyleCnt="3"/>
      <dgm:spPr>
        <a:xfrm>
          <a:off x="0" y="1554201"/>
          <a:ext cx="10515600" cy="1242935"/>
        </a:xfrm>
        <a:prstGeom prst="roundRect">
          <a:avLst>
            <a:gd name="adj" fmla="val 10000"/>
          </a:avLst>
        </a:prstGeom>
        <a:solidFill>
          <a:srgbClr val="70AD47">
            <a:lumMod val="20000"/>
            <a:lumOff val="80000"/>
          </a:srgbClr>
        </a:solidFill>
        <a:ln>
          <a:noFill/>
        </a:ln>
        <a:effectLst/>
      </dgm:spPr>
      <dgm:t>
        <a:bodyPr/>
        <a:lstStyle/>
        <a:p>
          <a:endParaRPr lang="en-US"/>
        </a:p>
      </dgm:t>
    </dgm:pt>
    <dgm:pt modelId="{CDB06417-B9A2-49E3-BF12-9ABA1AC857EB}" type="pres">
      <dgm:prSet presAssocID="{3231501B-DFC2-4A89-B21D-D2771B817945}" presName="iconRect" presStyleLbl="node1" presStyleIdx="1" presStyleCnt="3"/>
      <dgm:spPr>
        <a:xfrm>
          <a:off x="375988" y="1833861"/>
          <a:ext cx="683614" cy="683614"/>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Needle outline"/>
        </a:ext>
      </dgm:extLst>
    </dgm:pt>
    <dgm:pt modelId="{94A93905-C344-4641-83E8-BDF182417ADC}" type="pres">
      <dgm:prSet presAssocID="{3231501B-DFC2-4A89-B21D-D2771B817945}" presName="spaceRect" presStyleCnt="0"/>
      <dgm:spPr/>
    </dgm:pt>
    <dgm:pt modelId="{03BD732E-9064-438F-8FBD-D1CF9F222B95}" type="pres">
      <dgm:prSet presAssocID="{3231501B-DFC2-4A89-B21D-D2771B817945}" presName="parTx" presStyleLbl="revTx" presStyleIdx="1" presStyleCnt="3">
        <dgm:presLayoutVars>
          <dgm:chMax val="0"/>
          <dgm:chPref val="0"/>
        </dgm:presLayoutVars>
      </dgm:prSet>
      <dgm:spPr/>
      <dgm:t>
        <a:bodyPr/>
        <a:lstStyle/>
        <a:p>
          <a:endParaRPr lang="en-US"/>
        </a:p>
      </dgm:t>
    </dgm:pt>
    <dgm:pt modelId="{E7CDEDF5-C869-42F1-A346-CE443E3468A1}" type="pres">
      <dgm:prSet presAssocID="{6376EBFD-2040-4F4B-BC42-E542E5DB2FE8}" presName="sibTrans" presStyleCnt="0"/>
      <dgm:spPr/>
    </dgm:pt>
    <dgm:pt modelId="{4AFB90D8-CF45-4A90-B057-15E15FA9F08C}" type="pres">
      <dgm:prSet presAssocID="{679DAAA4-0937-4EB5-A61F-4950C2D49199}" presName="compNode" presStyleCnt="0"/>
      <dgm:spPr/>
    </dgm:pt>
    <dgm:pt modelId="{E04FE807-E3EB-419E-ADD6-2CBBCD97CF96}" type="pres">
      <dgm:prSet presAssocID="{679DAAA4-0937-4EB5-A61F-4950C2D49199}" presName="bgRect" presStyleLbl="bgShp" presStyleIdx="2" presStyleCnt="3"/>
      <dgm:spPr>
        <a:xfrm>
          <a:off x="0" y="3107870"/>
          <a:ext cx="10515600" cy="1242935"/>
        </a:xfrm>
        <a:prstGeom prst="roundRect">
          <a:avLst>
            <a:gd name="adj" fmla="val 10000"/>
          </a:avLst>
        </a:prstGeom>
        <a:solidFill>
          <a:srgbClr val="70AD47">
            <a:lumMod val="20000"/>
            <a:lumOff val="80000"/>
          </a:srgbClr>
        </a:solidFill>
        <a:ln>
          <a:noFill/>
        </a:ln>
        <a:effectLst/>
      </dgm:spPr>
      <dgm:t>
        <a:bodyPr/>
        <a:lstStyle/>
        <a:p>
          <a:endParaRPr lang="en-US"/>
        </a:p>
      </dgm:t>
    </dgm:pt>
    <dgm:pt modelId="{DBCC4CBB-7BE4-469F-9FF0-F13E326A991B}" type="pres">
      <dgm:prSet presAssocID="{679DAAA4-0937-4EB5-A61F-4950C2D49199}" presName="iconRect" presStyleLbl="node1" presStyleIdx="2" presStyleCnt="3"/>
      <dgm:spPr>
        <a:xfrm>
          <a:off x="375988" y="3387531"/>
          <a:ext cx="683614" cy="683614"/>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Needle with solid fill"/>
        </a:ext>
      </dgm:extLst>
    </dgm:pt>
    <dgm:pt modelId="{F00AA28E-EFC8-43D1-8D1D-766FB9942BE4}" type="pres">
      <dgm:prSet presAssocID="{679DAAA4-0937-4EB5-A61F-4950C2D49199}" presName="spaceRect" presStyleCnt="0"/>
      <dgm:spPr/>
    </dgm:pt>
    <dgm:pt modelId="{ABA2AB81-622C-4744-8621-784BD227E55D}" type="pres">
      <dgm:prSet presAssocID="{679DAAA4-0937-4EB5-A61F-4950C2D49199}" presName="parTx" presStyleLbl="revTx" presStyleIdx="2" presStyleCnt="3">
        <dgm:presLayoutVars>
          <dgm:chMax val="0"/>
          <dgm:chPref val="0"/>
        </dgm:presLayoutVars>
      </dgm:prSet>
      <dgm:spPr/>
      <dgm:t>
        <a:bodyPr/>
        <a:lstStyle/>
        <a:p>
          <a:endParaRPr lang="en-US"/>
        </a:p>
      </dgm:t>
    </dgm:pt>
  </dgm:ptLst>
  <dgm:cxnLst>
    <dgm:cxn modelId="{DA192E19-AD60-4070-8A10-1EF4F218658C}" type="presOf" srcId="{D6BFFE93-ECB5-4E18-A54C-9E51FD805EA1}" destId="{AC590BE9-DA97-4DC9-BCE3-ACAFCB5E0070}" srcOrd="0" destOrd="0" presId="urn:microsoft.com/office/officeart/2018/2/layout/IconVerticalSolidList"/>
    <dgm:cxn modelId="{0F37E44D-7C72-4847-91EE-00E9EDB4F737}" type="presOf" srcId="{3231501B-DFC2-4A89-B21D-D2771B817945}" destId="{03BD732E-9064-438F-8FBD-D1CF9F222B95}" srcOrd="0" destOrd="0" presId="urn:microsoft.com/office/officeart/2018/2/layout/IconVerticalSolidList"/>
    <dgm:cxn modelId="{4AF785EF-4EC4-4ED1-8483-4155CF4FF438}" srcId="{6D2DC158-0480-49DE-BFCE-FAA48C39BB68}" destId="{D6BFFE93-ECB5-4E18-A54C-9E51FD805EA1}" srcOrd="0" destOrd="0" parTransId="{508B9BEE-5F3D-47AD-8F88-D961D6508170}" sibTransId="{41D952B9-5FE0-4754-8AA5-680BAF742478}"/>
    <dgm:cxn modelId="{2EC1CA1F-8E59-4B39-86EA-3B55B3401A46}" type="presOf" srcId="{6D2DC158-0480-49DE-BFCE-FAA48C39BB68}" destId="{E76113A4-2718-481E-B358-8DA26C78E687}" srcOrd="0" destOrd="0" presId="urn:microsoft.com/office/officeart/2018/2/layout/IconVerticalSolidList"/>
    <dgm:cxn modelId="{D35A3BBC-E1C5-4DBA-917E-C73C84B935D4}" type="presOf" srcId="{679DAAA4-0937-4EB5-A61F-4950C2D49199}" destId="{ABA2AB81-622C-4744-8621-784BD227E55D}" srcOrd="0" destOrd="0" presId="urn:microsoft.com/office/officeart/2018/2/layout/IconVerticalSolidList"/>
    <dgm:cxn modelId="{FC4DFB36-3BEA-4D1A-B1C2-236DC5043AC1}" srcId="{6D2DC158-0480-49DE-BFCE-FAA48C39BB68}" destId="{3231501B-DFC2-4A89-B21D-D2771B817945}" srcOrd="1" destOrd="0" parTransId="{DA1B931C-B176-4E85-9B0A-F9D783F50390}" sibTransId="{6376EBFD-2040-4F4B-BC42-E542E5DB2FE8}"/>
    <dgm:cxn modelId="{2552A8D9-DAF6-4722-B3F8-8C62A66DE6E5}" srcId="{6D2DC158-0480-49DE-BFCE-FAA48C39BB68}" destId="{679DAAA4-0937-4EB5-A61F-4950C2D49199}" srcOrd="2" destOrd="0" parTransId="{36674D6A-5BC0-4164-B584-54974CF61A02}" sibTransId="{50D4B32D-17E0-454E-9096-1B10A271C5CB}"/>
    <dgm:cxn modelId="{E8F99073-539E-45AB-B234-0565CFE29B18}" type="presParOf" srcId="{E76113A4-2718-481E-B358-8DA26C78E687}" destId="{05FA403B-5984-448E-A8FA-DDED91131CE1}" srcOrd="0" destOrd="0" presId="urn:microsoft.com/office/officeart/2018/2/layout/IconVerticalSolidList"/>
    <dgm:cxn modelId="{19631BBA-CA34-4E35-92E9-43EF10F6843F}" type="presParOf" srcId="{05FA403B-5984-448E-A8FA-DDED91131CE1}" destId="{D49673E1-A559-4ED9-B86C-5458CBC1956D}" srcOrd="0" destOrd="0" presId="urn:microsoft.com/office/officeart/2018/2/layout/IconVerticalSolidList"/>
    <dgm:cxn modelId="{8700DC00-9FBA-43F9-AEA7-1BE0543E3843}" type="presParOf" srcId="{05FA403B-5984-448E-A8FA-DDED91131CE1}" destId="{9011F9E1-5E5D-46E6-9A52-34B0580ABB9C}" srcOrd="1" destOrd="0" presId="urn:microsoft.com/office/officeart/2018/2/layout/IconVerticalSolidList"/>
    <dgm:cxn modelId="{BB46A457-B708-4FB5-8D47-8E10602AB144}" type="presParOf" srcId="{05FA403B-5984-448E-A8FA-DDED91131CE1}" destId="{287ABCD4-7B24-4FB4-A90A-551C771102BC}" srcOrd="2" destOrd="0" presId="urn:microsoft.com/office/officeart/2018/2/layout/IconVerticalSolidList"/>
    <dgm:cxn modelId="{457A4CAC-FB0B-4C6F-BC3E-8283972F45EC}" type="presParOf" srcId="{05FA403B-5984-448E-A8FA-DDED91131CE1}" destId="{AC590BE9-DA97-4DC9-BCE3-ACAFCB5E0070}" srcOrd="3" destOrd="0" presId="urn:microsoft.com/office/officeart/2018/2/layout/IconVerticalSolidList"/>
    <dgm:cxn modelId="{91A0151E-BEE9-4FE4-A86B-13D918C51334}" type="presParOf" srcId="{E76113A4-2718-481E-B358-8DA26C78E687}" destId="{2D2BD15B-30B4-4B90-879B-4F8BA7362A08}" srcOrd="1" destOrd="0" presId="urn:microsoft.com/office/officeart/2018/2/layout/IconVerticalSolidList"/>
    <dgm:cxn modelId="{F3413536-917F-48AD-90D6-5E1869758BA9}" type="presParOf" srcId="{E76113A4-2718-481E-B358-8DA26C78E687}" destId="{4835BF41-39E4-421A-83EA-785DD52E5D34}" srcOrd="2" destOrd="0" presId="urn:microsoft.com/office/officeart/2018/2/layout/IconVerticalSolidList"/>
    <dgm:cxn modelId="{EC3B602B-4BC7-403B-9CB4-035E95E8A06B}" type="presParOf" srcId="{4835BF41-39E4-421A-83EA-785DD52E5D34}" destId="{07E6CC2C-D1A4-4B58-9E5D-C4C28BDDEF23}" srcOrd="0" destOrd="0" presId="urn:microsoft.com/office/officeart/2018/2/layout/IconVerticalSolidList"/>
    <dgm:cxn modelId="{E21F95CA-04BC-426B-81A4-1D7C661D3CD7}" type="presParOf" srcId="{4835BF41-39E4-421A-83EA-785DD52E5D34}" destId="{CDB06417-B9A2-49E3-BF12-9ABA1AC857EB}" srcOrd="1" destOrd="0" presId="urn:microsoft.com/office/officeart/2018/2/layout/IconVerticalSolidList"/>
    <dgm:cxn modelId="{BC93044B-C94C-4F98-9080-D7E89262A621}" type="presParOf" srcId="{4835BF41-39E4-421A-83EA-785DD52E5D34}" destId="{94A93905-C344-4641-83E8-BDF182417ADC}" srcOrd="2" destOrd="0" presId="urn:microsoft.com/office/officeart/2018/2/layout/IconVerticalSolidList"/>
    <dgm:cxn modelId="{E0C36F5A-B2D7-4DA6-8F73-1D15CC9C57F4}" type="presParOf" srcId="{4835BF41-39E4-421A-83EA-785DD52E5D34}" destId="{03BD732E-9064-438F-8FBD-D1CF9F222B95}" srcOrd="3" destOrd="0" presId="urn:microsoft.com/office/officeart/2018/2/layout/IconVerticalSolidList"/>
    <dgm:cxn modelId="{B93837D9-1398-4838-BF60-B66A182743FE}" type="presParOf" srcId="{E76113A4-2718-481E-B358-8DA26C78E687}" destId="{E7CDEDF5-C869-42F1-A346-CE443E3468A1}" srcOrd="3" destOrd="0" presId="urn:microsoft.com/office/officeart/2018/2/layout/IconVerticalSolidList"/>
    <dgm:cxn modelId="{A350CB9E-3A40-4071-9CC1-6D4D8D37B55B}" type="presParOf" srcId="{E76113A4-2718-481E-B358-8DA26C78E687}" destId="{4AFB90D8-CF45-4A90-B057-15E15FA9F08C}" srcOrd="4" destOrd="0" presId="urn:microsoft.com/office/officeart/2018/2/layout/IconVerticalSolidList"/>
    <dgm:cxn modelId="{56BDE1B4-F2D5-4C66-974A-254B462C88FE}" type="presParOf" srcId="{4AFB90D8-CF45-4A90-B057-15E15FA9F08C}" destId="{E04FE807-E3EB-419E-ADD6-2CBBCD97CF96}" srcOrd="0" destOrd="0" presId="urn:microsoft.com/office/officeart/2018/2/layout/IconVerticalSolidList"/>
    <dgm:cxn modelId="{8F058214-98DC-4FD3-9941-7C752635B03D}" type="presParOf" srcId="{4AFB90D8-CF45-4A90-B057-15E15FA9F08C}" destId="{DBCC4CBB-7BE4-469F-9FF0-F13E326A991B}" srcOrd="1" destOrd="0" presId="urn:microsoft.com/office/officeart/2018/2/layout/IconVerticalSolidList"/>
    <dgm:cxn modelId="{37AC18F1-33F9-4F45-AE66-87E014CBBFD7}" type="presParOf" srcId="{4AFB90D8-CF45-4A90-B057-15E15FA9F08C}" destId="{F00AA28E-EFC8-43D1-8D1D-766FB9942BE4}" srcOrd="2" destOrd="0" presId="urn:microsoft.com/office/officeart/2018/2/layout/IconVerticalSolidList"/>
    <dgm:cxn modelId="{4BDDFB8A-707D-4804-BFC9-12BFD4E089F0}" type="presParOf" srcId="{4AFB90D8-CF45-4A90-B057-15E15FA9F08C}" destId="{ABA2AB81-622C-4744-8621-784BD227E5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2DC158-0480-49DE-BFCE-FAA48C39BB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6BFFE93-ECB5-4E18-A54C-9E51FD805EA1}">
      <dgm:prSet/>
      <dgm:spPr/>
      <dgm:t>
        <a:bodyPr/>
        <a:lstStyle/>
        <a:p>
          <a:r>
            <a:rPr lang="en-US" dirty="0"/>
            <a:t>Install and Calibrate equipment before use</a:t>
          </a:r>
        </a:p>
      </dgm:t>
    </dgm:pt>
    <dgm:pt modelId="{508B9BEE-5F3D-47AD-8F88-D961D6508170}" type="parTrans" cxnId="{4AF785EF-4EC4-4ED1-8483-4155CF4FF438}">
      <dgm:prSet/>
      <dgm:spPr/>
      <dgm:t>
        <a:bodyPr/>
        <a:lstStyle/>
        <a:p>
          <a:endParaRPr lang="en-US"/>
        </a:p>
      </dgm:t>
    </dgm:pt>
    <dgm:pt modelId="{41D952B9-5FE0-4754-8AA5-680BAF742478}" type="sibTrans" cxnId="{4AF785EF-4EC4-4ED1-8483-4155CF4FF438}">
      <dgm:prSet/>
      <dgm:spPr/>
      <dgm:t>
        <a:bodyPr/>
        <a:lstStyle/>
        <a:p>
          <a:endParaRPr lang="en-US"/>
        </a:p>
      </dgm:t>
    </dgm:pt>
    <dgm:pt modelId="{3231501B-DFC2-4A89-B21D-D2771B817945}">
      <dgm:prSet/>
      <dgm:spPr/>
      <dgm:t>
        <a:bodyPr/>
        <a:lstStyle/>
        <a:p>
          <a:r>
            <a:rPr lang="en-US" dirty="0"/>
            <a:t>Ensure </a:t>
          </a:r>
          <a:r>
            <a:rPr lang="en-US" b="0" dirty="0"/>
            <a:t>adequate power backup </a:t>
          </a:r>
          <a:r>
            <a:rPr lang="en-US" dirty="0"/>
            <a:t>for critical devices (e.g. vaccine fridges, data servers)</a:t>
          </a:r>
        </a:p>
      </dgm:t>
    </dgm:pt>
    <dgm:pt modelId="{DA1B931C-B176-4E85-9B0A-F9D783F50390}" type="parTrans" cxnId="{FC4DFB36-3BEA-4D1A-B1C2-236DC5043AC1}">
      <dgm:prSet/>
      <dgm:spPr/>
      <dgm:t>
        <a:bodyPr/>
        <a:lstStyle/>
        <a:p>
          <a:endParaRPr lang="en-US"/>
        </a:p>
      </dgm:t>
    </dgm:pt>
    <dgm:pt modelId="{6376EBFD-2040-4F4B-BC42-E542E5DB2FE8}" type="sibTrans" cxnId="{FC4DFB36-3BEA-4D1A-B1C2-236DC5043AC1}">
      <dgm:prSet/>
      <dgm:spPr/>
      <dgm:t>
        <a:bodyPr/>
        <a:lstStyle/>
        <a:p>
          <a:endParaRPr lang="en-US"/>
        </a:p>
      </dgm:t>
    </dgm:pt>
    <dgm:pt modelId="{679DAAA4-0937-4EB5-A61F-4950C2D49199}">
      <dgm:prSet/>
      <dgm:spPr/>
      <dgm:t>
        <a:bodyPr/>
        <a:lstStyle/>
        <a:p>
          <a:r>
            <a:rPr lang="en-US" dirty="0"/>
            <a:t>Train site staff on proper operation and troubleshooting</a:t>
          </a:r>
        </a:p>
      </dgm:t>
    </dgm:pt>
    <dgm:pt modelId="{36674D6A-5BC0-4164-B584-54974CF61A02}" type="parTrans" cxnId="{2552A8D9-DAF6-4722-B3F8-8C62A66DE6E5}">
      <dgm:prSet/>
      <dgm:spPr/>
      <dgm:t>
        <a:bodyPr/>
        <a:lstStyle/>
        <a:p>
          <a:endParaRPr lang="en-US"/>
        </a:p>
      </dgm:t>
    </dgm:pt>
    <dgm:pt modelId="{50D4B32D-17E0-454E-9096-1B10A271C5CB}" type="sibTrans" cxnId="{2552A8D9-DAF6-4722-B3F8-8C62A66DE6E5}">
      <dgm:prSet/>
      <dgm:spPr/>
      <dgm:t>
        <a:bodyPr/>
        <a:lstStyle/>
        <a:p>
          <a:endParaRPr lang="en-US"/>
        </a:p>
      </dgm:t>
    </dgm:pt>
    <dgm:pt modelId="{E76113A4-2718-481E-B358-8DA26C78E687}" type="pres">
      <dgm:prSet presAssocID="{6D2DC158-0480-49DE-BFCE-FAA48C39BB68}" presName="root" presStyleCnt="0">
        <dgm:presLayoutVars>
          <dgm:dir/>
          <dgm:resizeHandles val="exact"/>
        </dgm:presLayoutVars>
      </dgm:prSet>
      <dgm:spPr/>
      <dgm:t>
        <a:bodyPr/>
        <a:lstStyle/>
        <a:p>
          <a:endParaRPr lang="en-US"/>
        </a:p>
      </dgm:t>
    </dgm:pt>
    <dgm:pt modelId="{05FA403B-5984-448E-A8FA-DDED91131CE1}" type="pres">
      <dgm:prSet presAssocID="{D6BFFE93-ECB5-4E18-A54C-9E51FD805EA1}" presName="compNode" presStyleCnt="0"/>
      <dgm:spPr/>
    </dgm:pt>
    <dgm:pt modelId="{D49673E1-A559-4ED9-B86C-5458CBC1956D}" type="pres">
      <dgm:prSet presAssocID="{D6BFFE93-ECB5-4E18-A54C-9E51FD805EA1}" presName="bgRect" presStyleLbl="bgShp" presStyleIdx="0" presStyleCnt="3"/>
      <dgm:spPr>
        <a:solidFill>
          <a:schemeClr val="accent6">
            <a:lumMod val="20000"/>
            <a:lumOff val="80000"/>
          </a:schemeClr>
        </a:solidFill>
      </dgm:spPr>
    </dgm:pt>
    <dgm:pt modelId="{9011F9E1-5E5D-46E6-9A52-34B0580ABB9C}" type="pres">
      <dgm:prSet presAssocID="{D6BFFE93-ECB5-4E18-A54C-9E51FD805EA1}" presName="iconRect" presStyleLbl="nod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edle with solid fill"/>
        </a:ext>
      </dgm:extLst>
    </dgm:pt>
    <dgm:pt modelId="{287ABCD4-7B24-4FB4-A90A-551C771102BC}" type="pres">
      <dgm:prSet presAssocID="{D6BFFE93-ECB5-4E18-A54C-9E51FD805EA1}" presName="spaceRect" presStyleCnt="0"/>
      <dgm:spPr/>
    </dgm:pt>
    <dgm:pt modelId="{AC590BE9-DA97-4DC9-BCE3-ACAFCB5E0070}" type="pres">
      <dgm:prSet presAssocID="{D6BFFE93-ECB5-4E18-A54C-9E51FD805EA1}" presName="parTx" presStyleLbl="revTx" presStyleIdx="0" presStyleCnt="3">
        <dgm:presLayoutVars>
          <dgm:chMax val="0"/>
          <dgm:chPref val="0"/>
        </dgm:presLayoutVars>
      </dgm:prSet>
      <dgm:spPr/>
      <dgm:t>
        <a:bodyPr/>
        <a:lstStyle/>
        <a:p>
          <a:endParaRPr lang="en-US"/>
        </a:p>
      </dgm:t>
    </dgm:pt>
    <dgm:pt modelId="{2D2BD15B-30B4-4B90-879B-4F8BA7362A08}" type="pres">
      <dgm:prSet presAssocID="{41D952B9-5FE0-4754-8AA5-680BAF742478}" presName="sibTrans" presStyleCnt="0"/>
      <dgm:spPr/>
    </dgm:pt>
    <dgm:pt modelId="{4835BF41-39E4-421A-83EA-785DD52E5D34}" type="pres">
      <dgm:prSet presAssocID="{3231501B-DFC2-4A89-B21D-D2771B817945}" presName="compNode" presStyleCnt="0"/>
      <dgm:spPr/>
    </dgm:pt>
    <dgm:pt modelId="{07E6CC2C-D1A4-4B58-9E5D-C4C28BDDEF23}" type="pres">
      <dgm:prSet presAssocID="{3231501B-DFC2-4A89-B21D-D2771B817945}" presName="bgRect" presStyleLbl="bgShp" presStyleIdx="1" presStyleCnt="3"/>
      <dgm:spPr>
        <a:solidFill>
          <a:schemeClr val="accent6">
            <a:lumMod val="20000"/>
            <a:lumOff val="80000"/>
          </a:schemeClr>
        </a:solidFill>
      </dgm:spPr>
    </dgm:pt>
    <dgm:pt modelId="{CDB06417-B9A2-49E3-BF12-9ABA1AC857EB}" type="pres">
      <dgm:prSet presAssocID="{3231501B-DFC2-4A89-B21D-D2771B817945}"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eedle outline"/>
        </a:ext>
      </dgm:extLst>
    </dgm:pt>
    <dgm:pt modelId="{94A93905-C344-4641-83E8-BDF182417ADC}" type="pres">
      <dgm:prSet presAssocID="{3231501B-DFC2-4A89-B21D-D2771B817945}" presName="spaceRect" presStyleCnt="0"/>
      <dgm:spPr/>
    </dgm:pt>
    <dgm:pt modelId="{03BD732E-9064-438F-8FBD-D1CF9F222B95}" type="pres">
      <dgm:prSet presAssocID="{3231501B-DFC2-4A89-B21D-D2771B817945}" presName="parTx" presStyleLbl="revTx" presStyleIdx="1" presStyleCnt="3">
        <dgm:presLayoutVars>
          <dgm:chMax val="0"/>
          <dgm:chPref val="0"/>
        </dgm:presLayoutVars>
      </dgm:prSet>
      <dgm:spPr/>
      <dgm:t>
        <a:bodyPr/>
        <a:lstStyle/>
        <a:p>
          <a:endParaRPr lang="en-US"/>
        </a:p>
      </dgm:t>
    </dgm:pt>
    <dgm:pt modelId="{E7CDEDF5-C869-42F1-A346-CE443E3468A1}" type="pres">
      <dgm:prSet presAssocID="{6376EBFD-2040-4F4B-BC42-E542E5DB2FE8}" presName="sibTrans" presStyleCnt="0"/>
      <dgm:spPr/>
    </dgm:pt>
    <dgm:pt modelId="{4AFB90D8-CF45-4A90-B057-15E15FA9F08C}" type="pres">
      <dgm:prSet presAssocID="{679DAAA4-0937-4EB5-A61F-4950C2D49199}" presName="compNode" presStyleCnt="0"/>
      <dgm:spPr/>
    </dgm:pt>
    <dgm:pt modelId="{E04FE807-E3EB-419E-ADD6-2CBBCD97CF96}" type="pres">
      <dgm:prSet presAssocID="{679DAAA4-0937-4EB5-A61F-4950C2D49199}" presName="bgRect" presStyleLbl="bgShp" presStyleIdx="2" presStyleCnt="3"/>
      <dgm:spPr>
        <a:solidFill>
          <a:schemeClr val="accent6">
            <a:lumMod val="20000"/>
            <a:lumOff val="80000"/>
          </a:schemeClr>
        </a:solidFill>
      </dgm:spPr>
    </dgm:pt>
    <dgm:pt modelId="{DBCC4CBB-7BE4-469F-9FF0-F13E326A991B}" type="pres">
      <dgm:prSet presAssocID="{679DAAA4-0937-4EB5-A61F-4950C2D49199}" presName="iconRect" presStyleLbl="node1" presStyleIdx="2"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edle with solid fill"/>
        </a:ext>
      </dgm:extLst>
    </dgm:pt>
    <dgm:pt modelId="{F00AA28E-EFC8-43D1-8D1D-766FB9942BE4}" type="pres">
      <dgm:prSet presAssocID="{679DAAA4-0937-4EB5-A61F-4950C2D49199}" presName="spaceRect" presStyleCnt="0"/>
      <dgm:spPr/>
    </dgm:pt>
    <dgm:pt modelId="{ABA2AB81-622C-4744-8621-784BD227E55D}" type="pres">
      <dgm:prSet presAssocID="{679DAAA4-0937-4EB5-A61F-4950C2D49199}" presName="parTx" presStyleLbl="revTx" presStyleIdx="2" presStyleCnt="3">
        <dgm:presLayoutVars>
          <dgm:chMax val="0"/>
          <dgm:chPref val="0"/>
        </dgm:presLayoutVars>
      </dgm:prSet>
      <dgm:spPr/>
      <dgm:t>
        <a:bodyPr/>
        <a:lstStyle/>
        <a:p>
          <a:endParaRPr lang="en-US"/>
        </a:p>
      </dgm:t>
    </dgm:pt>
  </dgm:ptLst>
  <dgm:cxnLst>
    <dgm:cxn modelId="{4AF785EF-4EC4-4ED1-8483-4155CF4FF438}" srcId="{6D2DC158-0480-49DE-BFCE-FAA48C39BB68}" destId="{D6BFFE93-ECB5-4E18-A54C-9E51FD805EA1}" srcOrd="0" destOrd="0" parTransId="{508B9BEE-5F3D-47AD-8F88-D961D6508170}" sibTransId="{41D952B9-5FE0-4754-8AA5-680BAF742478}"/>
    <dgm:cxn modelId="{31C0EACD-5F9B-4441-AD84-6456FC5919A1}" type="presOf" srcId="{D6BFFE93-ECB5-4E18-A54C-9E51FD805EA1}" destId="{AC590BE9-DA97-4DC9-BCE3-ACAFCB5E0070}" srcOrd="0" destOrd="0" presId="urn:microsoft.com/office/officeart/2018/2/layout/IconVerticalSolidList"/>
    <dgm:cxn modelId="{99A63652-A8CB-4830-986D-19022049FD7F}" type="presOf" srcId="{3231501B-DFC2-4A89-B21D-D2771B817945}" destId="{03BD732E-9064-438F-8FBD-D1CF9F222B95}" srcOrd="0" destOrd="0" presId="urn:microsoft.com/office/officeart/2018/2/layout/IconVerticalSolidList"/>
    <dgm:cxn modelId="{3A8D2FCD-0C5B-4419-A680-85DF0483B713}" type="presOf" srcId="{679DAAA4-0937-4EB5-A61F-4950C2D49199}" destId="{ABA2AB81-622C-4744-8621-784BD227E55D}" srcOrd="0" destOrd="0" presId="urn:microsoft.com/office/officeart/2018/2/layout/IconVerticalSolidList"/>
    <dgm:cxn modelId="{2BF45C9B-D284-4566-836B-354D1F37EE36}" type="presOf" srcId="{6D2DC158-0480-49DE-BFCE-FAA48C39BB68}" destId="{E76113A4-2718-481E-B358-8DA26C78E687}" srcOrd="0" destOrd="0" presId="urn:microsoft.com/office/officeart/2018/2/layout/IconVerticalSolidList"/>
    <dgm:cxn modelId="{FC4DFB36-3BEA-4D1A-B1C2-236DC5043AC1}" srcId="{6D2DC158-0480-49DE-BFCE-FAA48C39BB68}" destId="{3231501B-DFC2-4A89-B21D-D2771B817945}" srcOrd="1" destOrd="0" parTransId="{DA1B931C-B176-4E85-9B0A-F9D783F50390}" sibTransId="{6376EBFD-2040-4F4B-BC42-E542E5DB2FE8}"/>
    <dgm:cxn modelId="{2552A8D9-DAF6-4722-B3F8-8C62A66DE6E5}" srcId="{6D2DC158-0480-49DE-BFCE-FAA48C39BB68}" destId="{679DAAA4-0937-4EB5-A61F-4950C2D49199}" srcOrd="2" destOrd="0" parTransId="{36674D6A-5BC0-4164-B584-54974CF61A02}" sibTransId="{50D4B32D-17E0-454E-9096-1B10A271C5CB}"/>
    <dgm:cxn modelId="{ADA1EAEC-4903-44DD-8C88-2D2159275E44}" type="presParOf" srcId="{E76113A4-2718-481E-B358-8DA26C78E687}" destId="{05FA403B-5984-448E-A8FA-DDED91131CE1}" srcOrd="0" destOrd="0" presId="urn:microsoft.com/office/officeart/2018/2/layout/IconVerticalSolidList"/>
    <dgm:cxn modelId="{08FFEB65-CB60-4B5E-A7BE-AA17020D71FA}" type="presParOf" srcId="{05FA403B-5984-448E-A8FA-DDED91131CE1}" destId="{D49673E1-A559-4ED9-B86C-5458CBC1956D}" srcOrd="0" destOrd="0" presId="urn:microsoft.com/office/officeart/2018/2/layout/IconVerticalSolidList"/>
    <dgm:cxn modelId="{8A810DED-6547-40B3-AD18-57A6235DDCD1}" type="presParOf" srcId="{05FA403B-5984-448E-A8FA-DDED91131CE1}" destId="{9011F9E1-5E5D-46E6-9A52-34B0580ABB9C}" srcOrd="1" destOrd="0" presId="urn:microsoft.com/office/officeart/2018/2/layout/IconVerticalSolidList"/>
    <dgm:cxn modelId="{0727242C-40FB-4903-AE55-166A90E31EC7}" type="presParOf" srcId="{05FA403B-5984-448E-A8FA-DDED91131CE1}" destId="{287ABCD4-7B24-4FB4-A90A-551C771102BC}" srcOrd="2" destOrd="0" presId="urn:microsoft.com/office/officeart/2018/2/layout/IconVerticalSolidList"/>
    <dgm:cxn modelId="{3EF78A41-0482-4C2C-9C24-711232547261}" type="presParOf" srcId="{05FA403B-5984-448E-A8FA-DDED91131CE1}" destId="{AC590BE9-DA97-4DC9-BCE3-ACAFCB5E0070}" srcOrd="3" destOrd="0" presId="urn:microsoft.com/office/officeart/2018/2/layout/IconVerticalSolidList"/>
    <dgm:cxn modelId="{8D788F6B-5311-4D57-87BA-25E972DF879D}" type="presParOf" srcId="{E76113A4-2718-481E-B358-8DA26C78E687}" destId="{2D2BD15B-30B4-4B90-879B-4F8BA7362A08}" srcOrd="1" destOrd="0" presId="urn:microsoft.com/office/officeart/2018/2/layout/IconVerticalSolidList"/>
    <dgm:cxn modelId="{2705EAC8-B277-4C0A-A895-4BF4773D53FA}" type="presParOf" srcId="{E76113A4-2718-481E-B358-8DA26C78E687}" destId="{4835BF41-39E4-421A-83EA-785DD52E5D34}" srcOrd="2" destOrd="0" presId="urn:microsoft.com/office/officeart/2018/2/layout/IconVerticalSolidList"/>
    <dgm:cxn modelId="{7B5BC65B-2085-4554-ABF5-BAC591FEF348}" type="presParOf" srcId="{4835BF41-39E4-421A-83EA-785DD52E5D34}" destId="{07E6CC2C-D1A4-4B58-9E5D-C4C28BDDEF23}" srcOrd="0" destOrd="0" presId="urn:microsoft.com/office/officeart/2018/2/layout/IconVerticalSolidList"/>
    <dgm:cxn modelId="{5E17EF96-E0B8-49E3-834B-F678B60D475B}" type="presParOf" srcId="{4835BF41-39E4-421A-83EA-785DD52E5D34}" destId="{CDB06417-B9A2-49E3-BF12-9ABA1AC857EB}" srcOrd="1" destOrd="0" presId="urn:microsoft.com/office/officeart/2018/2/layout/IconVerticalSolidList"/>
    <dgm:cxn modelId="{B5714676-C574-4576-B6EB-19D48CF61A01}" type="presParOf" srcId="{4835BF41-39E4-421A-83EA-785DD52E5D34}" destId="{94A93905-C344-4641-83E8-BDF182417ADC}" srcOrd="2" destOrd="0" presId="urn:microsoft.com/office/officeart/2018/2/layout/IconVerticalSolidList"/>
    <dgm:cxn modelId="{71818306-3FD4-4D91-A87A-6023D88E2B9C}" type="presParOf" srcId="{4835BF41-39E4-421A-83EA-785DD52E5D34}" destId="{03BD732E-9064-438F-8FBD-D1CF9F222B95}" srcOrd="3" destOrd="0" presId="urn:microsoft.com/office/officeart/2018/2/layout/IconVerticalSolidList"/>
    <dgm:cxn modelId="{E76DE4A9-5F2B-4AF9-839A-5EC2A1815AC5}" type="presParOf" srcId="{E76113A4-2718-481E-B358-8DA26C78E687}" destId="{E7CDEDF5-C869-42F1-A346-CE443E3468A1}" srcOrd="3" destOrd="0" presId="urn:microsoft.com/office/officeart/2018/2/layout/IconVerticalSolidList"/>
    <dgm:cxn modelId="{B5D623F6-6CC2-413D-B09F-D41744F6F65B}" type="presParOf" srcId="{E76113A4-2718-481E-B358-8DA26C78E687}" destId="{4AFB90D8-CF45-4A90-B057-15E15FA9F08C}" srcOrd="4" destOrd="0" presId="urn:microsoft.com/office/officeart/2018/2/layout/IconVerticalSolidList"/>
    <dgm:cxn modelId="{EE887AE9-BC82-4949-8BB4-BAED4B94DCCC}" type="presParOf" srcId="{4AFB90D8-CF45-4A90-B057-15E15FA9F08C}" destId="{E04FE807-E3EB-419E-ADD6-2CBBCD97CF96}" srcOrd="0" destOrd="0" presId="urn:microsoft.com/office/officeart/2018/2/layout/IconVerticalSolidList"/>
    <dgm:cxn modelId="{0FAC137B-7945-4685-82B0-932602727048}" type="presParOf" srcId="{4AFB90D8-CF45-4A90-B057-15E15FA9F08C}" destId="{DBCC4CBB-7BE4-469F-9FF0-F13E326A991B}" srcOrd="1" destOrd="0" presId="urn:microsoft.com/office/officeart/2018/2/layout/IconVerticalSolidList"/>
    <dgm:cxn modelId="{1B13671A-1357-4CC3-A605-169EC0B7FBB1}" type="presParOf" srcId="{4AFB90D8-CF45-4A90-B057-15E15FA9F08C}" destId="{F00AA28E-EFC8-43D1-8D1D-766FB9942BE4}" srcOrd="2" destOrd="0" presId="urn:microsoft.com/office/officeart/2018/2/layout/IconVerticalSolidList"/>
    <dgm:cxn modelId="{FF02EC40-C31E-480B-A081-30B6987FF7E4}" type="presParOf" srcId="{4AFB90D8-CF45-4A90-B057-15E15FA9F08C}" destId="{ABA2AB81-622C-4744-8621-784BD227E5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CD008-31E2-4BEE-B959-CB1E5B9E8DA7}"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5B0BE68B-FC3A-473A-960C-FFE96CB9C39C}">
      <dgm:prSet/>
      <dgm:spPr>
        <a:solidFill>
          <a:srgbClr val="008A42"/>
        </a:solidFill>
      </dgm:spPr>
      <dgm:t>
        <a:bodyPr/>
        <a:lstStyle/>
        <a:p>
          <a:r>
            <a:rPr lang="en-GB" dirty="0"/>
            <a:t>ICH-GCP Principle 2.10 : </a:t>
          </a:r>
          <a:r>
            <a:rPr lang="en-US" dirty="0"/>
            <a:t>All clinical trial information should be recorded, handled, and stored in a way that allows its accurate reporting, interpretation, and verification.</a:t>
          </a:r>
        </a:p>
      </dgm:t>
    </dgm:pt>
    <dgm:pt modelId="{3623F661-25D5-4F8D-BB28-A5149E0335CC}" type="parTrans" cxnId="{400E6F6A-E468-4349-8706-1519054B77C1}">
      <dgm:prSet/>
      <dgm:spPr/>
      <dgm:t>
        <a:bodyPr/>
        <a:lstStyle/>
        <a:p>
          <a:endParaRPr lang="en-US"/>
        </a:p>
      </dgm:t>
    </dgm:pt>
    <dgm:pt modelId="{9F5F1F3B-9950-407D-8DB1-29686DEEF5A7}" type="sibTrans" cxnId="{400E6F6A-E468-4349-8706-1519054B77C1}">
      <dgm:prSet/>
      <dgm:spPr/>
      <dgm:t>
        <a:bodyPr/>
        <a:lstStyle/>
        <a:p>
          <a:endParaRPr lang="en-US"/>
        </a:p>
      </dgm:t>
    </dgm:pt>
    <dgm:pt modelId="{C0985015-9D03-4D02-8BA0-9E00A3E915F7}">
      <dgm:prSet/>
      <dgm:spPr>
        <a:solidFill>
          <a:srgbClr val="008A42"/>
        </a:solidFill>
      </dgm:spPr>
      <dgm:t>
        <a:bodyPr/>
        <a:lstStyle/>
        <a:p>
          <a:r>
            <a:rPr lang="en-US"/>
            <a:t>Key Documentation considerations</a:t>
          </a:r>
        </a:p>
      </dgm:t>
    </dgm:pt>
    <dgm:pt modelId="{53321021-D275-408B-ADD2-1E5ED0B0066A}" type="parTrans" cxnId="{FAF3DCC9-E19E-4A32-85A7-5D830D16176F}">
      <dgm:prSet/>
      <dgm:spPr/>
      <dgm:t>
        <a:bodyPr/>
        <a:lstStyle/>
        <a:p>
          <a:endParaRPr lang="en-US"/>
        </a:p>
      </dgm:t>
    </dgm:pt>
    <dgm:pt modelId="{7A7DCEFB-4C5C-4418-BE32-476CDCF97CD0}" type="sibTrans" cxnId="{FAF3DCC9-E19E-4A32-85A7-5D830D16176F}">
      <dgm:prSet/>
      <dgm:spPr/>
      <dgm:t>
        <a:bodyPr/>
        <a:lstStyle/>
        <a:p>
          <a:endParaRPr lang="en-US"/>
        </a:p>
      </dgm:t>
    </dgm:pt>
    <dgm:pt modelId="{B2BC747E-5A03-4AC9-B4EA-5D00F50D2095}">
      <dgm:prSet/>
      <dgm:spPr>
        <a:solidFill>
          <a:schemeClr val="accent6">
            <a:lumMod val="20000"/>
            <a:lumOff val="80000"/>
            <a:alpha val="90000"/>
          </a:schemeClr>
        </a:solidFill>
      </dgm:spPr>
      <dgm:t>
        <a:bodyPr/>
        <a:lstStyle/>
        <a:p>
          <a:r>
            <a:rPr lang="en-US"/>
            <a:t>Maintain records before, during, and after the trial</a:t>
          </a:r>
        </a:p>
      </dgm:t>
    </dgm:pt>
    <dgm:pt modelId="{4E4EDEE4-4BF3-4AE1-BBF5-E2E97F8914C9}" type="parTrans" cxnId="{52E7CB99-B5A7-4582-A384-2D95536D7E47}">
      <dgm:prSet/>
      <dgm:spPr/>
      <dgm:t>
        <a:bodyPr/>
        <a:lstStyle/>
        <a:p>
          <a:endParaRPr lang="en-US"/>
        </a:p>
      </dgm:t>
    </dgm:pt>
    <dgm:pt modelId="{81EAD496-F00B-45B6-875E-C6555C1208E2}" type="sibTrans" cxnId="{52E7CB99-B5A7-4582-A384-2D95536D7E47}">
      <dgm:prSet/>
      <dgm:spPr/>
      <dgm:t>
        <a:bodyPr/>
        <a:lstStyle/>
        <a:p>
          <a:endParaRPr lang="en-US"/>
        </a:p>
      </dgm:t>
    </dgm:pt>
    <dgm:pt modelId="{6AEA937C-9167-4542-8EEF-EC85F7D444CA}">
      <dgm:prSet/>
      <dgm:spPr>
        <a:solidFill>
          <a:schemeClr val="bg1">
            <a:lumMod val="95000"/>
            <a:alpha val="90000"/>
          </a:schemeClr>
        </a:solidFill>
      </dgm:spPr>
      <dgm:t>
        <a:bodyPr/>
        <a:lstStyle/>
        <a:p>
          <a:r>
            <a:rPr lang="fr-FR" dirty="0"/>
            <a:t>Use </a:t>
          </a:r>
          <a:r>
            <a:rPr lang="fr-FR" dirty="0" err="1"/>
            <a:t>appropriate</a:t>
          </a:r>
          <a:r>
            <a:rPr lang="fr-FR" dirty="0"/>
            <a:t> source documentation (e.g., </a:t>
          </a:r>
          <a:r>
            <a:rPr lang="fr-FR" dirty="0" err="1"/>
            <a:t>clinic</a:t>
          </a:r>
          <a:r>
            <a:rPr lang="fr-FR" dirty="0"/>
            <a:t> notes, </a:t>
          </a:r>
          <a:r>
            <a:rPr lang="fr-FR" dirty="0" err="1"/>
            <a:t>lab</a:t>
          </a:r>
          <a:r>
            <a:rPr lang="fr-FR" dirty="0"/>
            <a:t> reports)</a:t>
          </a:r>
          <a:endParaRPr lang="en-US" dirty="0"/>
        </a:p>
      </dgm:t>
    </dgm:pt>
    <dgm:pt modelId="{9928781E-E4CF-4319-8625-4867609FF34D}" type="parTrans" cxnId="{C921B74E-F6B4-4A92-8E70-D201A9420D7F}">
      <dgm:prSet/>
      <dgm:spPr/>
      <dgm:t>
        <a:bodyPr/>
        <a:lstStyle/>
        <a:p>
          <a:endParaRPr lang="en-US"/>
        </a:p>
      </dgm:t>
    </dgm:pt>
    <dgm:pt modelId="{5D4E98EA-A63E-4B66-97C4-1661A3318C7B}" type="sibTrans" cxnId="{C921B74E-F6B4-4A92-8E70-D201A9420D7F}">
      <dgm:prSet/>
      <dgm:spPr/>
      <dgm:t>
        <a:bodyPr/>
        <a:lstStyle/>
        <a:p>
          <a:endParaRPr lang="en-US"/>
        </a:p>
      </dgm:t>
    </dgm:pt>
    <dgm:pt modelId="{8BD78CF1-A631-44BB-97D7-86971EC1A8E4}">
      <dgm:prSet/>
      <dgm:spPr>
        <a:solidFill>
          <a:schemeClr val="accent6">
            <a:lumMod val="20000"/>
            <a:lumOff val="80000"/>
            <a:alpha val="90000"/>
          </a:schemeClr>
        </a:solidFill>
      </dgm:spPr>
      <dgm:t>
        <a:bodyPr/>
        <a:lstStyle/>
        <a:p>
          <a:r>
            <a:rPr lang="en-US" dirty="0"/>
            <a:t>Essential documents must be stored in the Investigator Site File (ISF) or referenced from it</a:t>
          </a:r>
        </a:p>
      </dgm:t>
    </dgm:pt>
    <dgm:pt modelId="{5F239EE1-E5DA-4441-8F72-6F04920BD96E}" type="parTrans" cxnId="{2063862E-0C77-42F0-8429-0F7552F2E3A9}">
      <dgm:prSet/>
      <dgm:spPr/>
      <dgm:t>
        <a:bodyPr/>
        <a:lstStyle/>
        <a:p>
          <a:endParaRPr lang="en-US"/>
        </a:p>
      </dgm:t>
    </dgm:pt>
    <dgm:pt modelId="{18926E4B-0594-424D-AA15-184EF6D90897}" type="sibTrans" cxnId="{2063862E-0C77-42F0-8429-0F7552F2E3A9}">
      <dgm:prSet/>
      <dgm:spPr/>
      <dgm:t>
        <a:bodyPr/>
        <a:lstStyle/>
        <a:p>
          <a:endParaRPr lang="en-US"/>
        </a:p>
      </dgm:t>
    </dgm:pt>
    <dgm:pt modelId="{6EBD12E6-42C4-4EE2-9F8A-F16AA2504753}">
      <dgm:prSet/>
      <dgm:spPr>
        <a:solidFill>
          <a:schemeClr val="bg1">
            <a:lumMod val="95000"/>
          </a:schemeClr>
        </a:solidFill>
      </dgm:spPr>
      <dgm:t>
        <a:bodyPr/>
        <a:lstStyle/>
        <a:p>
          <a:r>
            <a:rPr lang="en-GB" dirty="0"/>
            <a:t>Maintain version control and audit trails for documents</a:t>
          </a:r>
          <a:endParaRPr lang="en-US" dirty="0"/>
        </a:p>
      </dgm:t>
    </dgm:pt>
    <dgm:pt modelId="{07B2F554-3556-4D96-A3B4-7CF2675FC7E5}" type="parTrans" cxnId="{C0405A28-DCBB-4E71-A3DC-BFE3E0558364}">
      <dgm:prSet/>
      <dgm:spPr/>
      <dgm:t>
        <a:bodyPr/>
        <a:lstStyle/>
        <a:p>
          <a:endParaRPr lang="en-US"/>
        </a:p>
      </dgm:t>
    </dgm:pt>
    <dgm:pt modelId="{08A23BEC-703E-4083-A155-008E61D3F946}" type="sibTrans" cxnId="{C0405A28-DCBB-4E71-A3DC-BFE3E0558364}">
      <dgm:prSet/>
      <dgm:spPr/>
      <dgm:t>
        <a:bodyPr/>
        <a:lstStyle/>
        <a:p>
          <a:endParaRPr lang="en-US"/>
        </a:p>
      </dgm:t>
    </dgm:pt>
    <dgm:pt modelId="{BAD7F92B-7251-45A9-86E8-761B61F41200}">
      <dgm:prSet/>
      <dgm:spPr>
        <a:solidFill>
          <a:schemeClr val="accent6">
            <a:lumMod val="20000"/>
            <a:lumOff val="80000"/>
            <a:alpha val="90000"/>
          </a:schemeClr>
        </a:solidFill>
      </dgm:spPr>
      <dgm:t>
        <a:bodyPr/>
        <a:lstStyle/>
        <a:p>
          <a:r>
            <a:rPr lang="en-US" dirty="0"/>
            <a:t>Provide direct access to monitors, auditors, and inspectors</a:t>
          </a:r>
        </a:p>
      </dgm:t>
    </dgm:pt>
    <dgm:pt modelId="{A4458201-C830-4CD2-AEF7-20C323C3C1ED}" type="parTrans" cxnId="{ECA820ED-FFAC-436F-9D8A-4AC03F871F6E}">
      <dgm:prSet/>
      <dgm:spPr/>
      <dgm:t>
        <a:bodyPr/>
        <a:lstStyle/>
        <a:p>
          <a:endParaRPr lang="en-US"/>
        </a:p>
      </dgm:t>
    </dgm:pt>
    <dgm:pt modelId="{219DF840-40AD-4435-B13E-E88A76EF49B8}" type="sibTrans" cxnId="{ECA820ED-FFAC-436F-9D8A-4AC03F871F6E}">
      <dgm:prSet/>
      <dgm:spPr/>
      <dgm:t>
        <a:bodyPr/>
        <a:lstStyle/>
        <a:p>
          <a:endParaRPr lang="en-US"/>
        </a:p>
      </dgm:t>
    </dgm:pt>
    <dgm:pt modelId="{E0305BA9-28ED-4A1A-A4DC-B095B8D0C9E7}" type="pres">
      <dgm:prSet presAssocID="{76DCD008-31E2-4BEE-B959-CB1E5B9E8DA7}" presName="Name0" presStyleCnt="0">
        <dgm:presLayoutVars>
          <dgm:dir/>
          <dgm:animLvl val="lvl"/>
          <dgm:resizeHandles val="exact"/>
        </dgm:presLayoutVars>
      </dgm:prSet>
      <dgm:spPr/>
      <dgm:t>
        <a:bodyPr/>
        <a:lstStyle/>
        <a:p>
          <a:endParaRPr lang="en-US"/>
        </a:p>
      </dgm:t>
    </dgm:pt>
    <dgm:pt modelId="{8F62D389-7BE0-4AC6-820B-F5BF54EDE407}" type="pres">
      <dgm:prSet presAssocID="{C0985015-9D03-4D02-8BA0-9E00A3E915F7}" presName="boxAndChildren" presStyleCnt="0"/>
      <dgm:spPr/>
    </dgm:pt>
    <dgm:pt modelId="{7ECA6999-CEED-45AB-8E6A-266ABE7BDDC7}" type="pres">
      <dgm:prSet presAssocID="{C0985015-9D03-4D02-8BA0-9E00A3E915F7}" presName="parentTextBox" presStyleLbl="node1" presStyleIdx="0" presStyleCnt="2"/>
      <dgm:spPr/>
      <dgm:t>
        <a:bodyPr/>
        <a:lstStyle/>
        <a:p>
          <a:endParaRPr lang="en-US"/>
        </a:p>
      </dgm:t>
    </dgm:pt>
    <dgm:pt modelId="{18C70446-A56D-4E0A-8A2B-D1C6ED8AFD8B}" type="pres">
      <dgm:prSet presAssocID="{C0985015-9D03-4D02-8BA0-9E00A3E915F7}" presName="entireBox" presStyleLbl="node1" presStyleIdx="0" presStyleCnt="2"/>
      <dgm:spPr/>
      <dgm:t>
        <a:bodyPr/>
        <a:lstStyle/>
        <a:p>
          <a:endParaRPr lang="en-US"/>
        </a:p>
      </dgm:t>
    </dgm:pt>
    <dgm:pt modelId="{07BE3F44-1498-48A5-8547-F8C96B99CB00}" type="pres">
      <dgm:prSet presAssocID="{C0985015-9D03-4D02-8BA0-9E00A3E915F7}" presName="descendantBox" presStyleCnt="0"/>
      <dgm:spPr/>
    </dgm:pt>
    <dgm:pt modelId="{246D04A3-CC22-4EA1-BBEF-549CCB35FBB7}" type="pres">
      <dgm:prSet presAssocID="{B2BC747E-5A03-4AC9-B4EA-5D00F50D2095}" presName="childTextBox" presStyleLbl="fgAccFollowNode1" presStyleIdx="0" presStyleCnt="5">
        <dgm:presLayoutVars>
          <dgm:bulletEnabled val="1"/>
        </dgm:presLayoutVars>
      </dgm:prSet>
      <dgm:spPr/>
      <dgm:t>
        <a:bodyPr/>
        <a:lstStyle/>
        <a:p>
          <a:endParaRPr lang="en-US"/>
        </a:p>
      </dgm:t>
    </dgm:pt>
    <dgm:pt modelId="{723C0BDC-AA28-4C26-AEA0-A48C2FCFC761}" type="pres">
      <dgm:prSet presAssocID="{6AEA937C-9167-4542-8EEF-EC85F7D444CA}" presName="childTextBox" presStyleLbl="fgAccFollowNode1" presStyleIdx="1" presStyleCnt="5">
        <dgm:presLayoutVars>
          <dgm:bulletEnabled val="1"/>
        </dgm:presLayoutVars>
      </dgm:prSet>
      <dgm:spPr/>
      <dgm:t>
        <a:bodyPr/>
        <a:lstStyle/>
        <a:p>
          <a:endParaRPr lang="en-US"/>
        </a:p>
      </dgm:t>
    </dgm:pt>
    <dgm:pt modelId="{C739520F-F69D-4257-B1EB-EEC8BB16C933}" type="pres">
      <dgm:prSet presAssocID="{8BD78CF1-A631-44BB-97D7-86971EC1A8E4}" presName="childTextBox" presStyleLbl="fgAccFollowNode1" presStyleIdx="2" presStyleCnt="5">
        <dgm:presLayoutVars>
          <dgm:bulletEnabled val="1"/>
        </dgm:presLayoutVars>
      </dgm:prSet>
      <dgm:spPr/>
      <dgm:t>
        <a:bodyPr/>
        <a:lstStyle/>
        <a:p>
          <a:endParaRPr lang="en-US"/>
        </a:p>
      </dgm:t>
    </dgm:pt>
    <dgm:pt modelId="{2C162A10-73C9-4CFE-A452-321CEF4DFF38}" type="pres">
      <dgm:prSet presAssocID="{6EBD12E6-42C4-4EE2-9F8A-F16AA2504753}" presName="childTextBox" presStyleLbl="fgAccFollowNode1" presStyleIdx="3" presStyleCnt="5">
        <dgm:presLayoutVars>
          <dgm:bulletEnabled val="1"/>
        </dgm:presLayoutVars>
      </dgm:prSet>
      <dgm:spPr/>
      <dgm:t>
        <a:bodyPr/>
        <a:lstStyle/>
        <a:p>
          <a:endParaRPr lang="en-US"/>
        </a:p>
      </dgm:t>
    </dgm:pt>
    <dgm:pt modelId="{C0C36331-9F48-4EDB-AC5F-9A9E9401CCAB}" type="pres">
      <dgm:prSet presAssocID="{BAD7F92B-7251-45A9-86E8-761B61F41200}" presName="childTextBox" presStyleLbl="fgAccFollowNode1" presStyleIdx="4" presStyleCnt="5">
        <dgm:presLayoutVars>
          <dgm:bulletEnabled val="1"/>
        </dgm:presLayoutVars>
      </dgm:prSet>
      <dgm:spPr/>
      <dgm:t>
        <a:bodyPr/>
        <a:lstStyle/>
        <a:p>
          <a:endParaRPr lang="en-US"/>
        </a:p>
      </dgm:t>
    </dgm:pt>
    <dgm:pt modelId="{63CC12A2-4630-45AA-AD5A-B88644EF028A}" type="pres">
      <dgm:prSet presAssocID="{9F5F1F3B-9950-407D-8DB1-29686DEEF5A7}" presName="sp" presStyleCnt="0"/>
      <dgm:spPr/>
    </dgm:pt>
    <dgm:pt modelId="{31391ECE-19CB-4C42-8030-2A6EBDC7CB7E}" type="pres">
      <dgm:prSet presAssocID="{5B0BE68B-FC3A-473A-960C-FFE96CB9C39C}" presName="arrowAndChildren" presStyleCnt="0"/>
      <dgm:spPr/>
    </dgm:pt>
    <dgm:pt modelId="{A141CFDA-B214-4F6C-AEED-6DC7BC2509D2}" type="pres">
      <dgm:prSet presAssocID="{5B0BE68B-FC3A-473A-960C-FFE96CB9C39C}" presName="parentTextArrow" presStyleLbl="node1" presStyleIdx="1" presStyleCnt="2" custLinFactNeighborX="-2484" custLinFactNeighborY="-14377"/>
      <dgm:spPr/>
      <dgm:t>
        <a:bodyPr/>
        <a:lstStyle/>
        <a:p>
          <a:endParaRPr lang="en-US"/>
        </a:p>
      </dgm:t>
    </dgm:pt>
  </dgm:ptLst>
  <dgm:cxnLst>
    <dgm:cxn modelId="{26D8962A-D21D-4062-B894-85449E35E5C3}" type="presOf" srcId="{76DCD008-31E2-4BEE-B959-CB1E5B9E8DA7}" destId="{E0305BA9-28ED-4A1A-A4DC-B095B8D0C9E7}" srcOrd="0" destOrd="0" presId="urn:microsoft.com/office/officeart/2005/8/layout/process4"/>
    <dgm:cxn modelId="{2063862E-0C77-42F0-8429-0F7552F2E3A9}" srcId="{C0985015-9D03-4D02-8BA0-9E00A3E915F7}" destId="{8BD78CF1-A631-44BB-97D7-86971EC1A8E4}" srcOrd="2" destOrd="0" parTransId="{5F239EE1-E5DA-4441-8F72-6F04920BD96E}" sibTransId="{18926E4B-0594-424D-AA15-184EF6D90897}"/>
    <dgm:cxn modelId="{74D1F245-C280-42AD-896B-2A93A520A925}" type="presOf" srcId="{BAD7F92B-7251-45A9-86E8-761B61F41200}" destId="{C0C36331-9F48-4EDB-AC5F-9A9E9401CCAB}" srcOrd="0" destOrd="0" presId="urn:microsoft.com/office/officeart/2005/8/layout/process4"/>
    <dgm:cxn modelId="{A24797A6-686E-4895-B4F9-07449D91D44E}" type="presOf" srcId="{8BD78CF1-A631-44BB-97D7-86971EC1A8E4}" destId="{C739520F-F69D-4257-B1EB-EEC8BB16C933}" srcOrd="0" destOrd="0" presId="urn:microsoft.com/office/officeart/2005/8/layout/process4"/>
    <dgm:cxn modelId="{52E7CB99-B5A7-4582-A384-2D95536D7E47}" srcId="{C0985015-9D03-4D02-8BA0-9E00A3E915F7}" destId="{B2BC747E-5A03-4AC9-B4EA-5D00F50D2095}" srcOrd="0" destOrd="0" parTransId="{4E4EDEE4-4BF3-4AE1-BBF5-E2E97F8914C9}" sibTransId="{81EAD496-F00B-45B6-875E-C6555C1208E2}"/>
    <dgm:cxn modelId="{435FB53F-9497-4297-8217-B72B9CA7C97D}" type="presOf" srcId="{6AEA937C-9167-4542-8EEF-EC85F7D444CA}" destId="{723C0BDC-AA28-4C26-AEA0-A48C2FCFC761}" srcOrd="0" destOrd="0" presId="urn:microsoft.com/office/officeart/2005/8/layout/process4"/>
    <dgm:cxn modelId="{FAF3DCC9-E19E-4A32-85A7-5D830D16176F}" srcId="{76DCD008-31E2-4BEE-B959-CB1E5B9E8DA7}" destId="{C0985015-9D03-4D02-8BA0-9E00A3E915F7}" srcOrd="1" destOrd="0" parTransId="{53321021-D275-408B-ADD2-1E5ED0B0066A}" sibTransId="{7A7DCEFB-4C5C-4418-BE32-476CDCF97CD0}"/>
    <dgm:cxn modelId="{087D5468-EDF2-40B4-8C84-6125CED572DD}" type="presOf" srcId="{B2BC747E-5A03-4AC9-B4EA-5D00F50D2095}" destId="{246D04A3-CC22-4EA1-BBEF-549CCB35FBB7}" srcOrd="0" destOrd="0" presId="urn:microsoft.com/office/officeart/2005/8/layout/process4"/>
    <dgm:cxn modelId="{400E6F6A-E468-4349-8706-1519054B77C1}" srcId="{76DCD008-31E2-4BEE-B959-CB1E5B9E8DA7}" destId="{5B0BE68B-FC3A-473A-960C-FFE96CB9C39C}" srcOrd="0" destOrd="0" parTransId="{3623F661-25D5-4F8D-BB28-A5149E0335CC}" sibTransId="{9F5F1F3B-9950-407D-8DB1-29686DEEF5A7}"/>
    <dgm:cxn modelId="{ECA820ED-FFAC-436F-9D8A-4AC03F871F6E}" srcId="{C0985015-9D03-4D02-8BA0-9E00A3E915F7}" destId="{BAD7F92B-7251-45A9-86E8-761B61F41200}" srcOrd="4" destOrd="0" parTransId="{A4458201-C830-4CD2-AEF7-20C323C3C1ED}" sibTransId="{219DF840-40AD-4435-B13E-E88A76EF49B8}"/>
    <dgm:cxn modelId="{32840832-8632-4603-8523-65DD1A096F0B}" type="presOf" srcId="{6EBD12E6-42C4-4EE2-9F8A-F16AA2504753}" destId="{2C162A10-73C9-4CFE-A452-321CEF4DFF38}" srcOrd="0" destOrd="0" presId="urn:microsoft.com/office/officeart/2005/8/layout/process4"/>
    <dgm:cxn modelId="{D0BF9EAF-C50F-4AB8-9B5D-F156AD309E8B}" type="presOf" srcId="{C0985015-9D03-4D02-8BA0-9E00A3E915F7}" destId="{7ECA6999-CEED-45AB-8E6A-266ABE7BDDC7}" srcOrd="0" destOrd="0" presId="urn:microsoft.com/office/officeart/2005/8/layout/process4"/>
    <dgm:cxn modelId="{71497166-DAFB-4167-A519-9D7B40F3AE92}" type="presOf" srcId="{C0985015-9D03-4D02-8BA0-9E00A3E915F7}" destId="{18C70446-A56D-4E0A-8A2B-D1C6ED8AFD8B}" srcOrd="1" destOrd="0" presId="urn:microsoft.com/office/officeart/2005/8/layout/process4"/>
    <dgm:cxn modelId="{EC4BDA2B-49F0-48F2-B6C7-DF38A42F29D6}" type="presOf" srcId="{5B0BE68B-FC3A-473A-960C-FFE96CB9C39C}" destId="{A141CFDA-B214-4F6C-AEED-6DC7BC2509D2}" srcOrd="0" destOrd="0" presId="urn:microsoft.com/office/officeart/2005/8/layout/process4"/>
    <dgm:cxn modelId="{C921B74E-F6B4-4A92-8E70-D201A9420D7F}" srcId="{C0985015-9D03-4D02-8BA0-9E00A3E915F7}" destId="{6AEA937C-9167-4542-8EEF-EC85F7D444CA}" srcOrd="1" destOrd="0" parTransId="{9928781E-E4CF-4319-8625-4867609FF34D}" sibTransId="{5D4E98EA-A63E-4B66-97C4-1661A3318C7B}"/>
    <dgm:cxn modelId="{C0405A28-DCBB-4E71-A3DC-BFE3E0558364}" srcId="{C0985015-9D03-4D02-8BA0-9E00A3E915F7}" destId="{6EBD12E6-42C4-4EE2-9F8A-F16AA2504753}" srcOrd="3" destOrd="0" parTransId="{07B2F554-3556-4D96-A3B4-7CF2675FC7E5}" sibTransId="{08A23BEC-703E-4083-A155-008E61D3F946}"/>
    <dgm:cxn modelId="{72C94B3B-C215-4D69-90B0-7F05CD343D9C}" type="presParOf" srcId="{E0305BA9-28ED-4A1A-A4DC-B095B8D0C9E7}" destId="{8F62D389-7BE0-4AC6-820B-F5BF54EDE407}" srcOrd="0" destOrd="0" presId="urn:microsoft.com/office/officeart/2005/8/layout/process4"/>
    <dgm:cxn modelId="{21490EE0-1099-413B-9EB8-1D17967F8362}" type="presParOf" srcId="{8F62D389-7BE0-4AC6-820B-F5BF54EDE407}" destId="{7ECA6999-CEED-45AB-8E6A-266ABE7BDDC7}" srcOrd="0" destOrd="0" presId="urn:microsoft.com/office/officeart/2005/8/layout/process4"/>
    <dgm:cxn modelId="{51B7D024-17BE-4807-B8FC-C68857FD2258}" type="presParOf" srcId="{8F62D389-7BE0-4AC6-820B-F5BF54EDE407}" destId="{18C70446-A56D-4E0A-8A2B-D1C6ED8AFD8B}" srcOrd="1" destOrd="0" presId="urn:microsoft.com/office/officeart/2005/8/layout/process4"/>
    <dgm:cxn modelId="{731B2E33-7F89-434A-94E6-07345EC57BE2}" type="presParOf" srcId="{8F62D389-7BE0-4AC6-820B-F5BF54EDE407}" destId="{07BE3F44-1498-48A5-8547-F8C96B99CB00}" srcOrd="2" destOrd="0" presId="urn:microsoft.com/office/officeart/2005/8/layout/process4"/>
    <dgm:cxn modelId="{4AE2D3AA-74B4-4761-8D19-B0EF9A53EF80}" type="presParOf" srcId="{07BE3F44-1498-48A5-8547-F8C96B99CB00}" destId="{246D04A3-CC22-4EA1-BBEF-549CCB35FBB7}" srcOrd="0" destOrd="0" presId="urn:microsoft.com/office/officeart/2005/8/layout/process4"/>
    <dgm:cxn modelId="{549F3CBD-9970-44EC-9F3F-FC63EC92CB5C}" type="presParOf" srcId="{07BE3F44-1498-48A5-8547-F8C96B99CB00}" destId="{723C0BDC-AA28-4C26-AEA0-A48C2FCFC761}" srcOrd="1" destOrd="0" presId="urn:microsoft.com/office/officeart/2005/8/layout/process4"/>
    <dgm:cxn modelId="{6F5062E1-E1DB-4B78-AE2B-05415ED15EDE}" type="presParOf" srcId="{07BE3F44-1498-48A5-8547-F8C96B99CB00}" destId="{C739520F-F69D-4257-B1EB-EEC8BB16C933}" srcOrd="2" destOrd="0" presId="urn:microsoft.com/office/officeart/2005/8/layout/process4"/>
    <dgm:cxn modelId="{27CDD375-D7CF-4966-8CB1-478A0B080AEA}" type="presParOf" srcId="{07BE3F44-1498-48A5-8547-F8C96B99CB00}" destId="{2C162A10-73C9-4CFE-A452-321CEF4DFF38}" srcOrd="3" destOrd="0" presId="urn:microsoft.com/office/officeart/2005/8/layout/process4"/>
    <dgm:cxn modelId="{C0CFC7CD-8E2D-45B2-8D03-FA56FB0DC326}" type="presParOf" srcId="{07BE3F44-1498-48A5-8547-F8C96B99CB00}" destId="{C0C36331-9F48-4EDB-AC5F-9A9E9401CCAB}" srcOrd="4" destOrd="0" presId="urn:microsoft.com/office/officeart/2005/8/layout/process4"/>
    <dgm:cxn modelId="{964A48B3-BCC7-42E7-8BFC-3A54039663D9}" type="presParOf" srcId="{E0305BA9-28ED-4A1A-A4DC-B095B8D0C9E7}" destId="{63CC12A2-4630-45AA-AD5A-B88644EF028A}" srcOrd="1" destOrd="0" presId="urn:microsoft.com/office/officeart/2005/8/layout/process4"/>
    <dgm:cxn modelId="{74557F40-5111-42A4-8FEB-09539C6B847A}" type="presParOf" srcId="{E0305BA9-28ED-4A1A-A4DC-B095B8D0C9E7}" destId="{31391ECE-19CB-4C42-8030-2A6EBDC7CB7E}" srcOrd="2" destOrd="0" presId="urn:microsoft.com/office/officeart/2005/8/layout/process4"/>
    <dgm:cxn modelId="{54FCAA9D-84F1-49F1-B7AD-B59B5B75CF91}" type="presParOf" srcId="{31391ECE-19CB-4C42-8030-2A6EBDC7CB7E}" destId="{A141CFDA-B214-4F6C-AEED-6DC7BC2509D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A7C7B2-45BF-4058-A938-8EC2E88251F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3494764F-329E-4902-835D-6880EF08CED0}">
      <dgm:prSet/>
      <dgm:spPr/>
      <dgm:t>
        <a:bodyPr/>
        <a:lstStyle/>
        <a:p>
          <a:r>
            <a:rPr lang="en-GB" dirty="0"/>
            <a:t>ICH-GCP Principle 2.13 : </a:t>
          </a:r>
          <a:r>
            <a:rPr lang="en-US" dirty="0"/>
            <a:t>Quality assurance systems and procedures should be implemented to ensure trial integrity.</a:t>
          </a:r>
        </a:p>
      </dgm:t>
    </dgm:pt>
    <dgm:pt modelId="{864B9FEC-9041-463A-988B-AB0EC4570205}" type="parTrans" cxnId="{C284DAD0-4ABC-449C-8179-684ABE578C4A}">
      <dgm:prSet/>
      <dgm:spPr/>
      <dgm:t>
        <a:bodyPr/>
        <a:lstStyle/>
        <a:p>
          <a:endParaRPr lang="en-US"/>
        </a:p>
      </dgm:t>
    </dgm:pt>
    <dgm:pt modelId="{1A8B3D75-65CD-4321-B180-37AB98DF9913}" type="sibTrans" cxnId="{C284DAD0-4ABC-449C-8179-684ABE578C4A}">
      <dgm:prSet/>
      <dgm:spPr/>
      <dgm:t>
        <a:bodyPr/>
        <a:lstStyle/>
        <a:p>
          <a:endParaRPr lang="en-US"/>
        </a:p>
      </dgm:t>
    </dgm:pt>
    <dgm:pt modelId="{3D08D237-9DB5-4021-92AE-EE578D93DADE}">
      <dgm:prSet/>
      <dgm:spPr/>
      <dgm:t>
        <a:bodyPr/>
        <a:lstStyle/>
        <a:p>
          <a:r>
            <a:rPr lang="en-US" dirty="0"/>
            <a:t>Monitoring is a principal quality control activity in clinical trials</a:t>
          </a:r>
        </a:p>
      </dgm:t>
    </dgm:pt>
    <dgm:pt modelId="{855AE2F9-0441-4AC3-8736-35309ED44ADC}" type="parTrans" cxnId="{942974B0-A7FC-4B2C-B931-5FF88C438833}">
      <dgm:prSet/>
      <dgm:spPr/>
      <dgm:t>
        <a:bodyPr/>
        <a:lstStyle/>
        <a:p>
          <a:endParaRPr lang="en-US"/>
        </a:p>
      </dgm:t>
    </dgm:pt>
    <dgm:pt modelId="{A081A91C-BD39-45E4-B762-3730AFA3DFD6}" type="sibTrans" cxnId="{942974B0-A7FC-4B2C-B931-5FF88C438833}">
      <dgm:prSet/>
      <dgm:spPr/>
      <dgm:t>
        <a:bodyPr/>
        <a:lstStyle/>
        <a:p>
          <a:endParaRPr lang="en-US"/>
        </a:p>
      </dgm:t>
    </dgm:pt>
    <dgm:pt modelId="{F8441916-6C80-42DC-AD33-BB9B0ED25B7E}">
      <dgm:prSet/>
      <dgm:spPr/>
      <dgm:t>
        <a:bodyPr/>
        <a:lstStyle/>
        <a:p>
          <a:r>
            <a:rPr lang="en-GB" dirty="0"/>
            <a:t>A Site Initiation Visit (SIV) checks site readiness before participant enrolment</a:t>
          </a:r>
          <a:endParaRPr lang="en-US" dirty="0"/>
        </a:p>
      </dgm:t>
    </dgm:pt>
    <dgm:pt modelId="{6C8881BB-DF5B-47F9-BB87-F3E1BCFFDA5D}" type="parTrans" cxnId="{744DAA19-D7CA-4F9B-B562-291DF217C864}">
      <dgm:prSet/>
      <dgm:spPr/>
      <dgm:t>
        <a:bodyPr/>
        <a:lstStyle/>
        <a:p>
          <a:endParaRPr lang="en-US"/>
        </a:p>
      </dgm:t>
    </dgm:pt>
    <dgm:pt modelId="{E2CFFEF3-B4CA-4F0E-886D-6512EA691F8A}" type="sibTrans" cxnId="{744DAA19-D7CA-4F9B-B562-291DF217C864}">
      <dgm:prSet/>
      <dgm:spPr/>
      <dgm:t>
        <a:bodyPr/>
        <a:lstStyle/>
        <a:p>
          <a:endParaRPr lang="en-US"/>
        </a:p>
      </dgm:t>
    </dgm:pt>
    <dgm:pt modelId="{D7A209CF-FFBF-4F6E-8097-72EF4F4539EB}" type="pres">
      <dgm:prSet presAssocID="{65A7C7B2-45BF-4058-A938-8EC2E88251F5}" presName="root" presStyleCnt="0">
        <dgm:presLayoutVars>
          <dgm:dir/>
          <dgm:resizeHandles val="exact"/>
        </dgm:presLayoutVars>
      </dgm:prSet>
      <dgm:spPr/>
      <dgm:t>
        <a:bodyPr/>
        <a:lstStyle/>
        <a:p>
          <a:endParaRPr lang="en-US"/>
        </a:p>
      </dgm:t>
    </dgm:pt>
    <dgm:pt modelId="{94AF7709-E381-4671-90AA-5BD5E67116DA}" type="pres">
      <dgm:prSet presAssocID="{3494764F-329E-4902-835D-6880EF08CED0}" presName="compNode" presStyleCnt="0"/>
      <dgm:spPr/>
    </dgm:pt>
    <dgm:pt modelId="{B4B00F6B-1664-4CF2-8CE8-9273F3127B3F}" type="pres">
      <dgm:prSet presAssocID="{3494764F-329E-4902-835D-6880EF08CED0}" presName="bgRect" presStyleLbl="bgShp" presStyleIdx="0" presStyleCnt="3" custLinFactNeighborX="-1760" custLinFactNeighborY="-14315"/>
      <dgm:spPr>
        <a:solidFill>
          <a:schemeClr val="accent6">
            <a:lumMod val="20000"/>
            <a:lumOff val="80000"/>
          </a:schemeClr>
        </a:solidFill>
      </dgm:spPr>
    </dgm:pt>
    <dgm:pt modelId="{0AC9F78F-6100-4BFB-8A0E-46FBB5B598BD}" type="pres">
      <dgm:prSet presAssocID="{3494764F-329E-4902-835D-6880EF08CE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BFB51468-8F70-4877-B260-97906396846E}" type="pres">
      <dgm:prSet presAssocID="{3494764F-329E-4902-835D-6880EF08CED0}" presName="spaceRect" presStyleCnt="0"/>
      <dgm:spPr/>
    </dgm:pt>
    <dgm:pt modelId="{EDB3D7A0-780E-4D3D-B608-091FADBB897D}" type="pres">
      <dgm:prSet presAssocID="{3494764F-329E-4902-835D-6880EF08CED0}" presName="parTx" presStyleLbl="revTx" presStyleIdx="0" presStyleCnt="3">
        <dgm:presLayoutVars>
          <dgm:chMax val="0"/>
          <dgm:chPref val="0"/>
        </dgm:presLayoutVars>
      </dgm:prSet>
      <dgm:spPr/>
      <dgm:t>
        <a:bodyPr/>
        <a:lstStyle/>
        <a:p>
          <a:endParaRPr lang="en-US"/>
        </a:p>
      </dgm:t>
    </dgm:pt>
    <dgm:pt modelId="{5B3EA767-E550-4314-9D4D-68DE4B78BF62}" type="pres">
      <dgm:prSet presAssocID="{1A8B3D75-65CD-4321-B180-37AB98DF9913}" presName="sibTrans" presStyleCnt="0"/>
      <dgm:spPr/>
    </dgm:pt>
    <dgm:pt modelId="{753E58DF-DAAA-4CA8-A283-96B16200C134}" type="pres">
      <dgm:prSet presAssocID="{3D08D237-9DB5-4021-92AE-EE578D93DADE}" presName="compNode" presStyleCnt="0"/>
      <dgm:spPr/>
    </dgm:pt>
    <dgm:pt modelId="{6368B9B2-A761-40B5-9FCF-36570E5E1EBD}" type="pres">
      <dgm:prSet presAssocID="{3D08D237-9DB5-4021-92AE-EE578D93DADE}" presName="bgRect" presStyleLbl="bgShp" presStyleIdx="1" presStyleCnt="3"/>
      <dgm:spPr>
        <a:solidFill>
          <a:schemeClr val="accent6">
            <a:lumMod val="20000"/>
            <a:lumOff val="80000"/>
          </a:schemeClr>
        </a:solidFill>
      </dgm:spPr>
    </dgm:pt>
    <dgm:pt modelId="{06102096-28A3-47EF-9317-CE093F40F700}" type="pres">
      <dgm:prSet presAssocID="{3D08D237-9DB5-4021-92AE-EE578D93DA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6D11492-6675-4ADC-9785-5F21B7D6635B}" type="pres">
      <dgm:prSet presAssocID="{3D08D237-9DB5-4021-92AE-EE578D93DADE}" presName="spaceRect" presStyleCnt="0"/>
      <dgm:spPr/>
    </dgm:pt>
    <dgm:pt modelId="{AF43A262-7CB3-4434-82CF-A570DA60798B}" type="pres">
      <dgm:prSet presAssocID="{3D08D237-9DB5-4021-92AE-EE578D93DADE}" presName="parTx" presStyleLbl="revTx" presStyleIdx="1" presStyleCnt="3" custScaleX="100133" custScaleY="109548">
        <dgm:presLayoutVars>
          <dgm:chMax val="0"/>
          <dgm:chPref val="0"/>
        </dgm:presLayoutVars>
      </dgm:prSet>
      <dgm:spPr/>
      <dgm:t>
        <a:bodyPr/>
        <a:lstStyle/>
        <a:p>
          <a:endParaRPr lang="en-US"/>
        </a:p>
      </dgm:t>
    </dgm:pt>
    <dgm:pt modelId="{D4A5D0F4-395A-4FBD-B794-76F2BCA3139A}" type="pres">
      <dgm:prSet presAssocID="{A081A91C-BD39-45E4-B762-3730AFA3DFD6}" presName="sibTrans" presStyleCnt="0"/>
      <dgm:spPr/>
    </dgm:pt>
    <dgm:pt modelId="{59D671BD-4970-4AC5-97E8-3364B9965231}" type="pres">
      <dgm:prSet presAssocID="{F8441916-6C80-42DC-AD33-BB9B0ED25B7E}" presName="compNode" presStyleCnt="0"/>
      <dgm:spPr/>
    </dgm:pt>
    <dgm:pt modelId="{AB85181E-F31A-4623-BB94-E101A526BEB7}" type="pres">
      <dgm:prSet presAssocID="{F8441916-6C80-42DC-AD33-BB9B0ED25B7E}" presName="bgRect" presStyleLbl="bgShp" presStyleIdx="2" presStyleCnt="3"/>
      <dgm:spPr>
        <a:solidFill>
          <a:schemeClr val="accent6">
            <a:lumMod val="20000"/>
            <a:lumOff val="80000"/>
          </a:schemeClr>
        </a:solidFill>
      </dgm:spPr>
    </dgm:pt>
    <dgm:pt modelId="{D934BFFD-4759-484A-9F1E-6471BA076A0A}" type="pres">
      <dgm:prSet presAssocID="{F8441916-6C80-42DC-AD33-BB9B0ED25B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0A0A39A-A1BE-4B12-8C57-202098A63295}" type="pres">
      <dgm:prSet presAssocID="{F8441916-6C80-42DC-AD33-BB9B0ED25B7E}" presName="spaceRect" presStyleCnt="0"/>
      <dgm:spPr/>
    </dgm:pt>
    <dgm:pt modelId="{237D7058-0333-401C-8EF6-59201ED126F8}" type="pres">
      <dgm:prSet presAssocID="{F8441916-6C80-42DC-AD33-BB9B0ED25B7E}" presName="parTx" presStyleLbl="revTx" presStyleIdx="2" presStyleCnt="3">
        <dgm:presLayoutVars>
          <dgm:chMax val="0"/>
          <dgm:chPref val="0"/>
        </dgm:presLayoutVars>
      </dgm:prSet>
      <dgm:spPr/>
      <dgm:t>
        <a:bodyPr/>
        <a:lstStyle/>
        <a:p>
          <a:endParaRPr lang="en-US"/>
        </a:p>
      </dgm:t>
    </dgm:pt>
  </dgm:ptLst>
  <dgm:cxnLst>
    <dgm:cxn modelId="{F21758AC-3078-4E8E-91FC-4B80BF84684B}" type="presOf" srcId="{65A7C7B2-45BF-4058-A938-8EC2E88251F5}" destId="{D7A209CF-FFBF-4F6E-8097-72EF4F4539EB}" srcOrd="0" destOrd="0" presId="urn:microsoft.com/office/officeart/2018/2/layout/IconVerticalSolidList"/>
    <dgm:cxn modelId="{744DAA19-D7CA-4F9B-B562-291DF217C864}" srcId="{65A7C7B2-45BF-4058-A938-8EC2E88251F5}" destId="{F8441916-6C80-42DC-AD33-BB9B0ED25B7E}" srcOrd="2" destOrd="0" parTransId="{6C8881BB-DF5B-47F9-BB87-F3E1BCFFDA5D}" sibTransId="{E2CFFEF3-B4CA-4F0E-886D-6512EA691F8A}"/>
    <dgm:cxn modelId="{02DF020A-202B-4D4C-9E4B-8E610A84C213}" type="presOf" srcId="{3494764F-329E-4902-835D-6880EF08CED0}" destId="{EDB3D7A0-780E-4D3D-B608-091FADBB897D}" srcOrd="0" destOrd="0" presId="urn:microsoft.com/office/officeart/2018/2/layout/IconVerticalSolidList"/>
    <dgm:cxn modelId="{4A6843F7-8A7D-4913-AF80-F7F95CAE51AB}" type="presOf" srcId="{3D08D237-9DB5-4021-92AE-EE578D93DADE}" destId="{AF43A262-7CB3-4434-82CF-A570DA60798B}" srcOrd="0" destOrd="0" presId="urn:microsoft.com/office/officeart/2018/2/layout/IconVerticalSolidList"/>
    <dgm:cxn modelId="{032F31B6-FFFD-41AC-B7CD-B6D640BE9306}" type="presOf" srcId="{F8441916-6C80-42DC-AD33-BB9B0ED25B7E}" destId="{237D7058-0333-401C-8EF6-59201ED126F8}" srcOrd="0" destOrd="0" presId="urn:microsoft.com/office/officeart/2018/2/layout/IconVerticalSolidList"/>
    <dgm:cxn modelId="{C284DAD0-4ABC-449C-8179-684ABE578C4A}" srcId="{65A7C7B2-45BF-4058-A938-8EC2E88251F5}" destId="{3494764F-329E-4902-835D-6880EF08CED0}" srcOrd="0" destOrd="0" parTransId="{864B9FEC-9041-463A-988B-AB0EC4570205}" sibTransId="{1A8B3D75-65CD-4321-B180-37AB98DF9913}"/>
    <dgm:cxn modelId="{942974B0-A7FC-4B2C-B931-5FF88C438833}" srcId="{65A7C7B2-45BF-4058-A938-8EC2E88251F5}" destId="{3D08D237-9DB5-4021-92AE-EE578D93DADE}" srcOrd="1" destOrd="0" parTransId="{855AE2F9-0441-4AC3-8736-35309ED44ADC}" sibTransId="{A081A91C-BD39-45E4-B762-3730AFA3DFD6}"/>
    <dgm:cxn modelId="{B3BF776D-C829-48FA-9462-196560293115}" type="presParOf" srcId="{D7A209CF-FFBF-4F6E-8097-72EF4F4539EB}" destId="{94AF7709-E381-4671-90AA-5BD5E67116DA}" srcOrd="0" destOrd="0" presId="urn:microsoft.com/office/officeart/2018/2/layout/IconVerticalSolidList"/>
    <dgm:cxn modelId="{E3FA40BE-8A8E-49E3-8E21-6B53C73475B8}" type="presParOf" srcId="{94AF7709-E381-4671-90AA-5BD5E67116DA}" destId="{B4B00F6B-1664-4CF2-8CE8-9273F3127B3F}" srcOrd="0" destOrd="0" presId="urn:microsoft.com/office/officeart/2018/2/layout/IconVerticalSolidList"/>
    <dgm:cxn modelId="{02202412-16C0-4E2A-B877-C765B709BA19}" type="presParOf" srcId="{94AF7709-E381-4671-90AA-5BD5E67116DA}" destId="{0AC9F78F-6100-4BFB-8A0E-46FBB5B598BD}" srcOrd="1" destOrd="0" presId="urn:microsoft.com/office/officeart/2018/2/layout/IconVerticalSolidList"/>
    <dgm:cxn modelId="{B42B2D0F-522E-44B9-A51C-B381B7B71849}" type="presParOf" srcId="{94AF7709-E381-4671-90AA-5BD5E67116DA}" destId="{BFB51468-8F70-4877-B260-97906396846E}" srcOrd="2" destOrd="0" presId="urn:microsoft.com/office/officeart/2018/2/layout/IconVerticalSolidList"/>
    <dgm:cxn modelId="{3F129EE1-821B-40DC-9FEA-92802B7B39A0}" type="presParOf" srcId="{94AF7709-E381-4671-90AA-5BD5E67116DA}" destId="{EDB3D7A0-780E-4D3D-B608-091FADBB897D}" srcOrd="3" destOrd="0" presId="urn:microsoft.com/office/officeart/2018/2/layout/IconVerticalSolidList"/>
    <dgm:cxn modelId="{5601EE7A-E6F8-4197-BB75-B089E3025C88}" type="presParOf" srcId="{D7A209CF-FFBF-4F6E-8097-72EF4F4539EB}" destId="{5B3EA767-E550-4314-9D4D-68DE4B78BF62}" srcOrd="1" destOrd="0" presId="urn:microsoft.com/office/officeart/2018/2/layout/IconVerticalSolidList"/>
    <dgm:cxn modelId="{27BA0181-1BA7-43B8-8C79-206D71F7AE71}" type="presParOf" srcId="{D7A209CF-FFBF-4F6E-8097-72EF4F4539EB}" destId="{753E58DF-DAAA-4CA8-A283-96B16200C134}" srcOrd="2" destOrd="0" presId="urn:microsoft.com/office/officeart/2018/2/layout/IconVerticalSolidList"/>
    <dgm:cxn modelId="{0C693D1A-C958-413E-A632-48A9C4028C57}" type="presParOf" srcId="{753E58DF-DAAA-4CA8-A283-96B16200C134}" destId="{6368B9B2-A761-40B5-9FCF-36570E5E1EBD}" srcOrd="0" destOrd="0" presId="urn:microsoft.com/office/officeart/2018/2/layout/IconVerticalSolidList"/>
    <dgm:cxn modelId="{4B7451F0-F24D-4BF9-8604-EF0199B40EEB}" type="presParOf" srcId="{753E58DF-DAAA-4CA8-A283-96B16200C134}" destId="{06102096-28A3-47EF-9317-CE093F40F700}" srcOrd="1" destOrd="0" presId="urn:microsoft.com/office/officeart/2018/2/layout/IconVerticalSolidList"/>
    <dgm:cxn modelId="{A178CDC6-502A-4B1A-9941-350EACB7EB08}" type="presParOf" srcId="{753E58DF-DAAA-4CA8-A283-96B16200C134}" destId="{96D11492-6675-4ADC-9785-5F21B7D6635B}" srcOrd="2" destOrd="0" presId="urn:microsoft.com/office/officeart/2018/2/layout/IconVerticalSolidList"/>
    <dgm:cxn modelId="{5A916CF8-A523-4C4D-A8E4-48B4D1CF7FE7}" type="presParOf" srcId="{753E58DF-DAAA-4CA8-A283-96B16200C134}" destId="{AF43A262-7CB3-4434-82CF-A570DA60798B}" srcOrd="3" destOrd="0" presId="urn:microsoft.com/office/officeart/2018/2/layout/IconVerticalSolidList"/>
    <dgm:cxn modelId="{A9E7482F-6539-4104-A024-F0EB64727AB8}" type="presParOf" srcId="{D7A209CF-FFBF-4F6E-8097-72EF4F4539EB}" destId="{D4A5D0F4-395A-4FBD-B794-76F2BCA3139A}" srcOrd="3" destOrd="0" presId="urn:microsoft.com/office/officeart/2018/2/layout/IconVerticalSolidList"/>
    <dgm:cxn modelId="{7540D940-C3A3-430E-9804-6212E2BD9A5C}" type="presParOf" srcId="{D7A209CF-FFBF-4F6E-8097-72EF4F4539EB}" destId="{59D671BD-4970-4AC5-97E8-3364B9965231}" srcOrd="4" destOrd="0" presId="urn:microsoft.com/office/officeart/2018/2/layout/IconVerticalSolidList"/>
    <dgm:cxn modelId="{82EA0AE4-16FD-4CD4-9BB1-0776225A760F}" type="presParOf" srcId="{59D671BD-4970-4AC5-97E8-3364B9965231}" destId="{AB85181E-F31A-4623-BB94-E101A526BEB7}" srcOrd="0" destOrd="0" presId="urn:microsoft.com/office/officeart/2018/2/layout/IconVerticalSolidList"/>
    <dgm:cxn modelId="{98796D49-2F0F-426D-84E3-528DFCFFB867}" type="presParOf" srcId="{59D671BD-4970-4AC5-97E8-3364B9965231}" destId="{D934BFFD-4759-484A-9F1E-6471BA076A0A}" srcOrd="1" destOrd="0" presId="urn:microsoft.com/office/officeart/2018/2/layout/IconVerticalSolidList"/>
    <dgm:cxn modelId="{4D74BC9B-CA40-468A-AE98-5D7DA64E1532}" type="presParOf" srcId="{59D671BD-4970-4AC5-97E8-3364B9965231}" destId="{A0A0A39A-A1BE-4B12-8C57-202098A63295}" srcOrd="2" destOrd="0" presId="urn:microsoft.com/office/officeart/2018/2/layout/IconVerticalSolidList"/>
    <dgm:cxn modelId="{7E7C1331-4CB3-44C2-967E-1A003401BDBB}" type="presParOf" srcId="{59D671BD-4970-4AC5-97E8-3364B9965231}" destId="{237D7058-0333-401C-8EF6-59201ED126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988FD8-1CA1-434D-B0A4-39C34BD2277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289CE8A-F267-47B2-AE9C-57749C37EDFB}">
      <dgm:prSet custT="1"/>
      <dgm:spPr/>
      <dgm:t>
        <a:bodyPr/>
        <a:lstStyle/>
        <a:p>
          <a:r>
            <a:rPr lang="en-US" sz="2000" dirty="0"/>
            <a:t>Staff training on protocol and GCP</a:t>
          </a:r>
        </a:p>
      </dgm:t>
    </dgm:pt>
    <dgm:pt modelId="{0C20ED16-5624-4FCC-8292-591D7E6C99B4}" type="parTrans" cxnId="{4896EEE5-F6BD-4CC9-B88B-018C0EC05933}">
      <dgm:prSet/>
      <dgm:spPr/>
      <dgm:t>
        <a:bodyPr/>
        <a:lstStyle/>
        <a:p>
          <a:endParaRPr lang="en-US"/>
        </a:p>
      </dgm:t>
    </dgm:pt>
    <dgm:pt modelId="{8C84B788-4385-40D9-92DE-805A518FC004}" type="sibTrans" cxnId="{4896EEE5-F6BD-4CC9-B88B-018C0EC05933}">
      <dgm:prSet/>
      <dgm:spPr/>
      <dgm:t>
        <a:bodyPr/>
        <a:lstStyle/>
        <a:p>
          <a:endParaRPr lang="en-US"/>
        </a:p>
      </dgm:t>
    </dgm:pt>
    <dgm:pt modelId="{7003D3A8-7332-4F86-998B-19FD03A85E7C}">
      <dgm:prSet custT="1"/>
      <dgm:spPr/>
      <dgm:t>
        <a:bodyPr/>
        <a:lstStyle/>
        <a:p>
          <a:r>
            <a:rPr lang="en-US" sz="2000" dirty="0"/>
            <a:t>Availability and calibration of required equipment</a:t>
          </a:r>
        </a:p>
      </dgm:t>
    </dgm:pt>
    <dgm:pt modelId="{9D84032C-4197-49E9-8620-7CBA62318901}" type="parTrans" cxnId="{B40CA6E8-8363-4B7C-8E95-604CA0E33FA2}">
      <dgm:prSet/>
      <dgm:spPr/>
      <dgm:t>
        <a:bodyPr/>
        <a:lstStyle/>
        <a:p>
          <a:endParaRPr lang="en-US"/>
        </a:p>
      </dgm:t>
    </dgm:pt>
    <dgm:pt modelId="{2F85FDCD-0333-4241-904E-562FE7EECDD1}" type="sibTrans" cxnId="{B40CA6E8-8363-4B7C-8E95-604CA0E33FA2}">
      <dgm:prSet/>
      <dgm:spPr/>
      <dgm:t>
        <a:bodyPr/>
        <a:lstStyle/>
        <a:p>
          <a:endParaRPr lang="en-US"/>
        </a:p>
      </dgm:t>
    </dgm:pt>
    <dgm:pt modelId="{6CD30282-A025-4FBA-9DD2-8DA75F7860F4}">
      <dgm:prSet custT="1"/>
      <dgm:spPr/>
      <dgm:t>
        <a:bodyPr/>
        <a:lstStyle/>
        <a:p>
          <a:r>
            <a:rPr lang="en-US" sz="2000" dirty="0"/>
            <a:t>Proper storage and accountability of Investigational Product (IP)</a:t>
          </a:r>
        </a:p>
      </dgm:t>
    </dgm:pt>
    <dgm:pt modelId="{E48A3BB0-60B4-4DBC-8862-E50EDE01CC96}" type="parTrans" cxnId="{29176DA3-F39B-42E2-B1F0-420B49FDA650}">
      <dgm:prSet/>
      <dgm:spPr/>
      <dgm:t>
        <a:bodyPr/>
        <a:lstStyle/>
        <a:p>
          <a:endParaRPr lang="en-US"/>
        </a:p>
      </dgm:t>
    </dgm:pt>
    <dgm:pt modelId="{0C7AEE65-1729-4F05-AB22-DACC0F662A00}" type="sibTrans" cxnId="{29176DA3-F39B-42E2-B1F0-420B49FDA650}">
      <dgm:prSet/>
      <dgm:spPr/>
      <dgm:t>
        <a:bodyPr/>
        <a:lstStyle/>
        <a:p>
          <a:endParaRPr lang="en-US"/>
        </a:p>
      </dgm:t>
    </dgm:pt>
    <dgm:pt modelId="{42A6EEF8-6366-44DB-9585-4AD0750E3BF2}">
      <dgm:prSet custT="1"/>
      <dgm:spPr/>
      <dgm:t>
        <a:bodyPr/>
        <a:lstStyle/>
        <a:p>
          <a:r>
            <a:rPr lang="en-US" sz="2000" dirty="0"/>
            <a:t>Setup of the Investigator Site File (ISF)</a:t>
          </a:r>
        </a:p>
      </dgm:t>
    </dgm:pt>
    <dgm:pt modelId="{7B673DE0-7AEB-49FF-BC35-B247D66FB4DB}" type="parTrans" cxnId="{CBD46B87-669E-4774-B347-411753FABC7D}">
      <dgm:prSet/>
      <dgm:spPr/>
      <dgm:t>
        <a:bodyPr/>
        <a:lstStyle/>
        <a:p>
          <a:endParaRPr lang="en-US"/>
        </a:p>
      </dgm:t>
    </dgm:pt>
    <dgm:pt modelId="{FCB1E3DA-56B4-420E-B5AA-A12CD4CA087E}" type="sibTrans" cxnId="{CBD46B87-669E-4774-B347-411753FABC7D}">
      <dgm:prSet/>
      <dgm:spPr/>
      <dgm:t>
        <a:bodyPr/>
        <a:lstStyle/>
        <a:p>
          <a:endParaRPr lang="en-US"/>
        </a:p>
      </dgm:t>
    </dgm:pt>
    <dgm:pt modelId="{D027501D-9B03-4DDE-8982-D484D18B61DB}">
      <dgm:prSet custT="1"/>
      <dgm:spPr/>
      <dgm:t>
        <a:bodyPr/>
        <a:lstStyle/>
        <a:p>
          <a:r>
            <a:rPr lang="en-US" sz="2000" dirty="0"/>
            <a:t>Completion of regulatory and ethics approvals</a:t>
          </a:r>
        </a:p>
      </dgm:t>
    </dgm:pt>
    <dgm:pt modelId="{F4501947-87FC-4925-B454-DAFBBFFDC24C}" type="parTrans" cxnId="{BE376A3D-3BA9-47D5-B1A3-B859B8D702EF}">
      <dgm:prSet/>
      <dgm:spPr/>
      <dgm:t>
        <a:bodyPr/>
        <a:lstStyle/>
        <a:p>
          <a:endParaRPr lang="en-US"/>
        </a:p>
      </dgm:t>
    </dgm:pt>
    <dgm:pt modelId="{D15D008B-97E0-4CB5-887D-FDE9BF00DF63}" type="sibTrans" cxnId="{BE376A3D-3BA9-47D5-B1A3-B859B8D702EF}">
      <dgm:prSet/>
      <dgm:spPr/>
      <dgm:t>
        <a:bodyPr/>
        <a:lstStyle/>
        <a:p>
          <a:endParaRPr lang="en-US"/>
        </a:p>
      </dgm:t>
    </dgm:pt>
    <dgm:pt modelId="{C292F5F5-7454-4808-8E24-AF5E641DC063}" type="pres">
      <dgm:prSet presAssocID="{F9988FD8-1CA1-434D-B0A4-39C34BD2277B}" presName="root" presStyleCnt="0">
        <dgm:presLayoutVars>
          <dgm:dir/>
          <dgm:resizeHandles val="exact"/>
        </dgm:presLayoutVars>
      </dgm:prSet>
      <dgm:spPr/>
      <dgm:t>
        <a:bodyPr/>
        <a:lstStyle/>
        <a:p>
          <a:endParaRPr lang="en-US"/>
        </a:p>
      </dgm:t>
    </dgm:pt>
    <dgm:pt modelId="{090B65E5-D93C-47FE-98F8-8501A4C20666}" type="pres">
      <dgm:prSet presAssocID="{F9988FD8-1CA1-434D-B0A4-39C34BD2277B}" presName="container" presStyleCnt="0">
        <dgm:presLayoutVars>
          <dgm:dir/>
          <dgm:resizeHandles val="exact"/>
        </dgm:presLayoutVars>
      </dgm:prSet>
      <dgm:spPr/>
    </dgm:pt>
    <dgm:pt modelId="{7A61B677-EFBB-44E2-8D14-B16BCDA0702D}" type="pres">
      <dgm:prSet presAssocID="{B289CE8A-F267-47B2-AE9C-57749C37EDFB}" presName="compNode" presStyleCnt="0"/>
      <dgm:spPr/>
    </dgm:pt>
    <dgm:pt modelId="{AD7481E2-6C4F-4658-B96A-E8833B1AB087}" type="pres">
      <dgm:prSet presAssocID="{B289CE8A-F267-47B2-AE9C-57749C37EDFB}" presName="iconBgRect" presStyleLbl="bgShp" presStyleIdx="0" presStyleCnt="5"/>
      <dgm:spPr>
        <a:solidFill>
          <a:schemeClr val="accent6">
            <a:lumMod val="20000"/>
            <a:lumOff val="80000"/>
          </a:schemeClr>
        </a:solidFill>
      </dgm:spPr>
    </dgm:pt>
    <dgm:pt modelId="{B264BCBC-089D-4FFF-A580-1E2C153690DB}" type="pres">
      <dgm:prSet presAssocID="{B289CE8A-F267-47B2-AE9C-57749C37EDF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AC4C749-ABC9-4BF9-A472-5CC62467F70E}" type="pres">
      <dgm:prSet presAssocID="{B289CE8A-F267-47B2-AE9C-57749C37EDFB}" presName="spaceRect" presStyleCnt="0"/>
      <dgm:spPr/>
    </dgm:pt>
    <dgm:pt modelId="{BE9B4331-6D6C-4037-9EF2-76CA2FE524A9}" type="pres">
      <dgm:prSet presAssocID="{B289CE8A-F267-47B2-AE9C-57749C37EDFB}" presName="textRect" presStyleLbl="revTx" presStyleIdx="0" presStyleCnt="5">
        <dgm:presLayoutVars>
          <dgm:chMax val="1"/>
          <dgm:chPref val="1"/>
        </dgm:presLayoutVars>
      </dgm:prSet>
      <dgm:spPr/>
      <dgm:t>
        <a:bodyPr/>
        <a:lstStyle/>
        <a:p>
          <a:endParaRPr lang="en-US"/>
        </a:p>
      </dgm:t>
    </dgm:pt>
    <dgm:pt modelId="{D2509377-81A1-4359-9654-905E1F2574BA}" type="pres">
      <dgm:prSet presAssocID="{8C84B788-4385-40D9-92DE-805A518FC004}" presName="sibTrans" presStyleLbl="sibTrans2D1" presStyleIdx="0" presStyleCnt="0"/>
      <dgm:spPr/>
      <dgm:t>
        <a:bodyPr/>
        <a:lstStyle/>
        <a:p>
          <a:endParaRPr lang="en-US"/>
        </a:p>
      </dgm:t>
    </dgm:pt>
    <dgm:pt modelId="{0292CE13-4F18-4C38-A794-D0FFEBA2B2BB}" type="pres">
      <dgm:prSet presAssocID="{7003D3A8-7332-4F86-998B-19FD03A85E7C}" presName="compNode" presStyleCnt="0"/>
      <dgm:spPr/>
    </dgm:pt>
    <dgm:pt modelId="{C1393CAD-0209-47D8-A3C7-900DA3685D0F}" type="pres">
      <dgm:prSet presAssocID="{7003D3A8-7332-4F86-998B-19FD03A85E7C}" presName="iconBgRect" presStyleLbl="bgShp" presStyleIdx="1" presStyleCnt="5"/>
      <dgm:spPr>
        <a:solidFill>
          <a:schemeClr val="accent6">
            <a:lumMod val="20000"/>
            <a:lumOff val="80000"/>
          </a:schemeClr>
        </a:solidFill>
      </dgm:spPr>
    </dgm:pt>
    <dgm:pt modelId="{CF71A784-E5B9-4841-9D2E-4682FB79D769}" type="pres">
      <dgm:prSet presAssocID="{7003D3A8-7332-4F86-998B-19FD03A85E7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B1B9DB33-E5E6-49A0-8B60-B63A473102DE}" type="pres">
      <dgm:prSet presAssocID="{7003D3A8-7332-4F86-998B-19FD03A85E7C}" presName="spaceRect" presStyleCnt="0"/>
      <dgm:spPr/>
    </dgm:pt>
    <dgm:pt modelId="{D1012CBC-B734-475D-8100-3980F620F1C0}" type="pres">
      <dgm:prSet presAssocID="{7003D3A8-7332-4F86-998B-19FD03A85E7C}" presName="textRect" presStyleLbl="revTx" presStyleIdx="1" presStyleCnt="5">
        <dgm:presLayoutVars>
          <dgm:chMax val="1"/>
          <dgm:chPref val="1"/>
        </dgm:presLayoutVars>
      </dgm:prSet>
      <dgm:spPr/>
      <dgm:t>
        <a:bodyPr/>
        <a:lstStyle/>
        <a:p>
          <a:endParaRPr lang="en-US"/>
        </a:p>
      </dgm:t>
    </dgm:pt>
    <dgm:pt modelId="{71120454-FB6C-4AD7-AD64-1749A7CCD7B8}" type="pres">
      <dgm:prSet presAssocID="{2F85FDCD-0333-4241-904E-562FE7EECDD1}" presName="sibTrans" presStyleLbl="sibTrans2D1" presStyleIdx="0" presStyleCnt="0"/>
      <dgm:spPr/>
      <dgm:t>
        <a:bodyPr/>
        <a:lstStyle/>
        <a:p>
          <a:endParaRPr lang="en-US"/>
        </a:p>
      </dgm:t>
    </dgm:pt>
    <dgm:pt modelId="{1596F47A-7BDF-4F7C-8E5C-E5AB3ECBFFA3}" type="pres">
      <dgm:prSet presAssocID="{6CD30282-A025-4FBA-9DD2-8DA75F7860F4}" presName="compNode" presStyleCnt="0"/>
      <dgm:spPr/>
    </dgm:pt>
    <dgm:pt modelId="{03691107-7A6B-4BD0-A857-317D636ACE5A}" type="pres">
      <dgm:prSet presAssocID="{6CD30282-A025-4FBA-9DD2-8DA75F7860F4}" presName="iconBgRect" presStyleLbl="bgShp" presStyleIdx="2" presStyleCnt="5"/>
      <dgm:spPr>
        <a:solidFill>
          <a:schemeClr val="accent6">
            <a:lumMod val="20000"/>
            <a:lumOff val="80000"/>
          </a:schemeClr>
        </a:solidFill>
      </dgm:spPr>
    </dgm:pt>
    <dgm:pt modelId="{A2D2259D-4186-47DE-8ACB-A5F93BC82F78}" type="pres">
      <dgm:prSet presAssocID="{6CD30282-A025-4FBA-9DD2-8DA75F7860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3298B6C-0DB3-47C5-B17D-53AACA693AB9}" type="pres">
      <dgm:prSet presAssocID="{6CD30282-A025-4FBA-9DD2-8DA75F7860F4}" presName="spaceRect" presStyleCnt="0"/>
      <dgm:spPr/>
    </dgm:pt>
    <dgm:pt modelId="{E6CB1CF1-0710-4EF0-85B7-ACFA0C5499D0}" type="pres">
      <dgm:prSet presAssocID="{6CD30282-A025-4FBA-9DD2-8DA75F7860F4}" presName="textRect" presStyleLbl="revTx" presStyleIdx="2" presStyleCnt="5">
        <dgm:presLayoutVars>
          <dgm:chMax val="1"/>
          <dgm:chPref val="1"/>
        </dgm:presLayoutVars>
      </dgm:prSet>
      <dgm:spPr/>
      <dgm:t>
        <a:bodyPr/>
        <a:lstStyle/>
        <a:p>
          <a:endParaRPr lang="en-US"/>
        </a:p>
      </dgm:t>
    </dgm:pt>
    <dgm:pt modelId="{188EB432-1702-4B69-9A4D-AB5388EEAC52}" type="pres">
      <dgm:prSet presAssocID="{0C7AEE65-1729-4F05-AB22-DACC0F662A00}" presName="sibTrans" presStyleLbl="sibTrans2D1" presStyleIdx="0" presStyleCnt="0"/>
      <dgm:spPr/>
      <dgm:t>
        <a:bodyPr/>
        <a:lstStyle/>
        <a:p>
          <a:endParaRPr lang="en-US"/>
        </a:p>
      </dgm:t>
    </dgm:pt>
    <dgm:pt modelId="{30C6850E-1854-4CC8-ADD2-B67F46886588}" type="pres">
      <dgm:prSet presAssocID="{42A6EEF8-6366-44DB-9585-4AD0750E3BF2}" presName="compNode" presStyleCnt="0"/>
      <dgm:spPr/>
    </dgm:pt>
    <dgm:pt modelId="{880D15F4-33BE-437C-AB2A-4A7962DE8E70}" type="pres">
      <dgm:prSet presAssocID="{42A6EEF8-6366-44DB-9585-4AD0750E3BF2}" presName="iconBgRect" presStyleLbl="bgShp" presStyleIdx="3" presStyleCnt="5"/>
      <dgm:spPr>
        <a:solidFill>
          <a:schemeClr val="accent6">
            <a:lumMod val="20000"/>
            <a:lumOff val="80000"/>
          </a:schemeClr>
        </a:solidFill>
      </dgm:spPr>
    </dgm:pt>
    <dgm:pt modelId="{E18E6E09-2886-44EF-88F5-BBB54589BE69}" type="pres">
      <dgm:prSet presAssocID="{42A6EEF8-6366-44DB-9585-4AD0750E3BF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tective"/>
        </a:ext>
      </dgm:extLst>
    </dgm:pt>
    <dgm:pt modelId="{F2E4A64D-E33E-458D-8DDF-3A5B81ACD6C5}" type="pres">
      <dgm:prSet presAssocID="{42A6EEF8-6366-44DB-9585-4AD0750E3BF2}" presName="spaceRect" presStyleCnt="0"/>
      <dgm:spPr/>
    </dgm:pt>
    <dgm:pt modelId="{98A7F2FE-CCBB-4893-A1E1-AF302051AF58}" type="pres">
      <dgm:prSet presAssocID="{42A6EEF8-6366-44DB-9585-4AD0750E3BF2}" presName="textRect" presStyleLbl="revTx" presStyleIdx="3" presStyleCnt="5">
        <dgm:presLayoutVars>
          <dgm:chMax val="1"/>
          <dgm:chPref val="1"/>
        </dgm:presLayoutVars>
      </dgm:prSet>
      <dgm:spPr/>
      <dgm:t>
        <a:bodyPr/>
        <a:lstStyle/>
        <a:p>
          <a:endParaRPr lang="en-US"/>
        </a:p>
      </dgm:t>
    </dgm:pt>
    <dgm:pt modelId="{53F149B3-46D2-4CDB-AB41-BF3ED56265D5}" type="pres">
      <dgm:prSet presAssocID="{FCB1E3DA-56B4-420E-B5AA-A12CD4CA087E}" presName="sibTrans" presStyleLbl="sibTrans2D1" presStyleIdx="0" presStyleCnt="0"/>
      <dgm:spPr/>
      <dgm:t>
        <a:bodyPr/>
        <a:lstStyle/>
        <a:p>
          <a:endParaRPr lang="en-US"/>
        </a:p>
      </dgm:t>
    </dgm:pt>
    <dgm:pt modelId="{F18964E1-8DCE-40FD-885A-D05D888F55E8}" type="pres">
      <dgm:prSet presAssocID="{D027501D-9B03-4DDE-8982-D484D18B61DB}" presName="compNode" presStyleCnt="0"/>
      <dgm:spPr/>
    </dgm:pt>
    <dgm:pt modelId="{D4DF2BBB-0525-4041-9E9D-4B9CE15CF4E8}" type="pres">
      <dgm:prSet presAssocID="{D027501D-9B03-4DDE-8982-D484D18B61DB}" presName="iconBgRect" presStyleLbl="bgShp" presStyleIdx="4" presStyleCnt="5"/>
      <dgm:spPr>
        <a:solidFill>
          <a:schemeClr val="accent6">
            <a:lumMod val="20000"/>
            <a:lumOff val="80000"/>
          </a:schemeClr>
        </a:solidFill>
      </dgm:spPr>
    </dgm:pt>
    <dgm:pt modelId="{F963A9B1-8F64-4BD9-B560-E1580ADB55FD}" type="pres">
      <dgm:prSet presAssocID="{D027501D-9B03-4DDE-8982-D484D18B61D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D0C89745-1007-48B3-BB0F-CBEDA999C04F}" type="pres">
      <dgm:prSet presAssocID="{D027501D-9B03-4DDE-8982-D484D18B61DB}" presName="spaceRect" presStyleCnt="0"/>
      <dgm:spPr/>
    </dgm:pt>
    <dgm:pt modelId="{CDAB37E4-C027-4827-95FE-8CDCE192050E}" type="pres">
      <dgm:prSet presAssocID="{D027501D-9B03-4DDE-8982-D484D18B61DB}" presName="textRect" presStyleLbl="revTx" presStyleIdx="4" presStyleCnt="5">
        <dgm:presLayoutVars>
          <dgm:chMax val="1"/>
          <dgm:chPref val="1"/>
        </dgm:presLayoutVars>
      </dgm:prSet>
      <dgm:spPr/>
      <dgm:t>
        <a:bodyPr/>
        <a:lstStyle/>
        <a:p>
          <a:endParaRPr lang="en-US"/>
        </a:p>
      </dgm:t>
    </dgm:pt>
  </dgm:ptLst>
  <dgm:cxnLst>
    <dgm:cxn modelId="{8BFAFED9-FCDD-41C3-81C6-3F80F0E269B2}" type="presOf" srcId="{F9988FD8-1CA1-434D-B0A4-39C34BD2277B}" destId="{C292F5F5-7454-4808-8E24-AF5E641DC063}" srcOrd="0" destOrd="0" presId="urn:microsoft.com/office/officeart/2018/2/layout/IconCircleList"/>
    <dgm:cxn modelId="{3A31410E-7112-4A31-B944-41E3E24FA208}" type="presOf" srcId="{8C84B788-4385-40D9-92DE-805A518FC004}" destId="{D2509377-81A1-4359-9654-905E1F2574BA}" srcOrd="0" destOrd="0" presId="urn:microsoft.com/office/officeart/2018/2/layout/IconCircleList"/>
    <dgm:cxn modelId="{502A1A51-0640-4ED0-B3E1-4B48D3003674}" type="presOf" srcId="{D027501D-9B03-4DDE-8982-D484D18B61DB}" destId="{CDAB37E4-C027-4827-95FE-8CDCE192050E}" srcOrd="0" destOrd="0" presId="urn:microsoft.com/office/officeart/2018/2/layout/IconCircleList"/>
    <dgm:cxn modelId="{9E5312BD-93A7-49CE-9E29-E52131359120}" type="presOf" srcId="{B289CE8A-F267-47B2-AE9C-57749C37EDFB}" destId="{BE9B4331-6D6C-4037-9EF2-76CA2FE524A9}" srcOrd="0" destOrd="0" presId="urn:microsoft.com/office/officeart/2018/2/layout/IconCircleList"/>
    <dgm:cxn modelId="{E977ADDD-9FF3-4ABC-9F99-2B8ED7689830}" type="presOf" srcId="{7003D3A8-7332-4F86-998B-19FD03A85E7C}" destId="{D1012CBC-B734-475D-8100-3980F620F1C0}" srcOrd="0" destOrd="0" presId="urn:microsoft.com/office/officeart/2018/2/layout/IconCircleList"/>
    <dgm:cxn modelId="{12E27E79-6380-48C4-9A00-AEE1CFF8ECBD}" type="presOf" srcId="{42A6EEF8-6366-44DB-9585-4AD0750E3BF2}" destId="{98A7F2FE-CCBB-4893-A1E1-AF302051AF58}" srcOrd="0" destOrd="0" presId="urn:microsoft.com/office/officeart/2018/2/layout/IconCircleList"/>
    <dgm:cxn modelId="{B40CA6E8-8363-4B7C-8E95-604CA0E33FA2}" srcId="{F9988FD8-1CA1-434D-B0A4-39C34BD2277B}" destId="{7003D3A8-7332-4F86-998B-19FD03A85E7C}" srcOrd="1" destOrd="0" parTransId="{9D84032C-4197-49E9-8620-7CBA62318901}" sibTransId="{2F85FDCD-0333-4241-904E-562FE7EECDD1}"/>
    <dgm:cxn modelId="{10B29688-33DB-4EA5-8F53-6D36272AAAC9}" type="presOf" srcId="{2F85FDCD-0333-4241-904E-562FE7EECDD1}" destId="{71120454-FB6C-4AD7-AD64-1749A7CCD7B8}" srcOrd="0" destOrd="0" presId="urn:microsoft.com/office/officeart/2018/2/layout/IconCircleList"/>
    <dgm:cxn modelId="{6DE08638-A981-4A5A-A992-6A68EAF615A9}" type="presOf" srcId="{6CD30282-A025-4FBA-9DD2-8DA75F7860F4}" destId="{E6CB1CF1-0710-4EF0-85B7-ACFA0C5499D0}" srcOrd="0" destOrd="0" presId="urn:microsoft.com/office/officeart/2018/2/layout/IconCircleList"/>
    <dgm:cxn modelId="{CBD46B87-669E-4774-B347-411753FABC7D}" srcId="{F9988FD8-1CA1-434D-B0A4-39C34BD2277B}" destId="{42A6EEF8-6366-44DB-9585-4AD0750E3BF2}" srcOrd="3" destOrd="0" parTransId="{7B673DE0-7AEB-49FF-BC35-B247D66FB4DB}" sibTransId="{FCB1E3DA-56B4-420E-B5AA-A12CD4CA087E}"/>
    <dgm:cxn modelId="{8397C60F-E1C3-45BC-9948-CFD24F95252D}" type="presOf" srcId="{0C7AEE65-1729-4F05-AB22-DACC0F662A00}" destId="{188EB432-1702-4B69-9A4D-AB5388EEAC52}" srcOrd="0" destOrd="0" presId="urn:microsoft.com/office/officeart/2018/2/layout/IconCircleList"/>
    <dgm:cxn modelId="{4896EEE5-F6BD-4CC9-B88B-018C0EC05933}" srcId="{F9988FD8-1CA1-434D-B0A4-39C34BD2277B}" destId="{B289CE8A-F267-47B2-AE9C-57749C37EDFB}" srcOrd="0" destOrd="0" parTransId="{0C20ED16-5624-4FCC-8292-591D7E6C99B4}" sibTransId="{8C84B788-4385-40D9-92DE-805A518FC004}"/>
    <dgm:cxn modelId="{BE376A3D-3BA9-47D5-B1A3-B859B8D702EF}" srcId="{F9988FD8-1CA1-434D-B0A4-39C34BD2277B}" destId="{D027501D-9B03-4DDE-8982-D484D18B61DB}" srcOrd="4" destOrd="0" parTransId="{F4501947-87FC-4925-B454-DAFBBFFDC24C}" sibTransId="{D15D008B-97E0-4CB5-887D-FDE9BF00DF63}"/>
    <dgm:cxn modelId="{E6594207-0CB9-4994-A21B-44717E4C6BE9}" type="presOf" srcId="{FCB1E3DA-56B4-420E-B5AA-A12CD4CA087E}" destId="{53F149B3-46D2-4CDB-AB41-BF3ED56265D5}" srcOrd="0" destOrd="0" presId="urn:microsoft.com/office/officeart/2018/2/layout/IconCircleList"/>
    <dgm:cxn modelId="{29176DA3-F39B-42E2-B1F0-420B49FDA650}" srcId="{F9988FD8-1CA1-434D-B0A4-39C34BD2277B}" destId="{6CD30282-A025-4FBA-9DD2-8DA75F7860F4}" srcOrd="2" destOrd="0" parTransId="{E48A3BB0-60B4-4DBC-8862-E50EDE01CC96}" sibTransId="{0C7AEE65-1729-4F05-AB22-DACC0F662A00}"/>
    <dgm:cxn modelId="{B51BD825-202F-4E19-B4B1-0F0426CC3AAC}" type="presParOf" srcId="{C292F5F5-7454-4808-8E24-AF5E641DC063}" destId="{090B65E5-D93C-47FE-98F8-8501A4C20666}" srcOrd="0" destOrd="0" presId="urn:microsoft.com/office/officeart/2018/2/layout/IconCircleList"/>
    <dgm:cxn modelId="{53902094-79F6-4B36-A8BD-D583038E619C}" type="presParOf" srcId="{090B65E5-D93C-47FE-98F8-8501A4C20666}" destId="{7A61B677-EFBB-44E2-8D14-B16BCDA0702D}" srcOrd="0" destOrd="0" presId="urn:microsoft.com/office/officeart/2018/2/layout/IconCircleList"/>
    <dgm:cxn modelId="{3CB5DBF9-8C18-41F2-AAD4-FD2C90E4A5D9}" type="presParOf" srcId="{7A61B677-EFBB-44E2-8D14-B16BCDA0702D}" destId="{AD7481E2-6C4F-4658-B96A-E8833B1AB087}" srcOrd="0" destOrd="0" presId="urn:microsoft.com/office/officeart/2018/2/layout/IconCircleList"/>
    <dgm:cxn modelId="{880989CD-F426-4159-826A-8B00C330EC69}" type="presParOf" srcId="{7A61B677-EFBB-44E2-8D14-B16BCDA0702D}" destId="{B264BCBC-089D-4FFF-A580-1E2C153690DB}" srcOrd="1" destOrd="0" presId="urn:microsoft.com/office/officeart/2018/2/layout/IconCircleList"/>
    <dgm:cxn modelId="{EF0AA174-4655-4B53-B02B-1D679B800B46}" type="presParOf" srcId="{7A61B677-EFBB-44E2-8D14-B16BCDA0702D}" destId="{0AC4C749-ABC9-4BF9-A472-5CC62467F70E}" srcOrd="2" destOrd="0" presId="urn:microsoft.com/office/officeart/2018/2/layout/IconCircleList"/>
    <dgm:cxn modelId="{E2963801-2ECB-46CB-8081-77273E295ABE}" type="presParOf" srcId="{7A61B677-EFBB-44E2-8D14-B16BCDA0702D}" destId="{BE9B4331-6D6C-4037-9EF2-76CA2FE524A9}" srcOrd="3" destOrd="0" presId="urn:microsoft.com/office/officeart/2018/2/layout/IconCircleList"/>
    <dgm:cxn modelId="{71A0AB2D-BEE7-4A88-B227-1BEB58CC41CE}" type="presParOf" srcId="{090B65E5-D93C-47FE-98F8-8501A4C20666}" destId="{D2509377-81A1-4359-9654-905E1F2574BA}" srcOrd="1" destOrd="0" presId="urn:microsoft.com/office/officeart/2018/2/layout/IconCircleList"/>
    <dgm:cxn modelId="{F7643BD1-CB55-4D06-B72B-C465585C9478}" type="presParOf" srcId="{090B65E5-D93C-47FE-98F8-8501A4C20666}" destId="{0292CE13-4F18-4C38-A794-D0FFEBA2B2BB}" srcOrd="2" destOrd="0" presId="urn:microsoft.com/office/officeart/2018/2/layout/IconCircleList"/>
    <dgm:cxn modelId="{1091E768-B4FB-4AE5-890A-8E6761833D7D}" type="presParOf" srcId="{0292CE13-4F18-4C38-A794-D0FFEBA2B2BB}" destId="{C1393CAD-0209-47D8-A3C7-900DA3685D0F}" srcOrd="0" destOrd="0" presId="urn:microsoft.com/office/officeart/2018/2/layout/IconCircleList"/>
    <dgm:cxn modelId="{3A934173-B3E6-4A14-AF59-6E1487631C76}" type="presParOf" srcId="{0292CE13-4F18-4C38-A794-D0FFEBA2B2BB}" destId="{CF71A784-E5B9-4841-9D2E-4682FB79D769}" srcOrd="1" destOrd="0" presId="urn:microsoft.com/office/officeart/2018/2/layout/IconCircleList"/>
    <dgm:cxn modelId="{752F9A70-5EDC-4255-8AC5-408849F00103}" type="presParOf" srcId="{0292CE13-4F18-4C38-A794-D0FFEBA2B2BB}" destId="{B1B9DB33-E5E6-49A0-8B60-B63A473102DE}" srcOrd="2" destOrd="0" presId="urn:microsoft.com/office/officeart/2018/2/layout/IconCircleList"/>
    <dgm:cxn modelId="{D0ED9687-D005-41C8-8032-2B76E6DC211C}" type="presParOf" srcId="{0292CE13-4F18-4C38-A794-D0FFEBA2B2BB}" destId="{D1012CBC-B734-475D-8100-3980F620F1C0}" srcOrd="3" destOrd="0" presId="urn:microsoft.com/office/officeart/2018/2/layout/IconCircleList"/>
    <dgm:cxn modelId="{43E634FE-1F26-4628-BB94-BD5DDF619323}" type="presParOf" srcId="{090B65E5-D93C-47FE-98F8-8501A4C20666}" destId="{71120454-FB6C-4AD7-AD64-1749A7CCD7B8}" srcOrd="3" destOrd="0" presId="urn:microsoft.com/office/officeart/2018/2/layout/IconCircleList"/>
    <dgm:cxn modelId="{75C45227-2D5A-49EC-BA97-E95FE9B64DB6}" type="presParOf" srcId="{090B65E5-D93C-47FE-98F8-8501A4C20666}" destId="{1596F47A-7BDF-4F7C-8E5C-E5AB3ECBFFA3}" srcOrd="4" destOrd="0" presId="urn:microsoft.com/office/officeart/2018/2/layout/IconCircleList"/>
    <dgm:cxn modelId="{9C2014ED-46BD-4180-A128-9679B9D98806}" type="presParOf" srcId="{1596F47A-7BDF-4F7C-8E5C-E5AB3ECBFFA3}" destId="{03691107-7A6B-4BD0-A857-317D636ACE5A}" srcOrd="0" destOrd="0" presId="urn:microsoft.com/office/officeart/2018/2/layout/IconCircleList"/>
    <dgm:cxn modelId="{A6D60F16-15C8-4F47-B4BB-70354148EBE5}" type="presParOf" srcId="{1596F47A-7BDF-4F7C-8E5C-E5AB3ECBFFA3}" destId="{A2D2259D-4186-47DE-8ACB-A5F93BC82F78}" srcOrd="1" destOrd="0" presId="urn:microsoft.com/office/officeart/2018/2/layout/IconCircleList"/>
    <dgm:cxn modelId="{96C95C3B-84FB-46B4-BE93-0F57362A2CA4}" type="presParOf" srcId="{1596F47A-7BDF-4F7C-8E5C-E5AB3ECBFFA3}" destId="{73298B6C-0DB3-47C5-B17D-53AACA693AB9}" srcOrd="2" destOrd="0" presId="urn:microsoft.com/office/officeart/2018/2/layout/IconCircleList"/>
    <dgm:cxn modelId="{AC22BE5E-7337-45B6-9D1D-EBCD7D215522}" type="presParOf" srcId="{1596F47A-7BDF-4F7C-8E5C-E5AB3ECBFFA3}" destId="{E6CB1CF1-0710-4EF0-85B7-ACFA0C5499D0}" srcOrd="3" destOrd="0" presId="urn:microsoft.com/office/officeart/2018/2/layout/IconCircleList"/>
    <dgm:cxn modelId="{C2058810-385F-47BC-A7AB-16320C152B82}" type="presParOf" srcId="{090B65E5-D93C-47FE-98F8-8501A4C20666}" destId="{188EB432-1702-4B69-9A4D-AB5388EEAC52}" srcOrd="5" destOrd="0" presId="urn:microsoft.com/office/officeart/2018/2/layout/IconCircleList"/>
    <dgm:cxn modelId="{D390D48D-C281-48C0-9AEC-9A0C711601AF}" type="presParOf" srcId="{090B65E5-D93C-47FE-98F8-8501A4C20666}" destId="{30C6850E-1854-4CC8-ADD2-B67F46886588}" srcOrd="6" destOrd="0" presId="urn:microsoft.com/office/officeart/2018/2/layout/IconCircleList"/>
    <dgm:cxn modelId="{B8111C01-E919-4F55-BCFF-17F13E3D29EA}" type="presParOf" srcId="{30C6850E-1854-4CC8-ADD2-B67F46886588}" destId="{880D15F4-33BE-437C-AB2A-4A7962DE8E70}" srcOrd="0" destOrd="0" presId="urn:microsoft.com/office/officeart/2018/2/layout/IconCircleList"/>
    <dgm:cxn modelId="{8888F4CA-529E-4CA9-8F69-C8A513F838BF}" type="presParOf" srcId="{30C6850E-1854-4CC8-ADD2-B67F46886588}" destId="{E18E6E09-2886-44EF-88F5-BBB54589BE69}" srcOrd="1" destOrd="0" presId="urn:microsoft.com/office/officeart/2018/2/layout/IconCircleList"/>
    <dgm:cxn modelId="{F57C39D2-81B7-4E4C-8BDB-46E1AD6E2851}" type="presParOf" srcId="{30C6850E-1854-4CC8-ADD2-B67F46886588}" destId="{F2E4A64D-E33E-458D-8DDF-3A5B81ACD6C5}" srcOrd="2" destOrd="0" presId="urn:microsoft.com/office/officeart/2018/2/layout/IconCircleList"/>
    <dgm:cxn modelId="{FCF31ECB-924F-451B-8930-2639C9A1346E}" type="presParOf" srcId="{30C6850E-1854-4CC8-ADD2-B67F46886588}" destId="{98A7F2FE-CCBB-4893-A1E1-AF302051AF58}" srcOrd="3" destOrd="0" presId="urn:microsoft.com/office/officeart/2018/2/layout/IconCircleList"/>
    <dgm:cxn modelId="{FA843912-6472-4912-A3DE-1141DB221086}" type="presParOf" srcId="{090B65E5-D93C-47FE-98F8-8501A4C20666}" destId="{53F149B3-46D2-4CDB-AB41-BF3ED56265D5}" srcOrd="7" destOrd="0" presId="urn:microsoft.com/office/officeart/2018/2/layout/IconCircleList"/>
    <dgm:cxn modelId="{BF230E07-325B-4B08-8A25-317C9776EF50}" type="presParOf" srcId="{090B65E5-D93C-47FE-98F8-8501A4C20666}" destId="{F18964E1-8DCE-40FD-885A-D05D888F55E8}" srcOrd="8" destOrd="0" presId="urn:microsoft.com/office/officeart/2018/2/layout/IconCircleList"/>
    <dgm:cxn modelId="{AC9795BC-742A-4162-A742-9106A1229E54}" type="presParOf" srcId="{F18964E1-8DCE-40FD-885A-D05D888F55E8}" destId="{D4DF2BBB-0525-4041-9E9D-4B9CE15CF4E8}" srcOrd="0" destOrd="0" presId="urn:microsoft.com/office/officeart/2018/2/layout/IconCircleList"/>
    <dgm:cxn modelId="{DEE3D707-7A8D-4955-9A91-FCA33669B41C}" type="presParOf" srcId="{F18964E1-8DCE-40FD-885A-D05D888F55E8}" destId="{F963A9B1-8F64-4BD9-B560-E1580ADB55FD}" srcOrd="1" destOrd="0" presId="urn:microsoft.com/office/officeart/2018/2/layout/IconCircleList"/>
    <dgm:cxn modelId="{DD905192-D533-49BA-BCA0-60299D7080DA}" type="presParOf" srcId="{F18964E1-8DCE-40FD-885A-D05D888F55E8}" destId="{D0C89745-1007-48B3-BB0F-CBEDA999C04F}" srcOrd="2" destOrd="0" presId="urn:microsoft.com/office/officeart/2018/2/layout/IconCircleList"/>
    <dgm:cxn modelId="{5C60E8EE-F7B1-42DA-807E-7B699D573767}" type="presParOf" srcId="{F18964E1-8DCE-40FD-885A-D05D888F55E8}" destId="{CDAB37E4-C027-4827-95FE-8CDCE192050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21A73-92DB-4F98-B0D6-B5C510716D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B83B2F-E7DF-46FB-ADED-183C674733BF}">
      <dgm:prSet custT="1"/>
      <dgm:spPr>
        <a:xfrm>
          <a:off x="1435590" y="0"/>
          <a:ext cx="9080009" cy="1242935"/>
        </a:xfrm>
        <a:prstGeom prst="rect">
          <a:avLst/>
        </a:prstGeom>
        <a:noFill/>
        <a:ln>
          <a:noFill/>
        </a:ln>
        <a:effectLst/>
      </dgm:spPr>
      <dgm:t>
        <a:bodyPr/>
        <a:lstStyle/>
        <a:p>
          <a:pPr>
            <a:lnSpc>
              <a:spcPct val="100000"/>
            </a:lnSpc>
          </a:pPr>
          <a:r>
            <a:rPr lang="en-US" sz="2000" dirty="0" smtClean="0">
              <a:solidFill>
                <a:sysClr val="windowText" lastClr="000000">
                  <a:hueOff val="0"/>
                  <a:satOff val="0"/>
                  <a:lumOff val="0"/>
                  <a:alphaOff val="0"/>
                </a:sysClr>
              </a:solidFill>
              <a:latin typeface="Calibri"/>
              <a:ea typeface="+mn-ea"/>
              <a:cs typeface="+mn-cs"/>
            </a:rPr>
            <a:t>Consent </a:t>
          </a:r>
          <a:r>
            <a:rPr lang="en-US" sz="2000" dirty="0">
              <a:solidFill>
                <a:sysClr val="windowText" lastClr="000000">
                  <a:hueOff val="0"/>
                  <a:satOff val="0"/>
                  <a:lumOff val="0"/>
                  <a:alphaOff val="0"/>
                </a:sysClr>
              </a:solidFill>
              <a:latin typeface="Calibri"/>
              <a:ea typeface="+mn-ea"/>
              <a:cs typeface="+mn-cs"/>
            </a:rPr>
            <a:t>should </a:t>
          </a:r>
          <a:r>
            <a:rPr lang="en-US" sz="2000" dirty="0" smtClean="0">
              <a:solidFill>
                <a:sysClr val="windowText" lastClr="000000">
                  <a:hueOff val="0"/>
                  <a:satOff val="0"/>
                  <a:lumOff val="0"/>
                  <a:alphaOff val="0"/>
                </a:sysClr>
              </a:solidFill>
              <a:latin typeface="Calibri"/>
              <a:ea typeface="+mn-ea"/>
              <a:cs typeface="+mn-cs"/>
            </a:rPr>
            <a:t>be freely given Informed obtained </a:t>
          </a:r>
          <a:r>
            <a:rPr lang="en-US" sz="2000" dirty="0">
              <a:solidFill>
                <a:sysClr val="windowText" lastClr="000000">
                  <a:hueOff val="0"/>
                  <a:satOff val="0"/>
                  <a:lumOff val="0"/>
                  <a:alphaOff val="0"/>
                </a:sysClr>
              </a:solidFill>
              <a:latin typeface="Calibri"/>
              <a:ea typeface="+mn-ea"/>
              <a:cs typeface="+mn-cs"/>
            </a:rPr>
            <a:t>from every subject prior to clinical trial participation</a:t>
          </a:r>
          <a:r>
            <a:rPr lang="en-US" sz="1500" dirty="0">
              <a:solidFill>
                <a:sysClr val="windowText" lastClr="000000">
                  <a:hueOff val="0"/>
                  <a:satOff val="0"/>
                  <a:lumOff val="0"/>
                  <a:alphaOff val="0"/>
                </a:sysClr>
              </a:solidFill>
              <a:latin typeface="Calibri"/>
              <a:ea typeface="+mn-ea"/>
              <a:cs typeface="+mn-cs"/>
            </a:rPr>
            <a:t>.</a:t>
          </a:r>
        </a:p>
      </dgm:t>
    </dgm:pt>
    <dgm:pt modelId="{BACBBC63-3192-4D97-9DC8-80EF93278BE8}" type="parTrans" cxnId="{84FC2819-D91F-4291-BE91-74DD56EF10CD}">
      <dgm:prSet/>
      <dgm:spPr/>
      <dgm:t>
        <a:bodyPr/>
        <a:lstStyle/>
        <a:p>
          <a:endParaRPr lang="en-US"/>
        </a:p>
      </dgm:t>
    </dgm:pt>
    <dgm:pt modelId="{3026B30A-9C9E-4B88-9431-674A5C200159}" type="sibTrans" cxnId="{84FC2819-D91F-4291-BE91-74DD56EF10CD}">
      <dgm:prSet/>
      <dgm:spPr/>
      <dgm:t>
        <a:bodyPr/>
        <a:lstStyle/>
        <a:p>
          <a:endParaRPr lang="en-US"/>
        </a:p>
      </dgm:t>
    </dgm:pt>
    <dgm:pt modelId="{43DA3193-EE54-4F6C-A8A2-6303C7841DB2}">
      <dgm:prSet/>
      <dgm:spPr>
        <a:xfrm>
          <a:off x="1435590" y="1554201"/>
          <a:ext cx="9080009" cy="1242935"/>
        </a:xfrm>
        <a:prstGeom prst="rect">
          <a:avLst/>
        </a:prstGeo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a:ea typeface="+mn-ea"/>
              <a:cs typeface="+mn-cs"/>
            </a:rPr>
            <a:t>Informed consent is an integral ethical requirement in the conduct of clinical </a:t>
          </a:r>
          <a:r>
            <a:rPr lang="en-US" dirty="0" smtClean="0">
              <a:solidFill>
                <a:sysClr val="windowText" lastClr="000000">
                  <a:hueOff val="0"/>
                  <a:satOff val="0"/>
                  <a:lumOff val="0"/>
                  <a:alphaOff val="0"/>
                </a:sysClr>
              </a:solidFill>
              <a:latin typeface="Calibri"/>
              <a:ea typeface="+mn-ea"/>
              <a:cs typeface="+mn-cs"/>
            </a:rPr>
            <a:t>trials</a:t>
          </a:r>
          <a:endParaRPr lang="en-US" dirty="0">
            <a:solidFill>
              <a:sysClr val="windowText" lastClr="000000">
                <a:hueOff val="0"/>
                <a:satOff val="0"/>
                <a:lumOff val="0"/>
                <a:alphaOff val="0"/>
              </a:sysClr>
            </a:solidFill>
            <a:latin typeface="Calibri"/>
            <a:ea typeface="+mn-ea"/>
            <a:cs typeface="+mn-cs"/>
          </a:endParaRPr>
        </a:p>
      </dgm:t>
    </dgm:pt>
    <dgm:pt modelId="{19230D3F-23CC-4D20-B7BE-8C15DDA5C29C}" type="parTrans" cxnId="{87597BB4-4228-4360-81CF-5C642CEAD42A}">
      <dgm:prSet/>
      <dgm:spPr/>
      <dgm:t>
        <a:bodyPr/>
        <a:lstStyle/>
        <a:p>
          <a:endParaRPr lang="en-US"/>
        </a:p>
      </dgm:t>
    </dgm:pt>
    <dgm:pt modelId="{C63DE89C-7460-4A9B-AF3C-51C2AD9EBDF3}" type="sibTrans" cxnId="{87597BB4-4228-4360-81CF-5C642CEAD42A}">
      <dgm:prSet/>
      <dgm:spPr/>
      <dgm:t>
        <a:bodyPr/>
        <a:lstStyle/>
        <a:p>
          <a:endParaRPr lang="en-US"/>
        </a:p>
      </dgm:t>
    </dgm:pt>
    <dgm:pt modelId="{A32EF0C7-0879-469C-9343-041B31999CE1}">
      <dgm:prSet/>
      <dgm:spPr>
        <a:xfrm>
          <a:off x="1435590" y="3107870"/>
          <a:ext cx="9080009" cy="1242935"/>
        </a:xfrm>
        <a:prstGeom prst="rect">
          <a:avLst/>
        </a:prstGeom>
        <a:noFill/>
        <a:ln>
          <a:noFill/>
        </a:ln>
        <a:effectLst/>
      </dgm:spPr>
      <dgm:t>
        <a:bodyPr/>
        <a:lstStyle/>
        <a:p>
          <a:pPr>
            <a:lnSpc>
              <a:spcPct val="100000"/>
            </a:lnSpc>
          </a:pPr>
          <a:r>
            <a:rPr lang="en-US" dirty="0">
              <a:solidFill>
                <a:sysClr val="windowText" lastClr="000000">
                  <a:hueOff val="0"/>
                  <a:satOff val="0"/>
                  <a:lumOff val="0"/>
                  <a:alphaOff val="0"/>
                </a:sysClr>
              </a:solidFill>
              <a:latin typeface="Calibri"/>
              <a:ea typeface="+mn-ea"/>
              <a:cs typeface="+mn-cs"/>
            </a:rPr>
            <a:t>Consent must be obtained before any study-specific procedures are initiated</a:t>
          </a:r>
        </a:p>
      </dgm:t>
    </dgm:pt>
    <dgm:pt modelId="{E9407FAA-F0BA-4411-96EC-D943B16C3895}" type="parTrans" cxnId="{F33184A9-EEDF-43AA-911A-02730C1E0D2A}">
      <dgm:prSet/>
      <dgm:spPr/>
      <dgm:t>
        <a:bodyPr/>
        <a:lstStyle/>
        <a:p>
          <a:endParaRPr lang="en-US"/>
        </a:p>
      </dgm:t>
    </dgm:pt>
    <dgm:pt modelId="{452D97B6-007F-4323-B3D7-3641ECA27E13}" type="sibTrans" cxnId="{F33184A9-EEDF-43AA-911A-02730C1E0D2A}">
      <dgm:prSet/>
      <dgm:spPr/>
      <dgm:t>
        <a:bodyPr/>
        <a:lstStyle/>
        <a:p>
          <a:endParaRPr lang="en-US"/>
        </a:p>
      </dgm:t>
    </dgm:pt>
    <dgm:pt modelId="{C84DCDBD-1921-4D24-8262-53E6E529310E}" type="pres">
      <dgm:prSet presAssocID="{56F21A73-92DB-4F98-B0D6-B5C510716D40}" presName="root" presStyleCnt="0">
        <dgm:presLayoutVars>
          <dgm:dir/>
          <dgm:resizeHandles val="exact"/>
        </dgm:presLayoutVars>
      </dgm:prSet>
      <dgm:spPr/>
      <dgm:t>
        <a:bodyPr/>
        <a:lstStyle/>
        <a:p>
          <a:endParaRPr lang="en-US"/>
        </a:p>
      </dgm:t>
    </dgm:pt>
    <dgm:pt modelId="{39B6FEF3-0B31-4EFA-AC8C-DF9D0945174E}" type="pres">
      <dgm:prSet presAssocID="{2CB83B2F-E7DF-46FB-ADED-183C674733BF}" presName="compNode" presStyleCnt="0"/>
      <dgm:spPr/>
    </dgm:pt>
    <dgm:pt modelId="{B650B42C-D3E3-4DE4-B8B7-0DFB7786B0A0}" type="pres">
      <dgm:prSet presAssocID="{2CB83B2F-E7DF-46FB-ADED-183C674733BF}" presName="bgRect" presStyleLbl="bgShp" presStyleIdx="0" presStyleCnt="3" custLinFactNeighborX="621" custLinFactNeighborY="-10819"/>
      <dgm:spPr>
        <a:xfrm>
          <a:off x="0" y="0"/>
          <a:ext cx="10515600" cy="1242935"/>
        </a:xfrm>
        <a:prstGeom prst="roundRect">
          <a:avLst>
            <a:gd name="adj" fmla="val 10000"/>
          </a:avLst>
        </a:prstGeom>
        <a:solidFill>
          <a:srgbClr val="70AD47">
            <a:lumMod val="20000"/>
            <a:lumOff val="80000"/>
          </a:srgbClr>
        </a:solidFill>
        <a:ln>
          <a:noFill/>
        </a:ln>
        <a:effectLst/>
      </dgm:spPr>
      <dgm:t>
        <a:bodyPr/>
        <a:lstStyle/>
        <a:p>
          <a:endParaRPr lang="en-US"/>
        </a:p>
      </dgm:t>
    </dgm:pt>
    <dgm:pt modelId="{98F78F56-EC6D-4CA2-A46C-C53699738C82}" type="pres">
      <dgm:prSet presAssocID="{2CB83B2F-E7DF-46FB-ADED-183C674733BF}" presName="iconRect" presStyleLbl="node1" presStyleIdx="0" presStyleCnt="3"/>
      <dgm: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Eye dropper"/>
        </a:ext>
      </dgm:extLst>
    </dgm:pt>
    <dgm:pt modelId="{B54DE7C9-3995-4089-855D-E19CEDE0DF4D}" type="pres">
      <dgm:prSet presAssocID="{2CB83B2F-E7DF-46FB-ADED-183C674733BF}" presName="spaceRect" presStyleCnt="0"/>
      <dgm:spPr/>
    </dgm:pt>
    <dgm:pt modelId="{DC11AEC3-1374-455A-86F6-AE5811AADC11}" type="pres">
      <dgm:prSet presAssocID="{2CB83B2F-E7DF-46FB-ADED-183C674733BF}" presName="parTx" presStyleLbl="revTx" presStyleIdx="0" presStyleCnt="3" custLinFactNeighborY="-728">
        <dgm:presLayoutVars>
          <dgm:chMax val="0"/>
          <dgm:chPref val="0"/>
        </dgm:presLayoutVars>
      </dgm:prSet>
      <dgm:spPr/>
      <dgm:t>
        <a:bodyPr/>
        <a:lstStyle/>
        <a:p>
          <a:endParaRPr lang="en-US"/>
        </a:p>
      </dgm:t>
    </dgm:pt>
    <dgm:pt modelId="{804AED0C-4083-4664-B608-7BC027B77411}" type="pres">
      <dgm:prSet presAssocID="{3026B30A-9C9E-4B88-9431-674A5C200159}" presName="sibTrans" presStyleCnt="0"/>
      <dgm:spPr/>
    </dgm:pt>
    <dgm:pt modelId="{E1CD319F-0635-4AB6-B269-8D614DDF0F7F}" type="pres">
      <dgm:prSet presAssocID="{43DA3193-EE54-4F6C-A8A2-6303C7841DB2}" presName="compNode" presStyleCnt="0"/>
      <dgm:spPr/>
    </dgm:pt>
    <dgm:pt modelId="{405A9C80-57DC-4714-864F-F58CC0B47260}" type="pres">
      <dgm:prSet presAssocID="{43DA3193-EE54-4F6C-A8A2-6303C7841DB2}" presName="bgRect" presStyleLbl="bgShp" presStyleIdx="1" presStyleCnt="3"/>
      <dgm:spPr>
        <a:xfrm>
          <a:off x="0" y="1554201"/>
          <a:ext cx="10515600" cy="1242935"/>
        </a:xfrm>
        <a:prstGeom prst="roundRect">
          <a:avLst>
            <a:gd name="adj" fmla="val 10000"/>
          </a:avLst>
        </a:prstGeom>
        <a:solidFill>
          <a:srgbClr val="70AD47">
            <a:lumMod val="20000"/>
            <a:lumOff val="80000"/>
          </a:srgbClr>
        </a:solidFill>
        <a:ln>
          <a:noFill/>
        </a:ln>
        <a:effectLst/>
      </dgm:spPr>
      <dgm:t>
        <a:bodyPr/>
        <a:lstStyle/>
        <a:p>
          <a:endParaRPr lang="en-US"/>
        </a:p>
      </dgm:t>
    </dgm:pt>
    <dgm:pt modelId="{3C19B8A6-F19C-4A15-BD16-ADF15756B7E0}" type="pres">
      <dgm:prSet presAssocID="{43DA3193-EE54-4F6C-A8A2-6303C7841DB2}" presName="iconRect" presStyleLbl="node1" presStyleIdx="1" presStyleCnt="3"/>
      <dgm: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Scales of Justice"/>
        </a:ext>
      </dgm:extLst>
    </dgm:pt>
    <dgm:pt modelId="{C97E9047-2B77-4C16-A68E-6B93055B11CB}" type="pres">
      <dgm:prSet presAssocID="{43DA3193-EE54-4F6C-A8A2-6303C7841DB2}" presName="spaceRect" presStyleCnt="0"/>
      <dgm:spPr/>
    </dgm:pt>
    <dgm:pt modelId="{B147CCBC-55EE-4C21-A139-8349E5A6EF1C}" type="pres">
      <dgm:prSet presAssocID="{43DA3193-EE54-4F6C-A8A2-6303C7841DB2}" presName="parTx" presStyleLbl="revTx" presStyleIdx="1" presStyleCnt="3">
        <dgm:presLayoutVars>
          <dgm:chMax val="0"/>
          <dgm:chPref val="0"/>
        </dgm:presLayoutVars>
      </dgm:prSet>
      <dgm:spPr/>
      <dgm:t>
        <a:bodyPr/>
        <a:lstStyle/>
        <a:p>
          <a:endParaRPr lang="en-US"/>
        </a:p>
      </dgm:t>
    </dgm:pt>
    <dgm:pt modelId="{EE7BFD3F-C42E-47CC-A188-6D117924796A}" type="pres">
      <dgm:prSet presAssocID="{C63DE89C-7460-4A9B-AF3C-51C2AD9EBDF3}" presName="sibTrans" presStyleCnt="0"/>
      <dgm:spPr/>
    </dgm:pt>
    <dgm:pt modelId="{6231BF65-C626-4501-9D37-D5FFF3CD1CE1}" type="pres">
      <dgm:prSet presAssocID="{A32EF0C7-0879-469C-9343-041B31999CE1}" presName="compNode" presStyleCnt="0"/>
      <dgm:spPr/>
    </dgm:pt>
    <dgm:pt modelId="{1A475B98-A7EA-41B9-A437-50AD76659BC9}" type="pres">
      <dgm:prSet presAssocID="{A32EF0C7-0879-469C-9343-041B31999CE1}" presName="bgRect" presStyleLbl="bgShp" presStyleIdx="2" presStyleCnt="3"/>
      <dgm:spPr>
        <a:xfrm>
          <a:off x="0" y="3107870"/>
          <a:ext cx="10515600" cy="1242935"/>
        </a:xfrm>
        <a:prstGeom prst="roundRect">
          <a:avLst>
            <a:gd name="adj" fmla="val 10000"/>
          </a:avLst>
        </a:prstGeom>
        <a:solidFill>
          <a:srgbClr val="70AD47">
            <a:lumMod val="20000"/>
            <a:lumOff val="80000"/>
          </a:srgbClr>
        </a:solidFill>
        <a:ln>
          <a:noFill/>
        </a:ln>
        <a:effectLst/>
      </dgm:spPr>
      <dgm:t>
        <a:bodyPr/>
        <a:lstStyle/>
        <a:p>
          <a:endParaRPr lang="en-US"/>
        </a:p>
      </dgm:t>
    </dgm:pt>
    <dgm:pt modelId="{2416B5E1-430E-4CC1-8859-7CC2D66ACAC7}" type="pres">
      <dgm:prSet presAssocID="{A32EF0C7-0879-469C-9343-041B31999CE1}" presName="iconRect" presStyleLbl="node1" presStyleIdx="2" presStyleCnt="3"/>
      <dgm: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gm:spPr>
      <dgm:t>
        <a:bodyPr/>
        <a:lstStyle/>
        <a:p>
          <a:endParaRPr lang="en-US"/>
        </a:p>
      </dgm:t>
      <dgm:extLst>
        <a:ext uri="{E40237B7-FDA0-4F09-8148-C483321AD2D9}">
          <dgm14:cNvPr xmlns:dgm14="http://schemas.microsoft.com/office/drawing/2010/diagram" id="0" name="" descr="Checkmark"/>
        </a:ext>
      </dgm:extLst>
    </dgm:pt>
    <dgm:pt modelId="{1947BF5A-5B8E-4389-B0D6-8CABF9D15E71}" type="pres">
      <dgm:prSet presAssocID="{A32EF0C7-0879-469C-9343-041B31999CE1}" presName="spaceRect" presStyleCnt="0"/>
      <dgm:spPr/>
    </dgm:pt>
    <dgm:pt modelId="{3DF47AAE-E51C-4E0F-8AE4-C7827799411E}" type="pres">
      <dgm:prSet presAssocID="{A32EF0C7-0879-469C-9343-041B31999CE1}" presName="parTx" presStyleLbl="revTx" presStyleIdx="2" presStyleCnt="3">
        <dgm:presLayoutVars>
          <dgm:chMax val="0"/>
          <dgm:chPref val="0"/>
        </dgm:presLayoutVars>
      </dgm:prSet>
      <dgm:spPr/>
      <dgm:t>
        <a:bodyPr/>
        <a:lstStyle/>
        <a:p>
          <a:endParaRPr lang="en-US"/>
        </a:p>
      </dgm:t>
    </dgm:pt>
  </dgm:ptLst>
  <dgm:cxnLst>
    <dgm:cxn modelId="{045DBEDA-396F-4094-8AED-45AEFF0769EF}" type="presOf" srcId="{A32EF0C7-0879-469C-9343-041B31999CE1}" destId="{3DF47AAE-E51C-4E0F-8AE4-C7827799411E}" srcOrd="0" destOrd="0" presId="urn:microsoft.com/office/officeart/2018/2/layout/IconVerticalSolidList"/>
    <dgm:cxn modelId="{F33184A9-EEDF-43AA-911A-02730C1E0D2A}" srcId="{56F21A73-92DB-4F98-B0D6-B5C510716D40}" destId="{A32EF0C7-0879-469C-9343-041B31999CE1}" srcOrd="2" destOrd="0" parTransId="{E9407FAA-F0BA-4411-96EC-D943B16C3895}" sibTransId="{452D97B6-007F-4323-B3D7-3641ECA27E13}"/>
    <dgm:cxn modelId="{84FC2819-D91F-4291-BE91-74DD56EF10CD}" srcId="{56F21A73-92DB-4F98-B0D6-B5C510716D40}" destId="{2CB83B2F-E7DF-46FB-ADED-183C674733BF}" srcOrd="0" destOrd="0" parTransId="{BACBBC63-3192-4D97-9DC8-80EF93278BE8}" sibTransId="{3026B30A-9C9E-4B88-9431-674A5C200159}"/>
    <dgm:cxn modelId="{87597BB4-4228-4360-81CF-5C642CEAD42A}" srcId="{56F21A73-92DB-4F98-B0D6-B5C510716D40}" destId="{43DA3193-EE54-4F6C-A8A2-6303C7841DB2}" srcOrd="1" destOrd="0" parTransId="{19230D3F-23CC-4D20-B7BE-8C15DDA5C29C}" sibTransId="{C63DE89C-7460-4A9B-AF3C-51C2AD9EBDF3}"/>
    <dgm:cxn modelId="{FF9CC5A3-1BC6-43D5-BBF0-DD1B1F07FF34}" type="presOf" srcId="{2CB83B2F-E7DF-46FB-ADED-183C674733BF}" destId="{DC11AEC3-1374-455A-86F6-AE5811AADC11}" srcOrd="0" destOrd="0" presId="urn:microsoft.com/office/officeart/2018/2/layout/IconVerticalSolidList"/>
    <dgm:cxn modelId="{1E138A29-8745-4D37-B660-0C85868F2E94}" type="presOf" srcId="{43DA3193-EE54-4F6C-A8A2-6303C7841DB2}" destId="{B147CCBC-55EE-4C21-A139-8349E5A6EF1C}" srcOrd="0" destOrd="0" presId="urn:microsoft.com/office/officeart/2018/2/layout/IconVerticalSolidList"/>
    <dgm:cxn modelId="{552FF2E9-E03F-4176-AC5F-391E29389E76}" type="presOf" srcId="{56F21A73-92DB-4F98-B0D6-B5C510716D40}" destId="{C84DCDBD-1921-4D24-8262-53E6E529310E}" srcOrd="0" destOrd="0" presId="urn:microsoft.com/office/officeart/2018/2/layout/IconVerticalSolidList"/>
    <dgm:cxn modelId="{3D920CCD-C601-43C2-A7F3-FA759FA9A046}" type="presParOf" srcId="{C84DCDBD-1921-4D24-8262-53E6E529310E}" destId="{39B6FEF3-0B31-4EFA-AC8C-DF9D0945174E}" srcOrd="0" destOrd="0" presId="urn:microsoft.com/office/officeart/2018/2/layout/IconVerticalSolidList"/>
    <dgm:cxn modelId="{FF27791D-1F83-4836-87BF-660C2F8A769C}" type="presParOf" srcId="{39B6FEF3-0B31-4EFA-AC8C-DF9D0945174E}" destId="{B650B42C-D3E3-4DE4-B8B7-0DFB7786B0A0}" srcOrd="0" destOrd="0" presId="urn:microsoft.com/office/officeart/2018/2/layout/IconVerticalSolidList"/>
    <dgm:cxn modelId="{205B8935-9F7F-45EB-8030-4DFCE22E6E36}" type="presParOf" srcId="{39B6FEF3-0B31-4EFA-AC8C-DF9D0945174E}" destId="{98F78F56-EC6D-4CA2-A46C-C53699738C82}" srcOrd="1" destOrd="0" presId="urn:microsoft.com/office/officeart/2018/2/layout/IconVerticalSolidList"/>
    <dgm:cxn modelId="{C9E7BACA-B3E9-41CC-AE35-E739D4637926}" type="presParOf" srcId="{39B6FEF3-0B31-4EFA-AC8C-DF9D0945174E}" destId="{B54DE7C9-3995-4089-855D-E19CEDE0DF4D}" srcOrd="2" destOrd="0" presId="urn:microsoft.com/office/officeart/2018/2/layout/IconVerticalSolidList"/>
    <dgm:cxn modelId="{054CC28F-7925-46B4-8707-27FF890C66F6}" type="presParOf" srcId="{39B6FEF3-0B31-4EFA-AC8C-DF9D0945174E}" destId="{DC11AEC3-1374-455A-86F6-AE5811AADC11}" srcOrd="3" destOrd="0" presId="urn:microsoft.com/office/officeart/2018/2/layout/IconVerticalSolidList"/>
    <dgm:cxn modelId="{3622A811-F1E7-4D32-B376-AC1A2AF7D99C}" type="presParOf" srcId="{C84DCDBD-1921-4D24-8262-53E6E529310E}" destId="{804AED0C-4083-4664-B608-7BC027B77411}" srcOrd="1" destOrd="0" presId="urn:microsoft.com/office/officeart/2018/2/layout/IconVerticalSolidList"/>
    <dgm:cxn modelId="{CD2AD178-7AE1-46DA-93A8-4C8F5687CEE3}" type="presParOf" srcId="{C84DCDBD-1921-4D24-8262-53E6E529310E}" destId="{E1CD319F-0635-4AB6-B269-8D614DDF0F7F}" srcOrd="2" destOrd="0" presId="urn:microsoft.com/office/officeart/2018/2/layout/IconVerticalSolidList"/>
    <dgm:cxn modelId="{D70D866E-6C13-40D8-8CE5-3C74169086EF}" type="presParOf" srcId="{E1CD319F-0635-4AB6-B269-8D614DDF0F7F}" destId="{405A9C80-57DC-4714-864F-F58CC0B47260}" srcOrd="0" destOrd="0" presId="urn:microsoft.com/office/officeart/2018/2/layout/IconVerticalSolidList"/>
    <dgm:cxn modelId="{DFFEFC42-D4E9-43B0-9B8B-26026FD10F75}" type="presParOf" srcId="{E1CD319F-0635-4AB6-B269-8D614DDF0F7F}" destId="{3C19B8A6-F19C-4A15-BD16-ADF15756B7E0}" srcOrd="1" destOrd="0" presId="urn:microsoft.com/office/officeart/2018/2/layout/IconVerticalSolidList"/>
    <dgm:cxn modelId="{E7191E55-886C-46DD-ADDD-2750428CA6FA}" type="presParOf" srcId="{E1CD319F-0635-4AB6-B269-8D614DDF0F7F}" destId="{C97E9047-2B77-4C16-A68E-6B93055B11CB}" srcOrd="2" destOrd="0" presId="urn:microsoft.com/office/officeart/2018/2/layout/IconVerticalSolidList"/>
    <dgm:cxn modelId="{ED418127-1221-473F-9FEE-7D0173DB0BEA}" type="presParOf" srcId="{E1CD319F-0635-4AB6-B269-8D614DDF0F7F}" destId="{B147CCBC-55EE-4C21-A139-8349E5A6EF1C}" srcOrd="3" destOrd="0" presId="urn:microsoft.com/office/officeart/2018/2/layout/IconVerticalSolidList"/>
    <dgm:cxn modelId="{76802454-1897-4921-997E-CFCEA1DFCEE5}" type="presParOf" srcId="{C84DCDBD-1921-4D24-8262-53E6E529310E}" destId="{EE7BFD3F-C42E-47CC-A188-6D117924796A}" srcOrd="3" destOrd="0" presId="urn:microsoft.com/office/officeart/2018/2/layout/IconVerticalSolidList"/>
    <dgm:cxn modelId="{5C8E46FA-F75E-4326-8455-91FE07C78EC5}" type="presParOf" srcId="{C84DCDBD-1921-4D24-8262-53E6E529310E}" destId="{6231BF65-C626-4501-9D37-D5FFF3CD1CE1}" srcOrd="4" destOrd="0" presId="urn:microsoft.com/office/officeart/2018/2/layout/IconVerticalSolidList"/>
    <dgm:cxn modelId="{5E0974C4-1A2F-4C42-A4FC-3D1CAA7565D8}" type="presParOf" srcId="{6231BF65-C626-4501-9D37-D5FFF3CD1CE1}" destId="{1A475B98-A7EA-41B9-A437-50AD76659BC9}" srcOrd="0" destOrd="0" presId="urn:microsoft.com/office/officeart/2018/2/layout/IconVerticalSolidList"/>
    <dgm:cxn modelId="{81052B0C-2CD1-41BC-AB92-0CD2CCAFEF38}" type="presParOf" srcId="{6231BF65-C626-4501-9D37-D5FFF3CD1CE1}" destId="{2416B5E1-430E-4CC1-8859-7CC2D66ACAC7}" srcOrd="1" destOrd="0" presId="urn:microsoft.com/office/officeart/2018/2/layout/IconVerticalSolidList"/>
    <dgm:cxn modelId="{B30CD821-5BB5-43F0-A7F2-9C280E96D9C7}" type="presParOf" srcId="{6231BF65-C626-4501-9D37-D5FFF3CD1CE1}" destId="{1947BF5A-5B8E-4389-B0D6-8CABF9D15E71}" srcOrd="2" destOrd="0" presId="urn:microsoft.com/office/officeart/2018/2/layout/IconVerticalSolidList"/>
    <dgm:cxn modelId="{E98918A1-2334-4B2D-9C1A-9D7461E232B9}" type="presParOf" srcId="{6231BF65-C626-4501-9D37-D5FFF3CD1CE1}" destId="{3DF47AAE-E51C-4E0F-8AE4-C782779941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25BA87-DF22-4419-B9B0-284506F3785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C2CE66-B07D-4635-B3D0-9FDCFD27D5A6}">
      <dgm:prSet custT="1"/>
      <dgm:spPr/>
      <dgm:t>
        <a:bodyPr/>
        <a:lstStyle/>
        <a:p>
          <a:pPr>
            <a:lnSpc>
              <a:spcPct val="100000"/>
            </a:lnSpc>
          </a:pPr>
          <a:r>
            <a:rPr lang="en-US" sz="2400" dirty="0"/>
            <a:t>Inclusion criteria: Characteristics that must be present for a participant to enroll (e.g., age range, diagnosis, clinical stability)</a:t>
          </a:r>
        </a:p>
      </dgm:t>
    </dgm:pt>
    <dgm:pt modelId="{A2563D76-C192-4B28-BB4D-BA6A2AB93F82}" type="parTrans" cxnId="{9FEDB006-A25C-4CA0-B522-BF2C87BDF63B}">
      <dgm:prSet/>
      <dgm:spPr/>
      <dgm:t>
        <a:bodyPr/>
        <a:lstStyle/>
        <a:p>
          <a:endParaRPr lang="en-US"/>
        </a:p>
      </dgm:t>
    </dgm:pt>
    <dgm:pt modelId="{7B44DCB4-756A-49FA-9A9C-E07F02C30157}" type="sibTrans" cxnId="{9FEDB006-A25C-4CA0-B522-BF2C87BDF63B}">
      <dgm:prSet/>
      <dgm:spPr/>
      <dgm:t>
        <a:bodyPr/>
        <a:lstStyle/>
        <a:p>
          <a:endParaRPr lang="en-US"/>
        </a:p>
      </dgm:t>
    </dgm:pt>
    <dgm:pt modelId="{C660EDB9-2411-4058-93D5-9E6C36E50CC2}">
      <dgm:prSet custT="1"/>
      <dgm:spPr/>
      <dgm:t>
        <a:bodyPr/>
        <a:lstStyle/>
        <a:p>
          <a:pPr>
            <a:lnSpc>
              <a:spcPct val="100000"/>
            </a:lnSpc>
          </a:pPr>
          <a:r>
            <a:rPr lang="en-GB" sz="2400" dirty="0"/>
            <a:t>Exclusion criteria: Conditions that prevent a participant from joining (e.g., allergies, comorbidities, concurrent treatments)</a:t>
          </a:r>
          <a:endParaRPr lang="en-US" sz="2400" dirty="0"/>
        </a:p>
      </dgm:t>
    </dgm:pt>
    <dgm:pt modelId="{AF5D95E3-C501-43A1-B5DE-DDCEE84ACFC8}" type="parTrans" cxnId="{04B17529-34AC-4525-A383-57A0AAFFC43F}">
      <dgm:prSet/>
      <dgm:spPr/>
      <dgm:t>
        <a:bodyPr/>
        <a:lstStyle/>
        <a:p>
          <a:endParaRPr lang="en-GB"/>
        </a:p>
      </dgm:t>
    </dgm:pt>
    <dgm:pt modelId="{0AD22A75-EA3C-4A56-BCFB-5D10AD70089C}" type="sibTrans" cxnId="{04B17529-34AC-4525-A383-57A0AAFFC43F}">
      <dgm:prSet/>
      <dgm:spPr/>
      <dgm:t>
        <a:bodyPr/>
        <a:lstStyle/>
        <a:p>
          <a:endParaRPr lang="en-GB"/>
        </a:p>
      </dgm:t>
    </dgm:pt>
    <dgm:pt modelId="{E86BF9A1-A086-417A-A12A-73866A547249}">
      <dgm:prSet custT="1"/>
      <dgm:spPr/>
      <dgm:t>
        <a:bodyPr/>
        <a:lstStyle/>
        <a:p>
          <a:pPr>
            <a:lnSpc>
              <a:spcPct val="100000"/>
            </a:lnSpc>
          </a:pPr>
          <a:r>
            <a:rPr lang="en-US" sz="2400" dirty="0"/>
            <a:t>Ensure that all inclusion and exclusion criteria are strictly applied and that eligibility decisions are reviewed and confirmed by the PI or designee.</a:t>
          </a:r>
        </a:p>
      </dgm:t>
    </dgm:pt>
    <dgm:pt modelId="{09A6893E-6028-448D-ACE3-6DB8DC921B2F}" type="parTrans" cxnId="{773ADF48-5789-4CB5-8E5A-047729D80D86}">
      <dgm:prSet/>
      <dgm:spPr/>
      <dgm:t>
        <a:bodyPr/>
        <a:lstStyle/>
        <a:p>
          <a:endParaRPr lang="en-GB"/>
        </a:p>
      </dgm:t>
    </dgm:pt>
    <dgm:pt modelId="{1E28903B-2BF9-4F04-BDCE-3EEE45708335}" type="sibTrans" cxnId="{773ADF48-5789-4CB5-8E5A-047729D80D86}">
      <dgm:prSet/>
      <dgm:spPr/>
      <dgm:t>
        <a:bodyPr/>
        <a:lstStyle/>
        <a:p>
          <a:endParaRPr lang="en-GB"/>
        </a:p>
      </dgm:t>
    </dgm:pt>
    <dgm:pt modelId="{DB7EFE06-2047-4037-B272-7279EC87F440}" type="pres">
      <dgm:prSet presAssocID="{F725BA87-DF22-4419-B9B0-284506F3785D}" presName="root" presStyleCnt="0">
        <dgm:presLayoutVars>
          <dgm:dir/>
          <dgm:resizeHandles val="exact"/>
        </dgm:presLayoutVars>
      </dgm:prSet>
      <dgm:spPr/>
      <dgm:t>
        <a:bodyPr/>
        <a:lstStyle/>
        <a:p>
          <a:endParaRPr lang="en-US"/>
        </a:p>
      </dgm:t>
    </dgm:pt>
    <dgm:pt modelId="{FCD15765-7C69-4256-AA4F-0619E96ADC4F}" type="pres">
      <dgm:prSet presAssocID="{B6C2CE66-B07D-4635-B3D0-9FDCFD27D5A6}" presName="compNode" presStyleCnt="0"/>
      <dgm:spPr/>
    </dgm:pt>
    <dgm:pt modelId="{4688C5CE-405D-47A9-A77F-2BDA86C0921B}" type="pres">
      <dgm:prSet presAssocID="{B6C2CE66-B07D-4635-B3D0-9FDCFD27D5A6}" presName="bgRect" presStyleLbl="bgShp" presStyleIdx="0" presStyleCnt="3" custLinFactNeighborX="-1571" custLinFactNeighborY="-26503"/>
      <dgm:spPr>
        <a:solidFill>
          <a:schemeClr val="accent6">
            <a:lumMod val="20000"/>
            <a:lumOff val="80000"/>
          </a:schemeClr>
        </a:solidFill>
      </dgm:spPr>
    </dgm:pt>
    <dgm:pt modelId="{5A54BF71-D220-4624-AF5C-D5CCC7A71596}" type="pres">
      <dgm:prSet presAssocID="{B6C2CE66-B07D-4635-B3D0-9FDCFD27D5A6}" presName="iconRect" presStyleLbl="nod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edle outline"/>
        </a:ext>
      </dgm:extLst>
    </dgm:pt>
    <dgm:pt modelId="{1048F836-A6F3-414C-A05D-A63923024E69}" type="pres">
      <dgm:prSet presAssocID="{B6C2CE66-B07D-4635-B3D0-9FDCFD27D5A6}" presName="spaceRect" presStyleCnt="0"/>
      <dgm:spPr/>
    </dgm:pt>
    <dgm:pt modelId="{4BC549D7-5481-46D7-B401-357FE1E3F09D}" type="pres">
      <dgm:prSet presAssocID="{B6C2CE66-B07D-4635-B3D0-9FDCFD27D5A6}" presName="parTx" presStyleLbl="revTx" presStyleIdx="0" presStyleCnt="3">
        <dgm:presLayoutVars>
          <dgm:chMax val="0"/>
          <dgm:chPref val="0"/>
        </dgm:presLayoutVars>
      </dgm:prSet>
      <dgm:spPr/>
      <dgm:t>
        <a:bodyPr/>
        <a:lstStyle/>
        <a:p>
          <a:endParaRPr lang="en-US"/>
        </a:p>
      </dgm:t>
    </dgm:pt>
    <dgm:pt modelId="{271F3863-8486-4EFC-A999-A8D7B5E205DF}" type="pres">
      <dgm:prSet presAssocID="{7B44DCB4-756A-49FA-9A9C-E07F02C30157}" presName="sibTrans" presStyleCnt="0"/>
      <dgm:spPr/>
    </dgm:pt>
    <dgm:pt modelId="{E357057B-CCF2-496D-A00C-DB2E1DCD971A}" type="pres">
      <dgm:prSet presAssocID="{C660EDB9-2411-4058-93D5-9E6C36E50CC2}" presName="compNode" presStyleCnt="0"/>
      <dgm:spPr/>
    </dgm:pt>
    <dgm:pt modelId="{ADB01994-CA9C-4F5C-9F77-3C6ACC1AA17B}" type="pres">
      <dgm:prSet presAssocID="{C660EDB9-2411-4058-93D5-9E6C36E50CC2}" presName="bgRect" presStyleLbl="bgShp" presStyleIdx="1" presStyleCnt="3"/>
      <dgm:spPr>
        <a:solidFill>
          <a:schemeClr val="accent6">
            <a:lumMod val="20000"/>
            <a:lumOff val="80000"/>
          </a:schemeClr>
        </a:solidFill>
      </dgm:spPr>
    </dgm:pt>
    <dgm:pt modelId="{8E1FA2F9-19BC-4910-B551-5BC07E4DDB72}" type="pres">
      <dgm:prSet presAssocID="{C660EDB9-2411-4058-93D5-9E6C36E50CC2}"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Needle with solid fill"/>
        </a:ext>
      </dgm:extLst>
    </dgm:pt>
    <dgm:pt modelId="{647EE81C-D7EB-448E-B716-1687B8D728B8}" type="pres">
      <dgm:prSet presAssocID="{C660EDB9-2411-4058-93D5-9E6C36E50CC2}" presName="spaceRect" presStyleCnt="0"/>
      <dgm:spPr/>
    </dgm:pt>
    <dgm:pt modelId="{F6DF960C-C09C-4BB9-AD22-C738DC30B3FC}" type="pres">
      <dgm:prSet presAssocID="{C660EDB9-2411-4058-93D5-9E6C36E50CC2}" presName="parTx" presStyleLbl="revTx" presStyleIdx="1" presStyleCnt="3">
        <dgm:presLayoutVars>
          <dgm:chMax val="0"/>
          <dgm:chPref val="0"/>
        </dgm:presLayoutVars>
      </dgm:prSet>
      <dgm:spPr/>
      <dgm:t>
        <a:bodyPr/>
        <a:lstStyle/>
        <a:p>
          <a:endParaRPr lang="en-US"/>
        </a:p>
      </dgm:t>
    </dgm:pt>
    <dgm:pt modelId="{9FD85D1A-5278-4CFB-99BD-325786CC948D}" type="pres">
      <dgm:prSet presAssocID="{0AD22A75-EA3C-4A56-BCFB-5D10AD70089C}" presName="sibTrans" presStyleCnt="0"/>
      <dgm:spPr/>
    </dgm:pt>
    <dgm:pt modelId="{98C8A74C-6B18-4711-8037-75FD1C8A5550}" type="pres">
      <dgm:prSet presAssocID="{E86BF9A1-A086-417A-A12A-73866A547249}" presName="compNode" presStyleCnt="0"/>
      <dgm:spPr/>
    </dgm:pt>
    <dgm:pt modelId="{13CBE688-036E-434E-AF3F-786AAD9E585C}" type="pres">
      <dgm:prSet presAssocID="{E86BF9A1-A086-417A-A12A-73866A547249}" presName="bgRect" presStyleLbl="bgShp" presStyleIdx="2" presStyleCnt="3"/>
      <dgm:spPr>
        <a:solidFill>
          <a:schemeClr val="accent6">
            <a:lumMod val="20000"/>
            <a:lumOff val="80000"/>
          </a:schemeClr>
        </a:solidFill>
      </dgm:spPr>
    </dgm:pt>
    <dgm:pt modelId="{C09796C1-25B9-4AFE-8265-D9F62988EE5E}" type="pres">
      <dgm:prSet presAssocID="{E86BF9A1-A086-417A-A12A-73866A547249}" presName="iconRect" presStyleLbl="node1" presStyleIdx="2"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Needle outline"/>
        </a:ext>
      </dgm:extLst>
    </dgm:pt>
    <dgm:pt modelId="{4A2F46BE-5359-43B4-B317-9ACAD243E111}" type="pres">
      <dgm:prSet presAssocID="{E86BF9A1-A086-417A-A12A-73866A547249}" presName="spaceRect" presStyleCnt="0"/>
      <dgm:spPr/>
    </dgm:pt>
    <dgm:pt modelId="{BA2498D9-C305-44D1-AF36-3A3BAAC440F7}" type="pres">
      <dgm:prSet presAssocID="{E86BF9A1-A086-417A-A12A-73866A547249}" presName="parTx" presStyleLbl="revTx" presStyleIdx="2" presStyleCnt="3">
        <dgm:presLayoutVars>
          <dgm:chMax val="0"/>
          <dgm:chPref val="0"/>
        </dgm:presLayoutVars>
      </dgm:prSet>
      <dgm:spPr/>
      <dgm:t>
        <a:bodyPr/>
        <a:lstStyle/>
        <a:p>
          <a:endParaRPr lang="en-US"/>
        </a:p>
      </dgm:t>
    </dgm:pt>
  </dgm:ptLst>
  <dgm:cxnLst>
    <dgm:cxn modelId="{5ED2CA1B-87B0-459E-BC3C-DAE9AE46B397}" type="presOf" srcId="{F725BA87-DF22-4419-B9B0-284506F3785D}" destId="{DB7EFE06-2047-4037-B272-7279EC87F440}" srcOrd="0" destOrd="0" presId="urn:microsoft.com/office/officeart/2018/2/layout/IconVerticalSolidList"/>
    <dgm:cxn modelId="{D2F92B50-D5F1-4075-84D2-E39693B6AE2F}" type="presOf" srcId="{B6C2CE66-B07D-4635-B3D0-9FDCFD27D5A6}" destId="{4BC549D7-5481-46D7-B401-357FE1E3F09D}" srcOrd="0" destOrd="0" presId="urn:microsoft.com/office/officeart/2018/2/layout/IconVerticalSolidList"/>
    <dgm:cxn modelId="{773ADF48-5789-4CB5-8E5A-047729D80D86}" srcId="{F725BA87-DF22-4419-B9B0-284506F3785D}" destId="{E86BF9A1-A086-417A-A12A-73866A547249}" srcOrd="2" destOrd="0" parTransId="{09A6893E-6028-448D-ACE3-6DB8DC921B2F}" sibTransId="{1E28903B-2BF9-4F04-BDCE-3EEE45708335}"/>
    <dgm:cxn modelId="{B0CEEA38-0650-48CC-A737-91FDAE05D157}" type="presOf" srcId="{E86BF9A1-A086-417A-A12A-73866A547249}" destId="{BA2498D9-C305-44D1-AF36-3A3BAAC440F7}" srcOrd="0" destOrd="0" presId="urn:microsoft.com/office/officeart/2018/2/layout/IconVerticalSolidList"/>
    <dgm:cxn modelId="{04B17529-34AC-4525-A383-57A0AAFFC43F}" srcId="{F725BA87-DF22-4419-B9B0-284506F3785D}" destId="{C660EDB9-2411-4058-93D5-9E6C36E50CC2}" srcOrd="1" destOrd="0" parTransId="{AF5D95E3-C501-43A1-B5DE-DDCEE84ACFC8}" sibTransId="{0AD22A75-EA3C-4A56-BCFB-5D10AD70089C}"/>
    <dgm:cxn modelId="{0C8A1DB9-AC46-4E1E-AC00-4410564D9D35}" type="presOf" srcId="{C660EDB9-2411-4058-93D5-9E6C36E50CC2}" destId="{F6DF960C-C09C-4BB9-AD22-C738DC30B3FC}" srcOrd="0" destOrd="0" presId="urn:microsoft.com/office/officeart/2018/2/layout/IconVerticalSolidList"/>
    <dgm:cxn modelId="{9FEDB006-A25C-4CA0-B522-BF2C87BDF63B}" srcId="{F725BA87-DF22-4419-B9B0-284506F3785D}" destId="{B6C2CE66-B07D-4635-B3D0-9FDCFD27D5A6}" srcOrd="0" destOrd="0" parTransId="{A2563D76-C192-4B28-BB4D-BA6A2AB93F82}" sibTransId="{7B44DCB4-756A-49FA-9A9C-E07F02C30157}"/>
    <dgm:cxn modelId="{DF614480-C9F6-4BEB-A567-9EC5FFEF9324}" type="presParOf" srcId="{DB7EFE06-2047-4037-B272-7279EC87F440}" destId="{FCD15765-7C69-4256-AA4F-0619E96ADC4F}" srcOrd="0" destOrd="0" presId="urn:microsoft.com/office/officeart/2018/2/layout/IconVerticalSolidList"/>
    <dgm:cxn modelId="{BCDD81C3-FBC9-43DA-99AA-7F3B19B294E9}" type="presParOf" srcId="{FCD15765-7C69-4256-AA4F-0619E96ADC4F}" destId="{4688C5CE-405D-47A9-A77F-2BDA86C0921B}" srcOrd="0" destOrd="0" presId="urn:microsoft.com/office/officeart/2018/2/layout/IconVerticalSolidList"/>
    <dgm:cxn modelId="{8ED583CC-8DC3-4042-A0B9-C0B856877ADA}" type="presParOf" srcId="{FCD15765-7C69-4256-AA4F-0619E96ADC4F}" destId="{5A54BF71-D220-4624-AF5C-D5CCC7A71596}" srcOrd="1" destOrd="0" presId="urn:microsoft.com/office/officeart/2018/2/layout/IconVerticalSolidList"/>
    <dgm:cxn modelId="{A67C0D85-1866-472D-A1FF-EEE13FDBDB16}" type="presParOf" srcId="{FCD15765-7C69-4256-AA4F-0619E96ADC4F}" destId="{1048F836-A6F3-414C-A05D-A63923024E69}" srcOrd="2" destOrd="0" presId="urn:microsoft.com/office/officeart/2018/2/layout/IconVerticalSolidList"/>
    <dgm:cxn modelId="{C9D56975-EC08-4AF7-A2B5-7132EB6550AD}" type="presParOf" srcId="{FCD15765-7C69-4256-AA4F-0619E96ADC4F}" destId="{4BC549D7-5481-46D7-B401-357FE1E3F09D}" srcOrd="3" destOrd="0" presId="urn:microsoft.com/office/officeart/2018/2/layout/IconVerticalSolidList"/>
    <dgm:cxn modelId="{FE1A452E-53E8-46BC-91AD-19B52FEF7D28}" type="presParOf" srcId="{DB7EFE06-2047-4037-B272-7279EC87F440}" destId="{271F3863-8486-4EFC-A999-A8D7B5E205DF}" srcOrd="1" destOrd="0" presId="urn:microsoft.com/office/officeart/2018/2/layout/IconVerticalSolidList"/>
    <dgm:cxn modelId="{2E14ACCA-3730-45AC-8800-AF44EE501550}" type="presParOf" srcId="{DB7EFE06-2047-4037-B272-7279EC87F440}" destId="{E357057B-CCF2-496D-A00C-DB2E1DCD971A}" srcOrd="2" destOrd="0" presId="urn:microsoft.com/office/officeart/2018/2/layout/IconVerticalSolidList"/>
    <dgm:cxn modelId="{21B47292-ECA2-4F0A-BAF4-293F527F5D0E}" type="presParOf" srcId="{E357057B-CCF2-496D-A00C-DB2E1DCD971A}" destId="{ADB01994-CA9C-4F5C-9F77-3C6ACC1AA17B}" srcOrd="0" destOrd="0" presId="urn:microsoft.com/office/officeart/2018/2/layout/IconVerticalSolidList"/>
    <dgm:cxn modelId="{F6C007AF-1F8B-4973-B9B2-ECAE44AAEE4B}" type="presParOf" srcId="{E357057B-CCF2-496D-A00C-DB2E1DCD971A}" destId="{8E1FA2F9-19BC-4910-B551-5BC07E4DDB72}" srcOrd="1" destOrd="0" presId="urn:microsoft.com/office/officeart/2018/2/layout/IconVerticalSolidList"/>
    <dgm:cxn modelId="{7C709734-433C-4616-85FC-FDDAC4D106B8}" type="presParOf" srcId="{E357057B-CCF2-496D-A00C-DB2E1DCD971A}" destId="{647EE81C-D7EB-448E-B716-1687B8D728B8}" srcOrd="2" destOrd="0" presId="urn:microsoft.com/office/officeart/2018/2/layout/IconVerticalSolidList"/>
    <dgm:cxn modelId="{DDC39332-05F8-43C9-8324-852F4049744B}" type="presParOf" srcId="{E357057B-CCF2-496D-A00C-DB2E1DCD971A}" destId="{F6DF960C-C09C-4BB9-AD22-C738DC30B3FC}" srcOrd="3" destOrd="0" presId="urn:microsoft.com/office/officeart/2018/2/layout/IconVerticalSolidList"/>
    <dgm:cxn modelId="{E02FD268-5960-441A-8A19-2EBA6AB805CC}" type="presParOf" srcId="{DB7EFE06-2047-4037-B272-7279EC87F440}" destId="{9FD85D1A-5278-4CFB-99BD-325786CC948D}" srcOrd="3" destOrd="0" presId="urn:microsoft.com/office/officeart/2018/2/layout/IconVerticalSolidList"/>
    <dgm:cxn modelId="{3F062EE9-E5FD-487B-9465-C0A1013C9EA2}" type="presParOf" srcId="{DB7EFE06-2047-4037-B272-7279EC87F440}" destId="{98C8A74C-6B18-4711-8037-75FD1C8A5550}" srcOrd="4" destOrd="0" presId="urn:microsoft.com/office/officeart/2018/2/layout/IconVerticalSolidList"/>
    <dgm:cxn modelId="{DA7855FE-DCD4-41F2-889C-31F56B02A9F4}" type="presParOf" srcId="{98C8A74C-6B18-4711-8037-75FD1C8A5550}" destId="{13CBE688-036E-434E-AF3F-786AAD9E585C}" srcOrd="0" destOrd="0" presId="urn:microsoft.com/office/officeart/2018/2/layout/IconVerticalSolidList"/>
    <dgm:cxn modelId="{1BCB0BFC-38F6-4119-9554-F17E7B8A7F9D}" type="presParOf" srcId="{98C8A74C-6B18-4711-8037-75FD1C8A5550}" destId="{C09796C1-25B9-4AFE-8265-D9F62988EE5E}" srcOrd="1" destOrd="0" presId="urn:microsoft.com/office/officeart/2018/2/layout/IconVerticalSolidList"/>
    <dgm:cxn modelId="{90445DC6-C3F2-4D6E-9FCA-64C5840C89A3}" type="presParOf" srcId="{98C8A74C-6B18-4711-8037-75FD1C8A5550}" destId="{4A2F46BE-5359-43B4-B317-9ACAD243E111}" srcOrd="2" destOrd="0" presId="urn:microsoft.com/office/officeart/2018/2/layout/IconVerticalSolidList"/>
    <dgm:cxn modelId="{F3E8F88B-D253-43F8-84B5-02CB27FA36AF}" type="presParOf" srcId="{98C8A74C-6B18-4711-8037-75FD1C8A5550}" destId="{BA2498D9-C305-44D1-AF36-3A3BAAC440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25BA87-DF22-4419-B9B0-284506F3785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C2CE66-B07D-4635-B3D0-9FDCFD27D5A6}">
      <dgm:prSet custT="1"/>
      <dgm:spPr/>
      <dgm:t>
        <a:bodyPr/>
        <a:lstStyle/>
        <a:p>
          <a:pPr>
            <a:lnSpc>
              <a:spcPct val="100000"/>
            </a:lnSpc>
          </a:pPr>
          <a:r>
            <a:rPr lang="en-GB" sz="2200" dirty="0"/>
            <a:t>ICH-GCP Principle 2.7 :</a:t>
          </a:r>
          <a:r>
            <a:rPr lang="en-US" sz="2200" dirty="0"/>
            <a:t>The medical care given to, and medical decisions made on behalf of, subjects should always be the responsibility of a qualified physician</a:t>
          </a:r>
          <a:r>
            <a:rPr lang="en-US" sz="1900" dirty="0"/>
            <a:t>.</a:t>
          </a:r>
        </a:p>
      </dgm:t>
    </dgm:pt>
    <dgm:pt modelId="{A2563D76-C192-4B28-BB4D-BA6A2AB93F82}" type="parTrans" cxnId="{9FEDB006-A25C-4CA0-B522-BF2C87BDF63B}">
      <dgm:prSet/>
      <dgm:spPr/>
      <dgm:t>
        <a:bodyPr/>
        <a:lstStyle/>
        <a:p>
          <a:endParaRPr lang="en-US"/>
        </a:p>
      </dgm:t>
    </dgm:pt>
    <dgm:pt modelId="{7B44DCB4-756A-49FA-9A9C-E07F02C30157}" type="sibTrans" cxnId="{9FEDB006-A25C-4CA0-B522-BF2C87BDF63B}">
      <dgm:prSet/>
      <dgm:spPr/>
      <dgm:t>
        <a:bodyPr/>
        <a:lstStyle/>
        <a:p>
          <a:endParaRPr lang="en-US"/>
        </a:p>
      </dgm:t>
    </dgm:pt>
    <dgm:pt modelId="{B9035125-DA97-4CF4-9127-44134EF89A39}">
      <dgm:prSet/>
      <dgm:spPr/>
      <dgm:t>
        <a:bodyPr/>
        <a:lstStyle/>
        <a:p>
          <a:pPr>
            <a:lnSpc>
              <a:spcPct val="100000"/>
            </a:lnSpc>
          </a:pPr>
          <a:r>
            <a:rPr lang="en-US" dirty="0"/>
            <a:t>All follow-up visits and safety assessments must be documented. Missed visits should be followed up and explained.</a:t>
          </a:r>
        </a:p>
      </dgm:t>
    </dgm:pt>
    <dgm:pt modelId="{C8B4D9E4-0285-4AE0-BDAA-1A0AB1AF6D76}" type="parTrans" cxnId="{0AB20C9C-E40D-4005-883F-C2700A4A8BE0}">
      <dgm:prSet/>
      <dgm:spPr/>
      <dgm:t>
        <a:bodyPr/>
        <a:lstStyle/>
        <a:p>
          <a:endParaRPr lang="en-US"/>
        </a:p>
      </dgm:t>
    </dgm:pt>
    <dgm:pt modelId="{039C59A7-FCCC-4595-8772-AB90749A9ADD}" type="sibTrans" cxnId="{0AB20C9C-E40D-4005-883F-C2700A4A8BE0}">
      <dgm:prSet/>
      <dgm:spPr/>
      <dgm:t>
        <a:bodyPr/>
        <a:lstStyle/>
        <a:p>
          <a:endParaRPr lang="en-US"/>
        </a:p>
      </dgm:t>
    </dgm:pt>
    <dgm:pt modelId="{DB7EFE06-2047-4037-B272-7279EC87F440}" type="pres">
      <dgm:prSet presAssocID="{F725BA87-DF22-4419-B9B0-284506F3785D}" presName="root" presStyleCnt="0">
        <dgm:presLayoutVars>
          <dgm:dir/>
          <dgm:resizeHandles val="exact"/>
        </dgm:presLayoutVars>
      </dgm:prSet>
      <dgm:spPr/>
      <dgm:t>
        <a:bodyPr/>
        <a:lstStyle/>
        <a:p>
          <a:endParaRPr lang="en-US"/>
        </a:p>
      </dgm:t>
    </dgm:pt>
    <dgm:pt modelId="{FCD15765-7C69-4256-AA4F-0619E96ADC4F}" type="pres">
      <dgm:prSet presAssocID="{B6C2CE66-B07D-4635-B3D0-9FDCFD27D5A6}" presName="compNode" presStyleCnt="0"/>
      <dgm:spPr/>
    </dgm:pt>
    <dgm:pt modelId="{4688C5CE-405D-47A9-A77F-2BDA86C0921B}" type="pres">
      <dgm:prSet presAssocID="{B6C2CE66-B07D-4635-B3D0-9FDCFD27D5A6}" presName="bgRect" presStyleLbl="bgShp" presStyleIdx="0" presStyleCnt="2"/>
      <dgm:spPr>
        <a:solidFill>
          <a:schemeClr val="accent6">
            <a:lumMod val="20000"/>
            <a:lumOff val="80000"/>
          </a:schemeClr>
        </a:solidFill>
      </dgm:spPr>
    </dgm:pt>
    <dgm:pt modelId="{5A54BF71-D220-4624-AF5C-D5CCC7A71596}" type="pres">
      <dgm:prSet presAssocID="{B6C2CE66-B07D-4635-B3D0-9FDCFD27D5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dropper"/>
        </a:ext>
      </dgm:extLst>
    </dgm:pt>
    <dgm:pt modelId="{1048F836-A6F3-414C-A05D-A63923024E69}" type="pres">
      <dgm:prSet presAssocID="{B6C2CE66-B07D-4635-B3D0-9FDCFD27D5A6}" presName="spaceRect" presStyleCnt="0"/>
      <dgm:spPr/>
    </dgm:pt>
    <dgm:pt modelId="{4BC549D7-5481-46D7-B401-357FE1E3F09D}" type="pres">
      <dgm:prSet presAssocID="{B6C2CE66-B07D-4635-B3D0-9FDCFD27D5A6}" presName="parTx" presStyleLbl="revTx" presStyleIdx="0" presStyleCnt="2">
        <dgm:presLayoutVars>
          <dgm:chMax val="0"/>
          <dgm:chPref val="0"/>
        </dgm:presLayoutVars>
      </dgm:prSet>
      <dgm:spPr/>
      <dgm:t>
        <a:bodyPr/>
        <a:lstStyle/>
        <a:p>
          <a:endParaRPr lang="en-US"/>
        </a:p>
      </dgm:t>
    </dgm:pt>
    <dgm:pt modelId="{271F3863-8486-4EFC-A999-A8D7B5E205DF}" type="pres">
      <dgm:prSet presAssocID="{7B44DCB4-756A-49FA-9A9C-E07F02C30157}" presName="sibTrans" presStyleCnt="0"/>
      <dgm:spPr/>
    </dgm:pt>
    <dgm:pt modelId="{F58029A8-1513-4E8D-8506-1DB3AB8AFBDC}" type="pres">
      <dgm:prSet presAssocID="{B9035125-DA97-4CF4-9127-44134EF89A39}" presName="compNode" presStyleCnt="0"/>
      <dgm:spPr/>
    </dgm:pt>
    <dgm:pt modelId="{A99D9C68-3924-4E01-9215-30341A06FC6C}" type="pres">
      <dgm:prSet presAssocID="{B9035125-DA97-4CF4-9127-44134EF89A39}" presName="bgRect" presStyleLbl="bgShp" presStyleIdx="1" presStyleCnt="2" custLinFactNeighborY="4132"/>
      <dgm:spPr>
        <a:solidFill>
          <a:schemeClr val="accent6">
            <a:lumMod val="20000"/>
            <a:lumOff val="80000"/>
          </a:schemeClr>
        </a:solidFill>
      </dgm:spPr>
    </dgm:pt>
    <dgm:pt modelId="{D1A7E1A1-6FDC-449D-ADCA-478D4A85BCFA}" type="pres">
      <dgm:prSet presAssocID="{B9035125-DA97-4CF4-9127-44134EF89A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CF92396-F784-4D54-9CD7-05920465B4A3}" type="pres">
      <dgm:prSet presAssocID="{B9035125-DA97-4CF4-9127-44134EF89A39}" presName="spaceRect" presStyleCnt="0"/>
      <dgm:spPr/>
    </dgm:pt>
    <dgm:pt modelId="{43CAEBFB-5BA9-4237-A51F-9314058AD82C}" type="pres">
      <dgm:prSet presAssocID="{B9035125-DA97-4CF4-9127-44134EF89A39}" presName="parTx" presStyleLbl="revTx" presStyleIdx="1" presStyleCnt="2">
        <dgm:presLayoutVars>
          <dgm:chMax val="0"/>
          <dgm:chPref val="0"/>
        </dgm:presLayoutVars>
      </dgm:prSet>
      <dgm:spPr/>
      <dgm:t>
        <a:bodyPr/>
        <a:lstStyle/>
        <a:p>
          <a:endParaRPr lang="en-US"/>
        </a:p>
      </dgm:t>
    </dgm:pt>
  </dgm:ptLst>
  <dgm:cxnLst>
    <dgm:cxn modelId="{208496CC-526B-4B91-A59F-FB2BECEC323E}" type="presOf" srcId="{B9035125-DA97-4CF4-9127-44134EF89A39}" destId="{43CAEBFB-5BA9-4237-A51F-9314058AD82C}" srcOrd="0" destOrd="0" presId="urn:microsoft.com/office/officeart/2018/2/layout/IconVerticalSolidList"/>
    <dgm:cxn modelId="{03AB7551-4AD6-4121-BF71-35B23AB46340}" type="presOf" srcId="{B6C2CE66-B07D-4635-B3D0-9FDCFD27D5A6}" destId="{4BC549D7-5481-46D7-B401-357FE1E3F09D}" srcOrd="0" destOrd="0" presId="urn:microsoft.com/office/officeart/2018/2/layout/IconVerticalSolidList"/>
    <dgm:cxn modelId="{283C64B5-A9D2-410A-8C85-DA1F0EA84603}" type="presOf" srcId="{F725BA87-DF22-4419-B9B0-284506F3785D}" destId="{DB7EFE06-2047-4037-B272-7279EC87F440}" srcOrd="0" destOrd="0" presId="urn:microsoft.com/office/officeart/2018/2/layout/IconVerticalSolidList"/>
    <dgm:cxn modelId="{0AB20C9C-E40D-4005-883F-C2700A4A8BE0}" srcId="{F725BA87-DF22-4419-B9B0-284506F3785D}" destId="{B9035125-DA97-4CF4-9127-44134EF89A39}" srcOrd="1" destOrd="0" parTransId="{C8B4D9E4-0285-4AE0-BDAA-1A0AB1AF6D76}" sibTransId="{039C59A7-FCCC-4595-8772-AB90749A9ADD}"/>
    <dgm:cxn modelId="{9FEDB006-A25C-4CA0-B522-BF2C87BDF63B}" srcId="{F725BA87-DF22-4419-B9B0-284506F3785D}" destId="{B6C2CE66-B07D-4635-B3D0-9FDCFD27D5A6}" srcOrd="0" destOrd="0" parTransId="{A2563D76-C192-4B28-BB4D-BA6A2AB93F82}" sibTransId="{7B44DCB4-756A-49FA-9A9C-E07F02C30157}"/>
    <dgm:cxn modelId="{ECAC349F-8FC2-46BD-B789-4AE8E649241E}" type="presParOf" srcId="{DB7EFE06-2047-4037-B272-7279EC87F440}" destId="{FCD15765-7C69-4256-AA4F-0619E96ADC4F}" srcOrd="0" destOrd="0" presId="urn:microsoft.com/office/officeart/2018/2/layout/IconVerticalSolidList"/>
    <dgm:cxn modelId="{31083211-58F3-48C1-9012-320181BD4DAA}" type="presParOf" srcId="{FCD15765-7C69-4256-AA4F-0619E96ADC4F}" destId="{4688C5CE-405D-47A9-A77F-2BDA86C0921B}" srcOrd="0" destOrd="0" presId="urn:microsoft.com/office/officeart/2018/2/layout/IconVerticalSolidList"/>
    <dgm:cxn modelId="{D16678C3-BEF4-427D-BE8B-8B6A97CCD684}" type="presParOf" srcId="{FCD15765-7C69-4256-AA4F-0619E96ADC4F}" destId="{5A54BF71-D220-4624-AF5C-D5CCC7A71596}" srcOrd="1" destOrd="0" presId="urn:microsoft.com/office/officeart/2018/2/layout/IconVerticalSolidList"/>
    <dgm:cxn modelId="{F10C6B67-E2F7-4314-9E3E-C1ACE44926FB}" type="presParOf" srcId="{FCD15765-7C69-4256-AA4F-0619E96ADC4F}" destId="{1048F836-A6F3-414C-A05D-A63923024E69}" srcOrd="2" destOrd="0" presId="urn:microsoft.com/office/officeart/2018/2/layout/IconVerticalSolidList"/>
    <dgm:cxn modelId="{1CEBFEFE-79EA-4CD6-BC2E-3317159E3106}" type="presParOf" srcId="{FCD15765-7C69-4256-AA4F-0619E96ADC4F}" destId="{4BC549D7-5481-46D7-B401-357FE1E3F09D}" srcOrd="3" destOrd="0" presId="urn:microsoft.com/office/officeart/2018/2/layout/IconVerticalSolidList"/>
    <dgm:cxn modelId="{DC094A01-E74D-4602-BE3B-F53C30036A95}" type="presParOf" srcId="{DB7EFE06-2047-4037-B272-7279EC87F440}" destId="{271F3863-8486-4EFC-A999-A8D7B5E205DF}" srcOrd="1" destOrd="0" presId="urn:microsoft.com/office/officeart/2018/2/layout/IconVerticalSolidList"/>
    <dgm:cxn modelId="{3C10A719-65C0-47B2-8CC9-2B970FE304A8}" type="presParOf" srcId="{DB7EFE06-2047-4037-B272-7279EC87F440}" destId="{F58029A8-1513-4E8D-8506-1DB3AB8AFBDC}" srcOrd="2" destOrd="0" presId="urn:microsoft.com/office/officeart/2018/2/layout/IconVerticalSolidList"/>
    <dgm:cxn modelId="{5E9FC9B0-0BFF-4728-AA86-06357D884F9E}" type="presParOf" srcId="{F58029A8-1513-4E8D-8506-1DB3AB8AFBDC}" destId="{A99D9C68-3924-4E01-9215-30341A06FC6C}" srcOrd="0" destOrd="0" presId="urn:microsoft.com/office/officeart/2018/2/layout/IconVerticalSolidList"/>
    <dgm:cxn modelId="{76944462-85B8-4BAB-984D-4ED05AD8A126}" type="presParOf" srcId="{F58029A8-1513-4E8D-8506-1DB3AB8AFBDC}" destId="{D1A7E1A1-6FDC-449D-ADCA-478D4A85BCFA}" srcOrd="1" destOrd="0" presId="urn:microsoft.com/office/officeart/2018/2/layout/IconVerticalSolidList"/>
    <dgm:cxn modelId="{3DB0C11B-3C27-4584-ADF1-D42F256B8D1B}" type="presParOf" srcId="{F58029A8-1513-4E8D-8506-1DB3AB8AFBDC}" destId="{ACF92396-F784-4D54-9CD7-05920465B4A3}" srcOrd="2" destOrd="0" presId="urn:microsoft.com/office/officeart/2018/2/layout/IconVerticalSolidList"/>
    <dgm:cxn modelId="{097D5F99-8D85-4E62-9FA0-FEDB2FBEE098}" type="presParOf" srcId="{F58029A8-1513-4E8D-8506-1DB3AB8AFBDC}" destId="{43CAEBFB-5BA9-4237-A51F-9314058AD8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6F7F3-C250-47D5-868A-F63D9EDEC74F}">
      <dsp:nvSpPr>
        <dsp:cNvPr id="0" name=""/>
        <dsp:cNvSpPr/>
      </dsp:nvSpPr>
      <dsp:spPr>
        <a:xfrm>
          <a:off x="0" y="0"/>
          <a:ext cx="6313714" cy="643938"/>
        </a:xfrm>
        <a:prstGeom prst="round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tx1"/>
              </a:solidFill>
            </a:rPr>
            <a:t>Why equipment readiness matters?</a:t>
          </a:r>
        </a:p>
      </dsp:txBody>
      <dsp:txXfrm>
        <a:off x="31434" y="31434"/>
        <a:ext cx="6250846" cy="581070"/>
      </dsp:txXfrm>
    </dsp:sp>
    <dsp:sp modelId="{6AF57AD4-C195-43EC-9991-D294F3674F35}">
      <dsp:nvSpPr>
        <dsp:cNvPr id="0" name=""/>
        <dsp:cNvSpPr/>
      </dsp:nvSpPr>
      <dsp:spPr>
        <a:xfrm>
          <a:off x="0" y="697574"/>
          <a:ext cx="6313714" cy="643938"/>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rPr>
            <a:t>Ensures accurate and reliable data collection</a:t>
          </a:r>
        </a:p>
      </dsp:txBody>
      <dsp:txXfrm>
        <a:off x="31434" y="729008"/>
        <a:ext cx="6250846" cy="581070"/>
      </dsp:txXfrm>
    </dsp:sp>
    <dsp:sp modelId="{64CE86EC-5323-400D-A895-5C5DDD10C02A}">
      <dsp:nvSpPr>
        <dsp:cNvPr id="0" name=""/>
        <dsp:cNvSpPr/>
      </dsp:nvSpPr>
      <dsp:spPr>
        <a:xfrm>
          <a:off x="0" y="1383887"/>
          <a:ext cx="6313714" cy="643938"/>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rPr>
            <a:t>Supports participant safety</a:t>
          </a:r>
        </a:p>
      </dsp:txBody>
      <dsp:txXfrm>
        <a:off x="31434" y="1415321"/>
        <a:ext cx="6250846" cy="581070"/>
      </dsp:txXfrm>
    </dsp:sp>
    <dsp:sp modelId="{7F68B9ED-304D-4996-9555-781F39ABDCF7}">
      <dsp:nvSpPr>
        <dsp:cNvPr id="0" name=""/>
        <dsp:cNvSpPr/>
      </dsp:nvSpPr>
      <dsp:spPr>
        <a:xfrm>
          <a:off x="0" y="2083372"/>
          <a:ext cx="6313714" cy="643938"/>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rPr>
            <a:t>Satisfies GCP and protocol requirements</a:t>
          </a:r>
        </a:p>
      </dsp:txBody>
      <dsp:txXfrm>
        <a:off x="31434" y="2114806"/>
        <a:ext cx="6250846" cy="581070"/>
      </dsp:txXfrm>
    </dsp:sp>
    <dsp:sp modelId="{A4AD432D-C402-4DEB-A9ED-104067478DCE}">
      <dsp:nvSpPr>
        <dsp:cNvPr id="0" name=""/>
        <dsp:cNvSpPr/>
      </dsp:nvSpPr>
      <dsp:spPr>
        <a:xfrm>
          <a:off x="0" y="2776271"/>
          <a:ext cx="6313714" cy="643938"/>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solidFill>
                <a:schemeClr val="tx1"/>
              </a:solidFill>
            </a:rPr>
            <a:t>Prevents delays or deviations due to faulty or missing equipment</a:t>
          </a:r>
        </a:p>
      </dsp:txBody>
      <dsp:txXfrm>
        <a:off x="31434" y="2807705"/>
        <a:ext cx="6250846" cy="5810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0586A-27CE-4125-BCD3-741A7FC10CAD}">
      <dsp:nvSpPr>
        <dsp:cNvPr id="0" name=""/>
        <dsp:cNvSpPr/>
      </dsp:nvSpPr>
      <dsp:spPr>
        <a:xfrm>
          <a:off x="1248064" y="387"/>
          <a:ext cx="2798638" cy="1679183"/>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100" kern="1200" dirty="0">
              <a:solidFill>
                <a:srgbClr val="002060"/>
              </a:solidFill>
              <a:latin typeface="Calibri"/>
              <a:ea typeface="+mn-ea"/>
              <a:cs typeface="+mn-cs"/>
            </a:rPr>
            <a:t>Ensure adequate time and capacity to conduct follow-up visits per protocol</a:t>
          </a:r>
          <a:endParaRPr lang="en-US" sz="2100" kern="1200" dirty="0">
            <a:solidFill>
              <a:prstClr val="white"/>
            </a:solidFill>
            <a:latin typeface="Calibri"/>
            <a:ea typeface="+mn-ea"/>
            <a:cs typeface="+mn-cs"/>
          </a:endParaRPr>
        </a:p>
      </dsp:txBody>
      <dsp:txXfrm>
        <a:off x="1248064" y="387"/>
        <a:ext cx="2798638" cy="1679183"/>
      </dsp:txXfrm>
    </dsp:sp>
    <dsp:sp modelId="{D6BD8540-4832-4610-8A21-8A9C93FD87E4}">
      <dsp:nvSpPr>
        <dsp:cNvPr id="0" name=""/>
        <dsp:cNvSpPr/>
      </dsp:nvSpPr>
      <dsp:spPr>
        <a:xfrm>
          <a:off x="4361773" y="0"/>
          <a:ext cx="2798638" cy="1679183"/>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100" kern="1200" dirty="0">
              <a:solidFill>
                <a:srgbClr val="002060"/>
              </a:solidFill>
              <a:latin typeface="Calibri"/>
              <a:ea typeface="+mn-ea"/>
              <a:cs typeface="+mn-cs"/>
            </a:rPr>
            <a:t>Provide access to appropriate facilities for safety monitoring and efficacy assessments</a:t>
          </a:r>
          <a:endParaRPr lang="en-US" sz="2100" kern="1200" dirty="0">
            <a:solidFill>
              <a:prstClr val="white"/>
            </a:solidFill>
            <a:latin typeface="Calibri"/>
            <a:ea typeface="+mn-ea"/>
            <a:cs typeface="+mn-cs"/>
          </a:endParaRPr>
        </a:p>
      </dsp:txBody>
      <dsp:txXfrm>
        <a:off x="4361773" y="0"/>
        <a:ext cx="2798638" cy="1679183"/>
      </dsp:txXfrm>
    </dsp:sp>
    <dsp:sp modelId="{F8BB4EB8-D201-4D39-9FB1-BA0C05BEE183}">
      <dsp:nvSpPr>
        <dsp:cNvPr id="0" name=""/>
        <dsp:cNvSpPr/>
      </dsp:nvSpPr>
      <dsp:spPr>
        <a:xfrm>
          <a:off x="7405068" y="0"/>
          <a:ext cx="2798638" cy="1679183"/>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100" kern="1200" dirty="0">
              <a:solidFill>
                <a:srgbClr val="002060"/>
              </a:solidFill>
              <a:latin typeface="Calibri"/>
              <a:ea typeface="+mn-ea"/>
              <a:cs typeface="+mn-cs"/>
            </a:rPr>
            <a:t>Maintain confidentiality and ensure access to medical care, laboratory services, and proper data archiving</a:t>
          </a:r>
          <a:endParaRPr lang="en-US" sz="2100" kern="1200" dirty="0">
            <a:solidFill>
              <a:prstClr val="white"/>
            </a:solidFill>
            <a:latin typeface="Calibri"/>
            <a:ea typeface="+mn-ea"/>
            <a:cs typeface="+mn-cs"/>
          </a:endParaRPr>
        </a:p>
      </dsp:txBody>
      <dsp:txXfrm>
        <a:off x="7405068" y="0"/>
        <a:ext cx="2798638" cy="1679183"/>
      </dsp:txXfrm>
    </dsp:sp>
    <dsp:sp modelId="{01ECA1E6-85A1-4DCA-819A-6ED7145E0AEB}">
      <dsp:nvSpPr>
        <dsp:cNvPr id="0" name=""/>
        <dsp:cNvSpPr/>
      </dsp:nvSpPr>
      <dsp:spPr>
        <a:xfrm>
          <a:off x="1248064" y="1959433"/>
          <a:ext cx="2798638" cy="1679183"/>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100" kern="1200" dirty="0">
              <a:solidFill>
                <a:srgbClr val="002060"/>
              </a:solidFill>
              <a:latin typeface="Calibri"/>
              <a:ea typeface="+mn-ea"/>
              <a:cs typeface="+mn-cs"/>
            </a:rPr>
            <a:t>Have sufficient </a:t>
          </a:r>
          <a:r>
            <a:rPr lang="en-US" sz="2400" kern="1200" dirty="0">
              <a:solidFill>
                <a:srgbClr val="002060"/>
              </a:solidFill>
              <a:latin typeface="Calibri"/>
              <a:ea typeface="+mn-ea"/>
              <a:cs typeface="+mn-cs"/>
            </a:rPr>
            <a:t>qualified</a:t>
          </a:r>
          <a:r>
            <a:rPr lang="en-US" sz="2100" kern="1200" dirty="0">
              <a:solidFill>
                <a:srgbClr val="002060"/>
              </a:solidFill>
              <a:latin typeface="Calibri"/>
              <a:ea typeface="+mn-ea"/>
              <a:cs typeface="+mn-cs"/>
            </a:rPr>
            <a:t> staff available for clinical oversight and data collection</a:t>
          </a:r>
          <a:endParaRPr lang="en-US" sz="2700" kern="1200" dirty="0">
            <a:solidFill>
              <a:srgbClr val="002060"/>
            </a:solidFill>
            <a:latin typeface="Calibri"/>
            <a:ea typeface="+mn-ea"/>
            <a:cs typeface="+mn-cs"/>
          </a:endParaRPr>
        </a:p>
      </dsp:txBody>
      <dsp:txXfrm>
        <a:off x="1248064" y="1959433"/>
        <a:ext cx="2798638" cy="1679183"/>
      </dsp:txXfrm>
    </dsp:sp>
    <dsp:sp modelId="{DC43A73C-2E24-42C2-B673-82FFCE3BE03F}">
      <dsp:nvSpPr>
        <dsp:cNvPr id="0" name=""/>
        <dsp:cNvSpPr/>
      </dsp:nvSpPr>
      <dsp:spPr>
        <a:xfrm>
          <a:off x="4326566" y="1959433"/>
          <a:ext cx="2798638" cy="1679183"/>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100" kern="1200" dirty="0">
              <a:solidFill>
                <a:srgbClr val="002060"/>
              </a:solidFill>
              <a:latin typeface="Calibri"/>
              <a:ea typeface="+mn-ea"/>
              <a:cs typeface="+mn-cs"/>
            </a:rPr>
            <a:t>Provide the </a:t>
          </a:r>
          <a:r>
            <a:rPr lang="en-US" sz="2400" kern="1200" dirty="0">
              <a:solidFill>
                <a:srgbClr val="002060"/>
              </a:solidFill>
              <a:latin typeface="Calibri"/>
              <a:ea typeface="+mn-ea"/>
              <a:cs typeface="+mn-cs"/>
            </a:rPr>
            <a:t>standard</a:t>
          </a:r>
          <a:r>
            <a:rPr lang="en-US" sz="2100" kern="1200" dirty="0">
              <a:solidFill>
                <a:srgbClr val="002060"/>
              </a:solidFill>
              <a:latin typeface="Calibri"/>
              <a:ea typeface="+mn-ea"/>
              <a:cs typeface="+mn-cs"/>
            </a:rPr>
            <a:t> of care to all participants throughout the trial</a:t>
          </a:r>
          <a:endParaRPr lang="en-US" sz="2700" kern="1200" dirty="0">
            <a:solidFill>
              <a:srgbClr val="002060"/>
            </a:solidFill>
            <a:latin typeface="Calibri"/>
            <a:ea typeface="+mn-ea"/>
            <a:cs typeface="+mn-cs"/>
          </a:endParaRPr>
        </a:p>
      </dsp:txBody>
      <dsp:txXfrm>
        <a:off x="4326566" y="1959433"/>
        <a:ext cx="2798638" cy="1679183"/>
      </dsp:txXfrm>
    </dsp:sp>
    <dsp:sp modelId="{DE329834-DC53-4FEA-BF1A-7763D6674005}">
      <dsp:nvSpPr>
        <dsp:cNvPr id="0" name=""/>
        <dsp:cNvSpPr/>
      </dsp:nvSpPr>
      <dsp:spPr>
        <a:xfrm>
          <a:off x="7405068" y="1959433"/>
          <a:ext cx="2798638" cy="1679183"/>
        </a:xfrm>
        <a:prstGeom prst="rect">
          <a:avLst/>
        </a:prstGeom>
        <a:solidFill>
          <a:srgbClr val="70AD47">
            <a:lumMod val="20000"/>
            <a:lumOff val="80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100" kern="1200" dirty="0">
              <a:solidFill>
                <a:srgbClr val="002060"/>
              </a:solidFill>
              <a:latin typeface="Calibri"/>
              <a:ea typeface="+mn-ea"/>
              <a:cs typeface="+mn-cs"/>
            </a:rPr>
            <a:t>Establish systems for timely safety data recording, management, and reporting</a:t>
          </a:r>
          <a:endParaRPr lang="en-US" sz="2400" kern="1200" dirty="0">
            <a:solidFill>
              <a:srgbClr val="002060"/>
            </a:solidFill>
            <a:latin typeface="Calibri"/>
            <a:ea typeface="+mn-ea"/>
            <a:cs typeface="+mn-cs"/>
          </a:endParaRPr>
        </a:p>
      </dsp:txBody>
      <dsp:txXfrm>
        <a:off x="7405068" y="1959433"/>
        <a:ext cx="2798638" cy="16791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DDAFF-F6C0-4885-9617-833675FBAB01}">
      <dsp:nvSpPr>
        <dsp:cNvPr id="0" name=""/>
        <dsp:cNvSpPr/>
      </dsp:nvSpPr>
      <dsp:spPr>
        <a:xfrm>
          <a:off x="653025" y="0"/>
          <a:ext cx="9530443" cy="1877581"/>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tx1"/>
              </a:solidFill>
            </a:rPr>
            <a:t>The sponsor determines the extent and nature of trial monitoring. On-site monitoring is typically conducted before, during, and after the trial.</a:t>
          </a:r>
        </a:p>
      </dsp:txBody>
      <dsp:txXfrm>
        <a:off x="708017" y="54992"/>
        <a:ext cx="7589816" cy="1767597"/>
      </dsp:txXfrm>
    </dsp:sp>
    <dsp:sp modelId="{004E2F9C-5398-4EBC-B72B-2EE7B4CC3DAD}">
      <dsp:nvSpPr>
        <dsp:cNvPr id="0" name=""/>
        <dsp:cNvSpPr/>
      </dsp:nvSpPr>
      <dsp:spPr>
        <a:xfrm>
          <a:off x="394661" y="2282326"/>
          <a:ext cx="10679052" cy="1760251"/>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solidFill>
                <a:schemeClr val="tx1"/>
              </a:solidFill>
            </a:rPr>
            <a:t>Purpose </a:t>
          </a:r>
          <a:r>
            <a:rPr lang="en-GB" sz="2400" kern="1200" dirty="0">
              <a:solidFill>
                <a:schemeClr val="tx1"/>
              </a:solidFill>
            </a:rPr>
            <a:t>of Monitoring Visits</a:t>
          </a:r>
          <a:endParaRPr lang="en-US" sz="24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rPr>
            <a:t>Ensure compliance with the protocol, </a:t>
          </a:r>
          <a:r>
            <a:rPr lang="en-US" sz="2000" kern="1200" dirty="0" smtClean="0">
              <a:solidFill>
                <a:schemeClr val="tx1"/>
              </a:solidFill>
            </a:rPr>
            <a:t>GCP, SOPs</a:t>
          </a:r>
          <a:r>
            <a:rPr lang="en-US" sz="2000" kern="1200" dirty="0">
              <a:solidFill>
                <a:schemeClr val="tx1"/>
              </a:solidFill>
            </a:rPr>
            <a:t>, and applicable regulations</a:t>
          </a:r>
        </a:p>
        <a:p>
          <a:pPr marL="228600" lvl="1" indent="-228600" algn="l" defTabSz="889000">
            <a:lnSpc>
              <a:spcPct val="90000"/>
            </a:lnSpc>
            <a:spcBef>
              <a:spcPct val="0"/>
            </a:spcBef>
            <a:spcAft>
              <a:spcPct val="15000"/>
            </a:spcAft>
            <a:buChar char="••"/>
          </a:pPr>
          <a:r>
            <a:rPr lang="en-US" sz="2000" kern="1200" dirty="0">
              <a:solidFill>
                <a:schemeClr val="tx1"/>
              </a:solidFill>
            </a:rPr>
            <a:t>Verify that trial conduct supports participant rights, safety, and data integrity</a:t>
          </a:r>
        </a:p>
        <a:p>
          <a:pPr marL="228600" lvl="1" indent="-228600" algn="l" defTabSz="889000">
            <a:lnSpc>
              <a:spcPct val="90000"/>
            </a:lnSpc>
            <a:spcBef>
              <a:spcPct val="0"/>
            </a:spcBef>
            <a:spcAft>
              <a:spcPct val="15000"/>
            </a:spcAft>
            <a:buChar char="••"/>
          </a:pPr>
          <a:r>
            <a:rPr lang="en-US" sz="2000" kern="1200" dirty="0">
              <a:solidFill>
                <a:schemeClr val="tx1"/>
              </a:solidFill>
            </a:rPr>
            <a:t>Detect and address deviations and issues early</a:t>
          </a:r>
        </a:p>
      </dsp:txBody>
      <dsp:txXfrm>
        <a:off x="446217" y="2333882"/>
        <a:ext cx="7323887" cy="1657139"/>
      </dsp:txXfrm>
    </dsp:sp>
    <dsp:sp modelId="{33904259-FCE5-4C8C-8770-39A3C1A98BEE}">
      <dsp:nvSpPr>
        <dsp:cNvPr id="0" name=""/>
        <dsp:cNvSpPr/>
      </dsp:nvSpPr>
      <dsp:spPr>
        <a:xfrm>
          <a:off x="5315531" y="1874604"/>
          <a:ext cx="252201" cy="409770"/>
        </a:xfrm>
        <a:prstGeom prst="downArrow">
          <a:avLst>
            <a:gd name="adj1" fmla="val 55000"/>
            <a:gd name="adj2" fmla="val 45000"/>
          </a:avLst>
        </a:prstGeom>
        <a:solidFill>
          <a:srgbClr val="008A42">
            <a:alpha val="90000"/>
          </a:srgb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372276" y="1874604"/>
        <a:ext cx="138711" cy="3473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D501B-C16A-4B27-A3ED-42C823CAA5E5}">
      <dsp:nvSpPr>
        <dsp:cNvPr id="0" name=""/>
        <dsp:cNvSpPr/>
      </dsp:nvSpPr>
      <dsp:spPr>
        <a:xfrm>
          <a:off x="82613" y="908559"/>
          <a:ext cx="897246" cy="897246"/>
        </a:xfrm>
        <a:prstGeom prst="ellipse">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AEF3AAF1-DA92-4A25-8430-59BEDEA7D105}">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96AA8-E2C7-4BEB-A243-177F6C8B5EF3}">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Review </a:t>
          </a:r>
          <a:r>
            <a:rPr lang="en-GB" sz="2000" kern="1200" dirty="0" smtClean="0">
              <a:solidFill>
                <a:sysClr val="windowText" lastClr="000000">
                  <a:hueOff val="0"/>
                  <a:satOff val="0"/>
                  <a:lumOff val="0"/>
                  <a:alphaOff val="0"/>
                </a:sysClr>
              </a:solidFill>
              <a:latin typeface="Calibri"/>
              <a:ea typeface="+mn-ea"/>
              <a:cs typeface="+mn-cs"/>
            </a:rPr>
            <a:t>enrolment </a:t>
          </a:r>
          <a:r>
            <a:rPr lang="en-GB" sz="2000" kern="1200" dirty="0">
              <a:solidFill>
                <a:sysClr val="windowText" lastClr="000000">
                  <a:hueOff val="0"/>
                  <a:satOff val="0"/>
                  <a:lumOff val="0"/>
                  <a:alphaOff val="0"/>
                </a:sysClr>
              </a:solidFill>
              <a:latin typeface="Calibri"/>
              <a:ea typeface="+mn-ea"/>
              <a:cs typeface="+mn-cs"/>
            </a:rPr>
            <a:t>and consent documentation</a:t>
          </a:r>
          <a:endParaRPr lang="en-US" sz="2000" kern="1200" dirty="0">
            <a:solidFill>
              <a:sysClr val="windowText" lastClr="000000">
                <a:hueOff val="0"/>
                <a:satOff val="0"/>
                <a:lumOff val="0"/>
                <a:alphaOff val="0"/>
              </a:sysClr>
            </a:solidFill>
            <a:latin typeface="Calibri"/>
            <a:ea typeface="+mn-ea"/>
            <a:cs typeface="+mn-cs"/>
          </a:endParaRPr>
        </a:p>
      </dsp:txBody>
      <dsp:txXfrm>
        <a:off x="1172126" y="908559"/>
        <a:ext cx="2114937" cy="897246"/>
      </dsp:txXfrm>
    </dsp:sp>
    <dsp:sp modelId="{E32379A7-700D-46C0-B114-75B1A5FE04CF}">
      <dsp:nvSpPr>
        <dsp:cNvPr id="0" name=""/>
        <dsp:cNvSpPr/>
      </dsp:nvSpPr>
      <dsp:spPr>
        <a:xfrm>
          <a:off x="3655575" y="908559"/>
          <a:ext cx="897246" cy="897246"/>
        </a:xfrm>
        <a:prstGeom prst="ellipse">
          <a:avLst/>
        </a:prstGeom>
        <a:solidFill>
          <a:srgbClr val="008A42"/>
        </a:solidFill>
        <a:ln>
          <a:noFill/>
        </a:ln>
        <a:effectLst/>
      </dsp:spPr>
      <dsp:style>
        <a:lnRef idx="0">
          <a:scrgbClr r="0" g="0" b="0"/>
        </a:lnRef>
        <a:fillRef idx="1">
          <a:scrgbClr r="0" g="0" b="0"/>
        </a:fillRef>
        <a:effectRef idx="0">
          <a:scrgbClr r="0" g="0" b="0"/>
        </a:effectRef>
        <a:fontRef idx="minor"/>
      </dsp:style>
    </dsp:sp>
    <dsp:sp modelId="{29BB6A91-DE28-4C5E-9D0D-6C1AF6614EED}">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A13957-5A3D-4DA0-ACF7-82BBE00DCC40}">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Assess informed consent process for each participant</a:t>
          </a:r>
          <a:endParaRPr lang="en-US" sz="2000" kern="1200" dirty="0">
            <a:solidFill>
              <a:sysClr val="windowText" lastClr="000000">
                <a:hueOff val="0"/>
                <a:satOff val="0"/>
                <a:lumOff val="0"/>
                <a:alphaOff val="0"/>
              </a:sysClr>
            </a:solidFill>
            <a:latin typeface="Calibri"/>
            <a:ea typeface="+mn-ea"/>
            <a:cs typeface="+mn-cs"/>
          </a:endParaRPr>
        </a:p>
      </dsp:txBody>
      <dsp:txXfrm>
        <a:off x="4745088" y="908559"/>
        <a:ext cx="2114937" cy="897246"/>
      </dsp:txXfrm>
    </dsp:sp>
    <dsp:sp modelId="{FDD6A3AA-A21E-4245-B5E3-22F39C23FF0E}">
      <dsp:nvSpPr>
        <dsp:cNvPr id="0" name=""/>
        <dsp:cNvSpPr/>
      </dsp:nvSpPr>
      <dsp:spPr>
        <a:xfrm>
          <a:off x="7228536" y="908559"/>
          <a:ext cx="897246" cy="897246"/>
        </a:xfrm>
        <a:prstGeom prst="ellipse">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34F5D9EC-43B6-4B1E-A647-4577023D6090}">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A8628A-911F-41FE-B7CE-9079E147254D}">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Verify source documents and CRFs (Source Data Verification)</a:t>
          </a:r>
          <a:endParaRPr lang="en-US" sz="2000" kern="1200" dirty="0">
            <a:solidFill>
              <a:sysClr val="windowText" lastClr="000000">
                <a:hueOff val="0"/>
                <a:satOff val="0"/>
                <a:lumOff val="0"/>
                <a:alphaOff val="0"/>
              </a:sysClr>
            </a:solidFill>
            <a:latin typeface="Calibri"/>
            <a:ea typeface="+mn-ea"/>
            <a:cs typeface="+mn-cs"/>
          </a:endParaRPr>
        </a:p>
      </dsp:txBody>
      <dsp:txXfrm>
        <a:off x="8318049" y="908559"/>
        <a:ext cx="2114937" cy="897246"/>
      </dsp:txXfrm>
    </dsp:sp>
    <dsp:sp modelId="{2298B126-37F3-430A-ACA4-38431C2DC149}">
      <dsp:nvSpPr>
        <dsp:cNvPr id="0" name=""/>
        <dsp:cNvSpPr/>
      </dsp:nvSpPr>
      <dsp:spPr>
        <a:xfrm>
          <a:off x="82613" y="2545532"/>
          <a:ext cx="897246" cy="897246"/>
        </a:xfrm>
        <a:prstGeom prst="ellipse">
          <a:avLst/>
        </a:prstGeom>
        <a:solidFill>
          <a:srgbClr val="008A42"/>
        </a:solidFill>
        <a:ln>
          <a:noFill/>
        </a:ln>
        <a:effectLst/>
      </dsp:spPr>
      <dsp:style>
        <a:lnRef idx="0">
          <a:scrgbClr r="0" g="0" b="0"/>
        </a:lnRef>
        <a:fillRef idx="1">
          <a:scrgbClr r="0" g="0" b="0"/>
        </a:fillRef>
        <a:effectRef idx="0">
          <a:scrgbClr r="0" g="0" b="0"/>
        </a:effectRef>
        <a:fontRef idx="minor"/>
      </dsp:style>
    </dsp:sp>
    <dsp:sp modelId="{90058579-E0CB-4D1D-BAA0-5DED1B260B7C}">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49B7D5-0E21-4925-A954-062B7AE66D39}">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Review IP storage, handling, and accountability</a:t>
          </a:r>
          <a:endParaRPr lang="en-US" sz="2000" kern="1200" dirty="0">
            <a:solidFill>
              <a:sysClr val="windowText" lastClr="000000">
                <a:hueOff val="0"/>
                <a:satOff val="0"/>
                <a:lumOff val="0"/>
                <a:alphaOff val="0"/>
              </a:sysClr>
            </a:solidFill>
            <a:latin typeface="Calibri"/>
            <a:ea typeface="+mn-ea"/>
            <a:cs typeface="+mn-cs"/>
          </a:endParaRPr>
        </a:p>
      </dsp:txBody>
      <dsp:txXfrm>
        <a:off x="1172126" y="2545532"/>
        <a:ext cx="2114937" cy="897246"/>
      </dsp:txXfrm>
    </dsp:sp>
    <dsp:sp modelId="{5E9901D1-FA13-4193-8BF1-4BF5B2C9D9AA}">
      <dsp:nvSpPr>
        <dsp:cNvPr id="0" name=""/>
        <dsp:cNvSpPr/>
      </dsp:nvSpPr>
      <dsp:spPr>
        <a:xfrm>
          <a:off x="3655575" y="2545532"/>
          <a:ext cx="897246" cy="897246"/>
        </a:xfrm>
        <a:prstGeom prst="ellipse">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7DDF4CD3-97B8-4F8B-88D5-89F9E710C33A}">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CFB1AF-5A17-4766-A0E4-3D7814E792B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Monitor recruitment and retention performance</a:t>
          </a:r>
          <a:endParaRPr lang="en-US" sz="2000" kern="1200" dirty="0">
            <a:solidFill>
              <a:sysClr val="windowText" lastClr="000000">
                <a:hueOff val="0"/>
                <a:satOff val="0"/>
                <a:lumOff val="0"/>
                <a:alphaOff val="0"/>
              </a:sysClr>
            </a:solidFill>
            <a:latin typeface="Calibri"/>
            <a:ea typeface="+mn-ea"/>
            <a:cs typeface="+mn-cs"/>
          </a:endParaRPr>
        </a:p>
      </dsp:txBody>
      <dsp:txXfrm>
        <a:off x="4745088" y="2545532"/>
        <a:ext cx="2114937" cy="897246"/>
      </dsp:txXfrm>
    </dsp:sp>
    <dsp:sp modelId="{ACC43D32-9967-41C5-99FC-987CBA96B195}">
      <dsp:nvSpPr>
        <dsp:cNvPr id="0" name=""/>
        <dsp:cNvSpPr/>
      </dsp:nvSpPr>
      <dsp:spPr>
        <a:xfrm>
          <a:off x="7228536" y="2545532"/>
          <a:ext cx="897246" cy="897246"/>
        </a:xfrm>
        <a:prstGeom prst="ellipse">
          <a:avLst/>
        </a:prstGeom>
        <a:solidFill>
          <a:srgbClr val="008A42"/>
        </a:solidFill>
        <a:ln>
          <a:noFill/>
        </a:ln>
        <a:effectLst/>
      </dsp:spPr>
      <dsp:style>
        <a:lnRef idx="0">
          <a:scrgbClr r="0" g="0" b="0"/>
        </a:lnRef>
        <a:fillRef idx="1">
          <a:scrgbClr r="0" g="0" b="0"/>
        </a:fillRef>
        <a:effectRef idx="0">
          <a:scrgbClr r="0" g="0" b="0"/>
        </a:effectRef>
        <a:fontRef idx="minor"/>
      </dsp:style>
    </dsp:sp>
    <dsp:sp modelId="{EE5E293D-54AF-4465-8910-EB75FA44B238}">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00424D-71CF-41C7-8B4C-65F86E978FA3}">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kern="1200" dirty="0">
              <a:solidFill>
                <a:sysClr val="windowText" lastClr="000000">
                  <a:hueOff val="0"/>
                  <a:satOff val="0"/>
                  <a:lumOff val="0"/>
                  <a:alphaOff val="0"/>
                </a:sysClr>
              </a:solidFill>
              <a:latin typeface="Calibri"/>
              <a:ea typeface="+mn-ea"/>
              <a:cs typeface="+mn-cs"/>
            </a:rPr>
            <a:t>Evaluate safety reporting and AE/SAE documentation</a:t>
          </a:r>
          <a:endParaRPr lang="en-US" sz="2000" kern="1200" dirty="0">
            <a:solidFill>
              <a:sysClr val="windowText" lastClr="000000">
                <a:hueOff val="0"/>
                <a:satOff val="0"/>
                <a:lumOff val="0"/>
                <a:alphaOff val="0"/>
              </a:sysClr>
            </a:solidFill>
            <a:latin typeface="Calibri"/>
            <a:ea typeface="+mn-ea"/>
            <a:cs typeface="+mn-cs"/>
          </a:endParaRPr>
        </a:p>
      </dsp:txBody>
      <dsp:txXfrm>
        <a:off x="8318049"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673E1-A559-4ED9-B86C-5458CBC1956D}">
      <dsp:nvSpPr>
        <dsp:cNvPr id="0" name=""/>
        <dsp:cNvSpPr/>
      </dsp:nvSpPr>
      <dsp:spPr>
        <a:xfrm>
          <a:off x="0" y="444"/>
          <a:ext cx="10515600" cy="1039461"/>
        </a:xfrm>
        <a:prstGeom prst="roundRect">
          <a:avLst>
            <a:gd name="adj" fmla="val 10000"/>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9011F9E1-5E5D-46E6-9A52-34B0580ABB9C}">
      <dsp:nvSpPr>
        <dsp:cNvPr id="0" name=""/>
        <dsp:cNvSpPr/>
      </dsp:nvSpPr>
      <dsp:spPr>
        <a:xfrm>
          <a:off x="314437" y="234323"/>
          <a:ext cx="571703" cy="571703"/>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590BE9-DA97-4DC9-BCE3-ACAFCB5E0070}">
      <dsp:nvSpPr>
        <dsp:cNvPr id="0" name=""/>
        <dsp:cNvSpPr/>
      </dsp:nvSpPr>
      <dsp:spPr>
        <a:xfrm>
          <a:off x="1200578" y="444"/>
          <a:ext cx="9315021" cy="103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0" tIns="110010" rIns="110010" bIns="110010" numCol="1" spcCol="1270" anchor="ctr" anchorCtr="0">
          <a:noAutofit/>
        </a:bodyPr>
        <a:lstStyle/>
        <a:p>
          <a:pPr lvl="0" algn="l" defTabSz="1111250">
            <a:lnSpc>
              <a:spcPct val="90000"/>
            </a:lnSpc>
            <a:spcBef>
              <a:spcPct val="0"/>
            </a:spcBef>
            <a:spcAft>
              <a:spcPct val="35000"/>
            </a:spcAft>
          </a:pPr>
          <a:r>
            <a:rPr lang="en-US" sz="2500" kern="1200" dirty="0">
              <a:solidFill>
                <a:sysClr val="windowText" lastClr="000000">
                  <a:hueOff val="0"/>
                  <a:satOff val="0"/>
                  <a:lumOff val="0"/>
                  <a:alphaOff val="0"/>
                </a:sysClr>
              </a:solidFill>
              <a:latin typeface="Calibri"/>
              <a:ea typeface="+mn-ea"/>
              <a:cs typeface="+mn-cs"/>
            </a:rPr>
            <a:t>Confirm all required equipment is procured and delivered ahead of trial start</a:t>
          </a:r>
        </a:p>
      </dsp:txBody>
      <dsp:txXfrm>
        <a:off x="1200578" y="444"/>
        <a:ext cx="9315021" cy="1039461"/>
      </dsp:txXfrm>
    </dsp:sp>
    <dsp:sp modelId="{07E6CC2C-D1A4-4B58-9E5D-C4C28BDDEF23}">
      <dsp:nvSpPr>
        <dsp:cNvPr id="0" name=""/>
        <dsp:cNvSpPr/>
      </dsp:nvSpPr>
      <dsp:spPr>
        <a:xfrm>
          <a:off x="0" y="1299771"/>
          <a:ext cx="10515600" cy="1039461"/>
        </a:xfrm>
        <a:prstGeom prst="roundRect">
          <a:avLst>
            <a:gd name="adj" fmla="val 10000"/>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CDB06417-B9A2-49E3-BF12-9ABA1AC857EB}">
      <dsp:nvSpPr>
        <dsp:cNvPr id="0" name=""/>
        <dsp:cNvSpPr/>
      </dsp:nvSpPr>
      <dsp:spPr>
        <a:xfrm>
          <a:off x="314437" y="1533650"/>
          <a:ext cx="571703" cy="571703"/>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D732E-9064-438F-8FBD-D1CF9F222B95}">
      <dsp:nvSpPr>
        <dsp:cNvPr id="0" name=""/>
        <dsp:cNvSpPr/>
      </dsp:nvSpPr>
      <dsp:spPr>
        <a:xfrm>
          <a:off x="1200578" y="1299771"/>
          <a:ext cx="9315021" cy="103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0" tIns="110010" rIns="110010" bIns="110010" numCol="1" spcCol="1270" anchor="ctr" anchorCtr="0">
          <a:noAutofit/>
        </a:bodyPr>
        <a:lstStyle/>
        <a:p>
          <a:pPr lvl="0" algn="l" defTabSz="1111250">
            <a:lnSpc>
              <a:spcPct val="90000"/>
            </a:lnSpc>
            <a:spcBef>
              <a:spcPct val="0"/>
            </a:spcBef>
            <a:spcAft>
              <a:spcPct val="35000"/>
            </a:spcAft>
          </a:pPr>
          <a:r>
            <a:rPr lang="en-US" sz="2500" kern="1200">
              <a:solidFill>
                <a:sysClr val="windowText" lastClr="000000">
                  <a:hueOff val="0"/>
                  <a:satOff val="0"/>
                  <a:lumOff val="0"/>
                  <a:alphaOff val="0"/>
                </a:sysClr>
              </a:solidFill>
              <a:latin typeface="Calibri"/>
              <a:ea typeface="+mn-ea"/>
              <a:cs typeface="+mn-cs"/>
            </a:rPr>
            <a:t>Use a site initiation checklist to verify essential items (e.g. centrifuges, Freezers, Thermometer)</a:t>
          </a:r>
        </a:p>
      </dsp:txBody>
      <dsp:txXfrm>
        <a:off x="1200578" y="1299771"/>
        <a:ext cx="9315021" cy="1039461"/>
      </dsp:txXfrm>
    </dsp:sp>
    <dsp:sp modelId="{E04FE807-E3EB-419E-ADD6-2CBBCD97CF96}">
      <dsp:nvSpPr>
        <dsp:cNvPr id="0" name=""/>
        <dsp:cNvSpPr/>
      </dsp:nvSpPr>
      <dsp:spPr>
        <a:xfrm>
          <a:off x="0" y="2599098"/>
          <a:ext cx="10515600" cy="1039461"/>
        </a:xfrm>
        <a:prstGeom prst="roundRect">
          <a:avLst>
            <a:gd name="adj" fmla="val 10000"/>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DBCC4CBB-7BE4-469F-9FF0-F13E326A991B}">
      <dsp:nvSpPr>
        <dsp:cNvPr id="0" name=""/>
        <dsp:cNvSpPr/>
      </dsp:nvSpPr>
      <dsp:spPr>
        <a:xfrm>
          <a:off x="314437" y="2832977"/>
          <a:ext cx="571703" cy="571703"/>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A2AB81-622C-4744-8621-784BD227E55D}">
      <dsp:nvSpPr>
        <dsp:cNvPr id="0" name=""/>
        <dsp:cNvSpPr/>
      </dsp:nvSpPr>
      <dsp:spPr>
        <a:xfrm>
          <a:off x="1200578" y="2599098"/>
          <a:ext cx="9315021" cy="103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010" tIns="110010" rIns="110010" bIns="110010" numCol="1" spcCol="1270" anchor="ctr" anchorCtr="0">
          <a:noAutofit/>
        </a:bodyPr>
        <a:lstStyle/>
        <a:p>
          <a:pPr lvl="0" algn="l" defTabSz="1111250">
            <a:lnSpc>
              <a:spcPct val="90000"/>
            </a:lnSpc>
            <a:spcBef>
              <a:spcPct val="0"/>
            </a:spcBef>
            <a:spcAft>
              <a:spcPct val="35000"/>
            </a:spcAft>
          </a:pPr>
          <a:r>
            <a:rPr lang="en-US" sz="2500" kern="1200">
              <a:solidFill>
                <a:sysClr val="windowText" lastClr="000000">
                  <a:hueOff val="0"/>
                  <a:satOff val="0"/>
                  <a:lumOff val="0"/>
                  <a:alphaOff val="0"/>
                </a:sysClr>
              </a:solidFill>
              <a:latin typeface="Calibri"/>
              <a:ea typeface="+mn-ea"/>
              <a:cs typeface="+mn-cs"/>
            </a:rPr>
            <a:t>Ensure equipment is fit-for-purpose and validated</a:t>
          </a:r>
        </a:p>
      </dsp:txBody>
      <dsp:txXfrm>
        <a:off x="1200578" y="2599098"/>
        <a:ext cx="9315021" cy="1039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673E1-A559-4ED9-B86C-5458CBC1956D}">
      <dsp:nvSpPr>
        <dsp:cNvPr id="0" name=""/>
        <dsp:cNvSpPr/>
      </dsp:nvSpPr>
      <dsp:spPr>
        <a:xfrm>
          <a:off x="0" y="453"/>
          <a:ext cx="10276113" cy="106122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9011F9E1-5E5D-46E6-9A52-34B0580ABB9C}">
      <dsp:nvSpPr>
        <dsp:cNvPr id="0" name=""/>
        <dsp:cNvSpPr/>
      </dsp:nvSpPr>
      <dsp:spPr>
        <a:xfrm>
          <a:off x="321021" y="239229"/>
          <a:ext cx="583675" cy="583675"/>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590BE9-DA97-4DC9-BCE3-ACAFCB5E0070}">
      <dsp:nvSpPr>
        <dsp:cNvPr id="0" name=""/>
        <dsp:cNvSpPr/>
      </dsp:nvSpPr>
      <dsp:spPr>
        <a:xfrm>
          <a:off x="1225717" y="453"/>
          <a:ext cx="9050396" cy="106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13" tIns="112313" rIns="112313" bIns="112313" numCol="1" spcCol="1270" anchor="ctr" anchorCtr="0">
          <a:noAutofit/>
        </a:bodyPr>
        <a:lstStyle/>
        <a:p>
          <a:pPr lvl="0" algn="l" defTabSz="1111250">
            <a:lnSpc>
              <a:spcPct val="90000"/>
            </a:lnSpc>
            <a:spcBef>
              <a:spcPct val="0"/>
            </a:spcBef>
            <a:spcAft>
              <a:spcPct val="35000"/>
            </a:spcAft>
          </a:pPr>
          <a:r>
            <a:rPr lang="en-US" sz="2500" kern="1200" dirty="0"/>
            <a:t>Install and Calibrate equipment before use</a:t>
          </a:r>
        </a:p>
      </dsp:txBody>
      <dsp:txXfrm>
        <a:off x="1225717" y="453"/>
        <a:ext cx="9050396" cy="1061227"/>
      </dsp:txXfrm>
    </dsp:sp>
    <dsp:sp modelId="{07E6CC2C-D1A4-4B58-9E5D-C4C28BDDEF23}">
      <dsp:nvSpPr>
        <dsp:cNvPr id="0" name=""/>
        <dsp:cNvSpPr/>
      </dsp:nvSpPr>
      <dsp:spPr>
        <a:xfrm>
          <a:off x="0" y="1326988"/>
          <a:ext cx="10276113" cy="106122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DB06417-B9A2-49E3-BF12-9ABA1AC857EB}">
      <dsp:nvSpPr>
        <dsp:cNvPr id="0" name=""/>
        <dsp:cNvSpPr/>
      </dsp:nvSpPr>
      <dsp:spPr>
        <a:xfrm>
          <a:off x="321021" y="1565764"/>
          <a:ext cx="583675" cy="583675"/>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D732E-9064-438F-8FBD-D1CF9F222B95}">
      <dsp:nvSpPr>
        <dsp:cNvPr id="0" name=""/>
        <dsp:cNvSpPr/>
      </dsp:nvSpPr>
      <dsp:spPr>
        <a:xfrm>
          <a:off x="1225717" y="1326988"/>
          <a:ext cx="9050396" cy="106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13" tIns="112313" rIns="112313" bIns="112313" numCol="1" spcCol="1270" anchor="ctr" anchorCtr="0">
          <a:noAutofit/>
        </a:bodyPr>
        <a:lstStyle/>
        <a:p>
          <a:pPr lvl="0" algn="l" defTabSz="1111250">
            <a:lnSpc>
              <a:spcPct val="90000"/>
            </a:lnSpc>
            <a:spcBef>
              <a:spcPct val="0"/>
            </a:spcBef>
            <a:spcAft>
              <a:spcPct val="35000"/>
            </a:spcAft>
          </a:pPr>
          <a:r>
            <a:rPr lang="en-US" sz="2500" kern="1200" dirty="0"/>
            <a:t>Ensure </a:t>
          </a:r>
          <a:r>
            <a:rPr lang="en-US" sz="2500" b="0" kern="1200" dirty="0"/>
            <a:t>adequate power backup </a:t>
          </a:r>
          <a:r>
            <a:rPr lang="en-US" sz="2500" kern="1200" dirty="0"/>
            <a:t>for critical devices (e.g. vaccine fridges, data servers)</a:t>
          </a:r>
        </a:p>
      </dsp:txBody>
      <dsp:txXfrm>
        <a:off x="1225717" y="1326988"/>
        <a:ext cx="9050396" cy="1061227"/>
      </dsp:txXfrm>
    </dsp:sp>
    <dsp:sp modelId="{E04FE807-E3EB-419E-ADD6-2CBBCD97CF96}">
      <dsp:nvSpPr>
        <dsp:cNvPr id="0" name=""/>
        <dsp:cNvSpPr/>
      </dsp:nvSpPr>
      <dsp:spPr>
        <a:xfrm>
          <a:off x="0" y="2653522"/>
          <a:ext cx="10276113" cy="106122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DBCC4CBB-7BE4-469F-9FF0-F13E326A991B}">
      <dsp:nvSpPr>
        <dsp:cNvPr id="0" name=""/>
        <dsp:cNvSpPr/>
      </dsp:nvSpPr>
      <dsp:spPr>
        <a:xfrm>
          <a:off x="321021" y="2892299"/>
          <a:ext cx="583675" cy="583675"/>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A2AB81-622C-4744-8621-784BD227E55D}">
      <dsp:nvSpPr>
        <dsp:cNvPr id="0" name=""/>
        <dsp:cNvSpPr/>
      </dsp:nvSpPr>
      <dsp:spPr>
        <a:xfrm>
          <a:off x="1225717" y="2653522"/>
          <a:ext cx="9050396" cy="106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13" tIns="112313" rIns="112313" bIns="112313" numCol="1" spcCol="1270" anchor="ctr" anchorCtr="0">
          <a:noAutofit/>
        </a:bodyPr>
        <a:lstStyle/>
        <a:p>
          <a:pPr lvl="0" algn="l" defTabSz="1111250">
            <a:lnSpc>
              <a:spcPct val="90000"/>
            </a:lnSpc>
            <a:spcBef>
              <a:spcPct val="0"/>
            </a:spcBef>
            <a:spcAft>
              <a:spcPct val="35000"/>
            </a:spcAft>
          </a:pPr>
          <a:r>
            <a:rPr lang="en-US" sz="2500" kern="1200" dirty="0"/>
            <a:t>Train site staff on proper operation and troubleshooting</a:t>
          </a:r>
        </a:p>
      </dsp:txBody>
      <dsp:txXfrm>
        <a:off x="1225717" y="2653522"/>
        <a:ext cx="9050396" cy="1061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70446-A56D-4E0A-8A2B-D1C6ED8AFD8B}">
      <dsp:nvSpPr>
        <dsp:cNvPr id="0" name=""/>
        <dsp:cNvSpPr/>
      </dsp:nvSpPr>
      <dsp:spPr>
        <a:xfrm>
          <a:off x="0" y="2626263"/>
          <a:ext cx="11440887" cy="1723112"/>
        </a:xfrm>
        <a:prstGeom prst="rect">
          <a:avLst/>
        </a:prstGeom>
        <a:solidFill>
          <a:srgbClr val="008A42"/>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a:t>Key Documentation considerations</a:t>
          </a:r>
        </a:p>
      </dsp:txBody>
      <dsp:txXfrm>
        <a:off x="0" y="2626263"/>
        <a:ext cx="11440887" cy="930480"/>
      </dsp:txXfrm>
    </dsp:sp>
    <dsp:sp modelId="{246D04A3-CC22-4EA1-BBEF-549CCB35FBB7}">
      <dsp:nvSpPr>
        <dsp:cNvPr id="0" name=""/>
        <dsp:cNvSpPr/>
      </dsp:nvSpPr>
      <dsp:spPr>
        <a:xfrm>
          <a:off x="1396" y="3522281"/>
          <a:ext cx="2287618" cy="792631"/>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t>Maintain records before, during, and after the trial</a:t>
          </a:r>
        </a:p>
      </dsp:txBody>
      <dsp:txXfrm>
        <a:off x="1396" y="3522281"/>
        <a:ext cx="2287618" cy="792631"/>
      </dsp:txXfrm>
    </dsp:sp>
    <dsp:sp modelId="{723C0BDC-AA28-4C26-AEA0-A48C2FCFC761}">
      <dsp:nvSpPr>
        <dsp:cNvPr id="0" name=""/>
        <dsp:cNvSpPr/>
      </dsp:nvSpPr>
      <dsp:spPr>
        <a:xfrm>
          <a:off x="2289015" y="3522281"/>
          <a:ext cx="2287618" cy="792631"/>
        </a:xfrm>
        <a:prstGeom prst="rect">
          <a:avLst/>
        </a:prstGeom>
        <a:solidFill>
          <a:schemeClr val="bg1">
            <a:lumMod val="95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fr-FR" sz="1400" kern="1200" dirty="0"/>
            <a:t>Use </a:t>
          </a:r>
          <a:r>
            <a:rPr lang="fr-FR" sz="1400" kern="1200" dirty="0" err="1"/>
            <a:t>appropriate</a:t>
          </a:r>
          <a:r>
            <a:rPr lang="fr-FR" sz="1400" kern="1200" dirty="0"/>
            <a:t> source documentation (e.g., </a:t>
          </a:r>
          <a:r>
            <a:rPr lang="fr-FR" sz="1400" kern="1200" dirty="0" err="1"/>
            <a:t>clinic</a:t>
          </a:r>
          <a:r>
            <a:rPr lang="fr-FR" sz="1400" kern="1200" dirty="0"/>
            <a:t> notes, </a:t>
          </a:r>
          <a:r>
            <a:rPr lang="fr-FR" sz="1400" kern="1200" dirty="0" err="1"/>
            <a:t>lab</a:t>
          </a:r>
          <a:r>
            <a:rPr lang="fr-FR" sz="1400" kern="1200" dirty="0"/>
            <a:t> reports)</a:t>
          </a:r>
          <a:endParaRPr lang="en-US" sz="1400" kern="1200" dirty="0"/>
        </a:p>
      </dsp:txBody>
      <dsp:txXfrm>
        <a:off x="2289015" y="3522281"/>
        <a:ext cx="2287618" cy="792631"/>
      </dsp:txXfrm>
    </dsp:sp>
    <dsp:sp modelId="{C739520F-F69D-4257-B1EB-EEC8BB16C933}">
      <dsp:nvSpPr>
        <dsp:cNvPr id="0" name=""/>
        <dsp:cNvSpPr/>
      </dsp:nvSpPr>
      <dsp:spPr>
        <a:xfrm>
          <a:off x="4576634" y="3522281"/>
          <a:ext cx="2287618" cy="792631"/>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Essential documents must be stored in the Investigator Site File (ISF) or referenced from it</a:t>
          </a:r>
        </a:p>
      </dsp:txBody>
      <dsp:txXfrm>
        <a:off x="4576634" y="3522281"/>
        <a:ext cx="2287618" cy="792631"/>
      </dsp:txXfrm>
    </dsp:sp>
    <dsp:sp modelId="{2C162A10-73C9-4CFE-A452-321CEF4DFF38}">
      <dsp:nvSpPr>
        <dsp:cNvPr id="0" name=""/>
        <dsp:cNvSpPr/>
      </dsp:nvSpPr>
      <dsp:spPr>
        <a:xfrm>
          <a:off x="6864252" y="3522281"/>
          <a:ext cx="2287618" cy="792631"/>
        </a:xfrm>
        <a:prstGeom prst="rect">
          <a:avLst/>
        </a:prstGeom>
        <a:solidFill>
          <a:schemeClr val="bg1">
            <a:lumMod val="95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a:t>Maintain version control and audit trails for documents</a:t>
          </a:r>
          <a:endParaRPr lang="en-US" sz="1400" kern="1200" dirty="0"/>
        </a:p>
      </dsp:txBody>
      <dsp:txXfrm>
        <a:off x="6864252" y="3522281"/>
        <a:ext cx="2287618" cy="792631"/>
      </dsp:txXfrm>
    </dsp:sp>
    <dsp:sp modelId="{C0C36331-9F48-4EDB-AC5F-9A9E9401CCAB}">
      <dsp:nvSpPr>
        <dsp:cNvPr id="0" name=""/>
        <dsp:cNvSpPr/>
      </dsp:nvSpPr>
      <dsp:spPr>
        <a:xfrm>
          <a:off x="9151871" y="3522281"/>
          <a:ext cx="2287618" cy="792631"/>
        </a:xfrm>
        <a:prstGeom prst="rect">
          <a:avLst/>
        </a:prstGeom>
        <a:solidFill>
          <a:schemeClr val="accent6">
            <a:lumMod val="20000"/>
            <a:lumOff val="8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Provide direct access to monitors, auditors, and inspectors</a:t>
          </a:r>
        </a:p>
      </dsp:txBody>
      <dsp:txXfrm>
        <a:off x="9151871" y="3522281"/>
        <a:ext cx="2287618" cy="792631"/>
      </dsp:txXfrm>
    </dsp:sp>
    <dsp:sp modelId="{A141CFDA-B214-4F6C-AEED-6DC7BC2509D2}">
      <dsp:nvSpPr>
        <dsp:cNvPr id="0" name=""/>
        <dsp:cNvSpPr/>
      </dsp:nvSpPr>
      <dsp:spPr>
        <a:xfrm rot="10800000">
          <a:off x="0" y="0"/>
          <a:ext cx="11440887" cy="2650147"/>
        </a:xfrm>
        <a:prstGeom prst="upArrowCallout">
          <a:avLst/>
        </a:prstGeom>
        <a:solidFill>
          <a:srgbClr val="008A42"/>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GB" sz="3200" kern="1200" dirty="0"/>
            <a:t>ICH-GCP Principle 2.10 : </a:t>
          </a:r>
          <a:r>
            <a:rPr lang="en-US" sz="3200" kern="1200" dirty="0"/>
            <a:t>All clinical trial information should be recorded, handled, and stored in a way that allows its accurate reporting, interpretation, and verification.</a:t>
          </a:r>
        </a:p>
      </dsp:txBody>
      <dsp:txXfrm rot="10800000">
        <a:off x="0" y="0"/>
        <a:ext cx="11440887" cy="1721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00F6B-1664-4CF2-8CE8-9273F3127B3F}">
      <dsp:nvSpPr>
        <dsp:cNvPr id="0" name=""/>
        <dsp:cNvSpPr/>
      </dsp:nvSpPr>
      <dsp:spPr>
        <a:xfrm>
          <a:off x="-1769" y="0"/>
          <a:ext cx="10515600" cy="1140678"/>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0AC9F78F-6100-4BFB-8A0E-46FBB5B598BD}">
      <dsp:nvSpPr>
        <dsp:cNvPr id="0" name=""/>
        <dsp:cNvSpPr/>
      </dsp:nvSpPr>
      <dsp:spPr>
        <a:xfrm>
          <a:off x="343286" y="263409"/>
          <a:ext cx="627373" cy="6273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B3D7A0-780E-4D3D-B608-091FADBB897D}">
      <dsp:nvSpPr>
        <dsp:cNvPr id="0" name=""/>
        <dsp:cNvSpPr/>
      </dsp:nvSpPr>
      <dsp:spPr>
        <a:xfrm>
          <a:off x="1315714" y="6756"/>
          <a:ext cx="9195539" cy="114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22" tIns="120722" rIns="120722" bIns="120722" numCol="1" spcCol="1270" anchor="ctr" anchorCtr="0">
          <a:noAutofit/>
        </a:bodyPr>
        <a:lstStyle/>
        <a:p>
          <a:pPr lvl="0" algn="l" defTabSz="1111250">
            <a:lnSpc>
              <a:spcPct val="90000"/>
            </a:lnSpc>
            <a:spcBef>
              <a:spcPct val="0"/>
            </a:spcBef>
            <a:spcAft>
              <a:spcPct val="35000"/>
            </a:spcAft>
          </a:pPr>
          <a:r>
            <a:rPr lang="en-GB" sz="2500" kern="1200" dirty="0"/>
            <a:t>ICH-GCP Principle 2.13 : </a:t>
          </a:r>
          <a:r>
            <a:rPr lang="en-US" sz="2500" kern="1200" dirty="0"/>
            <a:t>Quality assurance systems and procedures should be implemented to ensure trial integrity.</a:t>
          </a:r>
        </a:p>
      </dsp:txBody>
      <dsp:txXfrm>
        <a:off x="1315714" y="6756"/>
        <a:ext cx="9195539" cy="1140678"/>
      </dsp:txXfrm>
    </dsp:sp>
    <dsp:sp modelId="{6368B9B2-A761-40B5-9FCF-36570E5E1EBD}">
      <dsp:nvSpPr>
        <dsp:cNvPr id="0" name=""/>
        <dsp:cNvSpPr/>
      </dsp:nvSpPr>
      <dsp:spPr>
        <a:xfrm>
          <a:off x="-1769" y="1487060"/>
          <a:ext cx="10515600" cy="1140678"/>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06102096-28A3-47EF-9317-CE093F40F700}">
      <dsp:nvSpPr>
        <dsp:cNvPr id="0" name=""/>
        <dsp:cNvSpPr/>
      </dsp:nvSpPr>
      <dsp:spPr>
        <a:xfrm>
          <a:off x="343286" y="1743713"/>
          <a:ext cx="627373" cy="6273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3A262-7CB3-4434-82CF-A570DA60798B}">
      <dsp:nvSpPr>
        <dsp:cNvPr id="0" name=""/>
        <dsp:cNvSpPr/>
      </dsp:nvSpPr>
      <dsp:spPr>
        <a:xfrm>
          <a:off x="1309599" y="1432604"/>
          <a:ext cx="9207769" cy="12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22" tIns="120722" rIns="120722" bIns="120722" numCol="1" spcCol="1270" anchor="ctr" anchorCtr="0">
          <a:noAutofit/>
        </a:bodyPr>
        <a:lstStyle/>
        <a:p>
          <a:pPr lvl="0" algn="l" defTabSz="1111250">
            <a:lnSpc>
              <a:spcPct val="90000"/>
            </a:lnSpc>
            <a:spcBef>
              <a:spcPct val="0"/>
            </a:spcBef>
            <a:spcAft>
              <a:spcPct val="35000"/>
            </a:spcAft>
          </a:pPr>
          <a:r>
            <a:rPr lang="en-US" sz="2500" kern="1200" dirty="0"/>
            <a:t>Monitoring is a principal quality control activity in clinical trials</a:t>
          </a:r>
        </a:p>
      </dsp:txBody>
      <dsp:txXfrm>
        <a:off x="1309599" y="1432604"/>
        <a:ext cx="9207769" cy="1249590"/>
      </dsp:txXfrm>
    </dsp:sp>
    <dsp:sp modelId="{AB85181E-F31A-4623-BB94-E101A526BEB7}">
      <dsp:nvSpPr>
        <dsp:cNvPr id="0" name=""/>
        <dsp:cNvSpPr/>
      </dsp:nvSpPr>
      <dsp:spPr>
        <a:xfrm>
          <a:off x="-1769" y="2967364"/>
          <a:ext cx="10515600" cy="1140678"/>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D934BFFD-4759-484A-9F1E-6471BA076A0A}">
      <dsp:nvSpPr>
        <dsp:cNvPr id="0" name=""/>
        <dsp:cNvSpPr/>
      </dsp:nvSpPr>
      <dsp:spPr>
        <a:xfrm>
          <a:off x="343286" y="3224017"/>
          <a:ext cx="627373" cy="6273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D7058-0333-401C-8EF6-59201ED126F8}">
      <dsp:nvSpPr>
        <dsp:cNvPr id="0" name=""/>
        <dsp:cNvSpPr/>
      </dsp:nvSpPr>
      <dsp:spPr>
        <a:xfrm>
          <a:off x="1315714" y="2967364"/>
          <a:ext cx="9195539" cy="114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22" tIns="120722" rIns="120722" bIns="120722" numCol="1" spcCol="1270" anchor="ctr" anchorCtr="0">
          <a:noAutofit/>
        </a:bodyPr>
        <a:lstStyle/>
        <a:p>
          <a:pPr lvl="0" algn="l" defTabSz="1111250">
            <a:lnSpc>
              <a:spcPct val="90000"/>
            </a:lnSpc>
            <a:spcBef>
              <a:spcPct val="0"/>
            </a:spcBef>
            <a:spcAft>
              <a:spcPct val="35000"/>
            </a:spcAft>
          </a:pPr>
          <a:r>
            <a:rPr lang="en-GB" sz="2500" kern="1200" dirty="0"/>
            <a:t>A Site Initiation Visit (SIV) checks site readiness before participant enrolment</a:t>
          </a:r>
          <a:endParaRPr lang="en-US" sz="2500" kern="1200" dirty="0"/>
        </a:p>
      </dsp:txBody>
      <dsp:txXfrm>
        <a:off x="1315714" y="2967364"/>
        <a:ext cx="9195539" cy="1140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481E2-6C4F-4658-B96A-E8833B1AB087}">
      <dsp:nvSpPr>
        <dsp:cNvPr id="0" name=""/>
        <dsp:cNvSpPr/>
      </dsp:nvSpPr>
      <dsp:spPr>
        <a:xfrm>
          <a:off x="82613" y="908559"/>
          <a:ext cx="897246" cy="897246"/>
        </a:xfrm>
        <a:prstGeom prst="ellipse">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B264BCBC-089D-4FFF-A580-1E2C153690DB}">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9B4331-6D6C-4037-9EF2-76CA2FE524A9}">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a:t>Staff training on protocol and GCP</a:t>
          </a:r>
        </a:p>
      </dsp:txBody>
      <dsp:txXfrm>
        <a:off x="1172126" y="908559"/>
        <a:ext cx="2114937" cy="897246"/>
      </dsp:txXfrm>
    </dsp:sp>
    <dsp:sp modelId="{C1393CAD-0209-47D8-A3C7-900DA3685D0F}">
      <dsp:nvSpPr>
        <dsp:cNvPr id="0" name=""/>
        <dsp:cNvSpPr/>
      </dsp:nvSpPr>
      <dsp:spPr>
        <a:xfrm>
          <a:off x="3655575" y="908559"/>
          <a:ext cx="897246" cy="897246"/>
        </a:xfrm>
        <a:prstGeom prst="ellipse">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F71A784-E5B9-4841-9D2E-4682FB79D769}">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012CBC-B734-475D-8100-3980F620F1C0}">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a:t>Availability and calibration of required equipment</a:t>
          </a:r>
        </a:p>
      </dsp:txBody>
      <dsp:txXfrm>
        <a:off x="4745088" y="908559"/>
        <a:ext cx="2114937" cy="897246"/>
      </dsp:txXfrm>
    </dsp:sp>
    <dsp:sp modelId="{03691107-7A6B-4BD0-A857-317D636ACE5A}">
      <dsp:nvSpPr>
        <dsp:cNvPr id="0" name=""/>
        <dsp:cNvSpPr/>
      </dsp:nvSpPr>
      <dsp:spPr>
        <a:xfrm>
          <a:off x="7228536" y="908559"/>
          <a:ext cx="897246" cy="897246"/>
        </a:xfrm>
        <a:prstGeom prst="ellipse">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A2D2259D-4186-47DE-8ACB-A5F93BC82F78}">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B1CF1-0710-4EF0-85B7-ACFA0C5499D0}">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a:t>Proper storage and accountability of Investigational Product (IP)</a:t>
          </a:r>
        </a:p>
      </dsp:txBody>
      <dsp:txXfrm>
        <a:off x="8318049" y="908559"/>
        <a:ext cx="2114937" cy="897246"/>
      </dsp:txXfrm>
    </dsp:sp>
    <dsp:sp modelId="{880D15F4-33BE-437C-AB2A-4A7962DE8E70}">
      <dsp:nvSpPr>
        <dsp:cNvPr id="0" name=""/>
        <dsp:cNvSpPr/>
      </dsp:nvSpPr>
      <dsp:spPr>
        <a:xfrm>
          <a:off x="82613" y="2545532"/>
          <a:ext cx="897246" cy="897246"/>
        </a:xfrm>
        <a:prstGeom prst="ellipse">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E18E6E09-2886-44EF-88F5-BBB54589BE69}">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A7F2FE-CCBB-4893-A1E1-AF302051AF58}">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a:t>Setup of the Investigator Site File (ISF)</a:t>
          </a:r>
        </a:p>
      </dsp:txBody>
      <dsp:txXfrm>
        <a:off x="1172126" y="2545532"/>
        <a:ext cx="2114937" cy="897246"/>
      </dsp:txXfrm>
    </dsp:sp>
    <dsp:sp modelId="{D4DF2BBB-0525-4041-9E9D-4B9CE15CF4E8}">
      <dsp:nvSpPr>
        <dsp:cNvPr id="0" name=""/>
        <dsp:cNvSpPr/>
      </dsp:nvSpPr>
      <dsp:spPr>
        <a:xfrm>
          <a:off x="3655575" y="2545532"/>
          <a:ext cx="897246" cy="897246"/>
        </a:xfrm>
        <a:prstGeom prst="ellipse">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F963A9B1-8F64-4BD9-B560-E1580ADB55FD}">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AB37E4-C027-4827-95FE-8CDCE192050E}">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dirty="0"/>
            <a:t>Completion of regulatory and ethics approvals</a:t>
          </a:r>
        </a:p>
      </dsp:txBody>
      <dsp:txXfrm>
        <a:off x="4745088" y="2545532"/>
        <a:ext cx="2114937" cy="897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0B42C-D3E3-4DE4-B8B7-0DFB7786B0A0}">
      <dsp:nvSpPr>
        <dsp:cNvPr id="0" name=""/>
        <dsp:cNvSpPr/>
      </dsp:nvSpPr>
      <dsp:spPr>
        <a:xfrm>
          <a:off x="0" y="0"/>
          <a:ext cx="5791200" cy="1242935"/>
        </a:xfrm>
        <a:prstGeom prst="roundRect">
          <a:avLst>
            <a:gd name="adj" fmla="val 10000"/>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98F78F56-EC6D-4CA2-A46C-C53699738C8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1AEC3-1374-455A-86F6-AE5811AADC11}">
      <dsp:nvSpPr>
        <dsp:cNvPr id="0" name=""/>
        <dsp:cNvSpPr/>
      </dsp:nvSpPr>
      <dsp:spPr>
        <a:xfrm>
          <a:off x="1435590" y="0"/>
          <a:ext cx="43556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889000">
            <a:lnSpc>
              <a:spcPct val="100000"/>
            </a:lnSpc>
            <a:spcBef>
              <a:spcPct val="0"/>
            </a:spcBef>
            <a:spcAft>
              <a:spcPct val="35000"/>
            </a:spcAft>
          </a:pPr>
          <a:r>
            <a:rPr lang="en-US" sz="2000" kern="1200" dirty="0" smtClean="0">
              <a:solidFill>
                <a:sysClr val="windowText" lastClr="000000">
                  <a:hueOff val="0"/>
                  <a:satOff val="0"/>
                  <a:lumOff val="0"/>
                  <a:alphaOff val="0"/>
                </a:sysClr>
              </a:solidFill>
              <a:latin typeface="Calibri"/>
              <a:ea typeface="+mn-ea"/>
              <a:cs typeface="+mn-cs"/>
            </a:rPr>
            <a:t>Consent </a:t>
          </a:r>
          <a:r>
            <a:rPr lang="en-US" sz="2000" kern="1200" dirty="0">
              <a:solidFill>
                <a:sysClr val="windowText" lastClr="000000">
                  <a:hueOff val="0"/>
                  <a:satOff val="0"/>
                  <a:lumOff val="0"/>
                  <a:alphaOff val="0"/>
                </a:sysClr>
              </a:solidFill>
              <a:latin typeface="Calibri"/>
              <a:ea typeface="+mn-ea"/>
              <a:cs typeface="+mn-cs"/>
            </a:rPr>
            <a:t>should </a:t>
          </a:r>
          <a:r>
            <a:rPr lang="en-US" sz="2000" kern="1200" dirty="0" smtClean="0">
              <a:solidFill>
                <a:sysClr val="windowText" lastClr="000000">
                  <a:hueOff val="0"/>
                  <a:satOff val="0"/>
                  <a:lumOff val="0"/>
                  <a:alphaOff val="0"/>
                </a:sysClr>
              </a:solidFill>
              <a:latin typeface="Calibri"/>
              <a:ea typeface="+mn-ea"/>
              <a:cs typeface="+mn-cs"/>
            </a:rPr>
            <a:t>be freely given Informed obtained </a:t>
          </a:r>
          <a:r>
            <a:rPr lang="en-US" sz="2000" kern="1200" dirty="0">
              <a:solidFill>
                <a:sysClr val="windowText" lastClr="000000">
                  <a:hueOff val="0"/>
                  <a:satOff val="0"/>
                  <a:lumOff val="0"/>
                  <a:alphaOff val="0"/>
                </a:sysClr>
              </a:solidFill>
              <a:latin typeface="Calibri"/>
              <a:ea typeface="+mn-ea"/>
              <a:cs typeface="+mn-cs"/>
            </a:rPr>
            <a:t>from every subject prior to clinical trial participation</a:t>
          </a:r>
          <a:r>
            <a:rPr lang="en-US" sz="1500" kern="1200" dirty="0">
              <a:solidFill>
                <a:sysClr val="windowText" lastClr="000000">
                  <a:hueOff val="0"/>
                  <a:satOff val="0"/>
                  <a:lumOff val="0"/>
                  <a:alphaOff val="0"/>
                </a:sysClr>
              </a:solidFill>
              <a:latin typeface="Calibri"/>
              <a:ea typeface="+mn-ea"/>
              <a:cs typeface="+mn-cs"/>
            </a:rPr>
            <a:t>.</a:t>
          </a:r>
        </a:p>
      </dsp:txBody>
      <dsp:txXfrm>
        <a:off x="1435590" y="0"/>
        <a:ext cx="4355609" cy="1242935"/>
      </dsp:txXfrm>
    </dsp:sp>
    <dsp:sp modelId="{405A9C80-57DC-4714-864F-F58CC0B47260}">
      <dsp:nvSpPr>
        <dsp:cNvPr id="0" name=""/>
        <dsp:cNvSpPr/>
      </dsp:nvSpPr>
      <dsp:spPr>
        <a:xfrm>
          <a:off x="0" y="1554201"/>
          <a:ext cx="5791200" cy="1242935"/>
        </a:xfrm>
        <a:prstGeom prst="roundRect">
          <a:avLst>
            <a:gd name="adj" fmla="val 10000"/>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3C19B8A6-F19C-4A15-BD16-ADF15756B7E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47CCBC-55EE-4C21-A139-8349E5A6EF1C}">
      <dsp:nvSpPr>
        <dsp:cNvPr id="0" name=""/>
        <dsp:cNvSpPr/>
      </dsp:nvSpPr>
      <dsp:spPr>
        <a:xfrm>
          <a:off x="1435590" y="1554201"/>
          <a:ext cx="43556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100000"/>
            </a:lnSpc>
            <a:spcBef>
              <a:spcPct val="0"/>
            </a:spcBef>
            <a:spcAft>
              <a:spcPct val="35000"/>
            </a:spcAft>
          </a:pPr>
          <a:r>
            <a:rPr lang="en-US" sz="2100" kern="1200" dirty="0">
              <a:solidFill>
                <a:sysClr val="windowText" lastClr="000000">
                  <a:hueOff val="0"/>
                  <a:satOff val="0"/>
                  <a:lumOff val="0"/>
                  <a:alphaOff val="0"/>
                </a:sysClr>
              </a:solidFill>
              <a:latin typeface="Calibri"/>
              <a:ea typeface="+mn-ea"/>
              <a:cs typeface="+mn-cs"/>
            </a:rPr>
            <a:t>Informed consent is an integral ethical requirement in the conduct of clinical </a:t>
          </a:r>
          <a:r>
            <a:rPr lang="en-US" sz="2100" kern="1200" dirty="0" smtClean="0">
              <a:solidFill>
                <a:sysClr val="windowText" lastClr="000000">
                  <a:hueOff val="0"/>
                  <a:satOff val="0"/>
                  <a:lumOff val="0"/>
                  <a:alphaOff val="0"/>
                </a:sysClr>
              </a:solidFill>
              <a:latin typeface="Calibri"/>
              <a:ea typeface="+mn-ea"/>
              <a:cs typeface="+mn-cs"/>
            </a:rPr>
            <a:t>trials</a:t>
          </a:r>
          <a:endParaRPr lang="en-US" sz="2100" kern="1200" dirty="0">
            <a:solidFill>
              <a:sysClr val="windowText" lastClr="000000">
                <a:hueOff val="0"/>
                <a:satOff val="0"/>
                <a:lumOff val="0"/>
                <a:alphaOff val="0"/>
              </a:sysClr>
            </a:solidFill>
            <a:latin typeface="Calibri"/>
            <a:ea typeface="+mn-ea"/>
            <a:cs typeface="+mn-cs"/>
          </a:endParaRPr>
        </a:p>
      </dsp:txBody>
      <dsp:txXfrm>
        <a:off x="1435590" y="1554201"/>
        <a:ext cx="4355609" cy="1242935"/>
      </dsp:txXfrm>
    </dsp:sp>
    <dsp:sp modelId="{1A475B98-A7EA-41B9-A437-50AD76659BC9}">
      <dsp:nvSpPr>
        <dsp:cNvPr id="0" name=""/>
        <dsp:cNvSpPr/>
      </dsp:nvSpPr>
      <dsp:spPr>
        <a:xfrm>
          <a:off x="0" y="3107870"/>
          <a:ext cx="5791200" cy="1242935"/>
        </a:xfrm>
        <a:prstGeom prst="roundRect">
          <a:avLst>
            <a:gd name="adj" fmla="val 10000"/>
          </a:avLst>
        </a:prstGeom>
        <a:solidFill>
          <a:srgbClr val="70AD47">
            <a:lumMod val="20000"/>
            <a:lumOff val="80000"/>
          </a:srgbClr>
        </a:solidFill>
        <a:ln>
          <a:noFill/>
        </a:ln>
        <a:effectLst/>
      </dsp:spPr>
      <dsp:style>
        <a:lnRef idx="0">
          <a:scrgbClr r="0" g="0" b="0"/>
        </a:lnRef>
        <a:fillRef idx="1">
          <a:scrgbClr r="0" g="0" b="0"/>
        </a:fillRef>
        <a:effectRef idx="0">
          <a:scrgbClr r="0" g="0" b="0"/>
        </a:effectRef>
        <a:fontRef idx="minor"/>
      </dsp:style>
    </dsp:sp>
    <dsp:sp modelId="{2416B5E1-430E-4CC1-8859-7CC2D66ACAC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F47AAE-E51C-4E0F-8AE4-C7827799411E}">
      <dsp:nvSpPr>
        <dsp:cNvPr id="0" name=""/>
        <dsp:cNvSpPr/>
      </dsp:nvSpPr>
      <dsp:spPr>
        <a:xfrm>
          <a:off x="1435590" y="3107870"/>
          <a:ext cx="43556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933450">
            <a:lnSpc>
              <a:spcPct val="100000"/>
            </a:lnSpc>
            <a:spcBef>
              <a:spcPct val="0"/>
            </a:spcBef>
            <a:spcAft>
              <a:spcPct val="35000"/>
            </a:spcAft>
          </a:pPr>
          <a:r>
            <a:rPr lang="en-US" sz="2100" kern="1200" dirty="0">
              <a:solidFill>
                <a:sysClr val="windowText" lastClr="000000">
                  <a:hueOff val="0"/>
                  <a:satOff val="0"/>
                  <a:lumOff val="0"/>
                  <a:alphaOff val="0"/>
                </a:sysClr>
              </a:solidFill>
              <a:latin typeface="Calibri"/>
              <a:ea typeface="+mn-ea"/>
              <a:cs typeface="+mn-cs"/>
            </a:rPr>
            <a:t>Consent must be obtained before any study-specific procedures are initiated</a:t>
          </a:r>
        </a:p>
      </dsp:txBody>
      <dsp:txXfrm>
        <a:off x="1435590" y="3107870"/>
        <a:ext cx="43556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8C5CE-405D-47A9-A77F-2BDA86C0921B}">
      <dsp:nvSpPr>
        <dsp:cNvPr id="0" name=""/>
        <dsp:cNvSpPr/>
      </dsp:nvSpPr>
      <dsp:spPr>
        <a:xfrm>
          <a:off x="0" y="0"/>
          <a:ext cx="10940143" cy="1052048"/>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5A54BF71-D220-4624-AF5C-D5CCC7A71596}">
      <dsp:nvSpPr>
        <dsp:cNvPr id="0" name=""/>
        <dsp:cNvSpPr/>
      </dsp:nvSpPr>
      <dsp:spPr>
        <a:xfrm>
          <a:off x="318244" y="238767"/>
          <a:ext cx="579192" cy="578626"/>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C549D7-5481-46D7-B401-357FE1E3F09D}">
      <dsp:nvSpPr>
        <dsp:cNvPr id="0" name=""/>
        <dsp:cNvSpPr/>
      </dsp:nvSpPr>
      <dsp:spPr>
        <a:xfrm>
          <a:off x="1215681" y="2056"/>
          <a:ext cx="9563089" cy="105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51" tIns="111451" rIns="111451" bIns="111451" numCol="1" spcCol="1270" anchor="ctr" anchorCtr="0">
          <a:noAutofit/>
        </a:bodyPr>
        <a:lstStyle/>
        <a:p>
          <a:pPr lvl="0" algn="l" defTabSz="1066800">
            <a:lnSpc>
              <a:spcPct val="100000"/>
            </a:lnSpc>
            <a:spcBef>
              <a:spcPct val="0"/>
            </a:spcBef>
            <a:spcAft>
              <a:spcPct val="35000"/>
            </a:spcAft>
          </a:pPr>
          <a:r>
            <a:rPr lang="en-US" sz="2400" kern="1200" dirty="0"/>
            <a:t>Inclusion criteria: Characteristics that must be present for a participant to enroll (e.g., age range, diagnosis, clinical stability)</a:t>
          </a:r>
        </a:p>
      </dsp:txBody>
      <dsp:txXfrm>
        <a:off x="1215681" y="2056"/>
        <a:ext cx="9563089" cy="1053077"/>
      </dsp:txXfrm>
    </dsp:sp>
    <dsp:sp modelId="{ADB01994-CA9C-4F5C-9F77-3C6ACC1AA17B}">
      <dsp:nvSpPr>
        <dsp:cNvPr id="0" name=""/>
        <dsp:cNvSpPr/>
      </dsp:nvSpPr>
      <dsp:spPr>
        <a:xfrm>
          <a:off x="0" y="1265748"/>
          <a:ext cx="10940143" cy="1052048"/>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8E1FA2F9-19BC-4910-B551-5BC07E4DDB72}">
      <dsp:nvSpPr>
        <dsp:cNvPr id="0" name=""/>
        <dsp:cNvSpPr/>
      </dsp:nvSpPr>
      <dsp:spPr>
        <a:xfrm>
          <a:off x="318244" y="1502459"/>
          <a:ext cx="579192" cy="578626"/>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F960C-C09C-4BB9-AD22-C738DC30B3FC}">
      <dsp:nvSpPr>
        <dsp:cNvPr id="0" name=""/>
        <dsp:cNvSpPr/>
      </dsp:nvSpPr>
      <dsp:spPr>
        <a:xfrm>
          <a:off x="1215681" y="1265748"/>
          <a:ext cx="9563089" cy="105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51" tIns="111451" rIns="111451" bIns="111451" numCol="1" spcCol="1270" anchor="ctr" anchorCtr="0">
          <a:noAutofit/>
        </a:bodyPr>
        <a:lstStyle/>
        <a:p>
          <a:pPr lvl="0" algn="l" defTabSz="1066800">
            <a:lnSpc>
              <a:spcPct val="100000"/>
            </a:lnSpc>
            <a:spcBef>
              <a:spcPct val="0"/>
            </a:spcBef>
            <a:spcAft>
              <a:spcPct val="35000"/>
            </a:spcAft>
          </a:pPr>
          <a:r>
            <a:rPr lang="en-GB" sz="2400" kern="1200" dirty="0"/>
            <a:t>Exclusion criteria: Conditions that prevent a participant from joining (e.g., allergies, comorbidities, concurrent treatments)</a:t>
          </a:r>
          <a:endParaRPr lang="en-US" sz="2400" kern="1200" dirty="0"/>
        </a:p>
      </dsp:txBody>
      <dsp:txXfrm>
        <a:off x="1215681" y="1265748"/>
        <a:ext cx="9563089" cy="1053077"/>
      </dsp:txXfrm>
    </dsp:sp>
    <dsp:sp modelId="{13CBE688-036E-434E-AF3F-786AAD9E585C}">
      <dsp:nvSpPr>
        <dsp:cNvPr id="0" name=""/>
        <dsp:cNvSpPr/>
      </dsp:nvSpPr>
      <dsp:spPr>
        <a:xfrm>
          <a:off x="0" y="2529441"/>
          <a:ext cx="10940143" cy="1052048"/>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09796C1-25B9-4AFE-8265-D9F62988EE5E}">
      <dsp:nvSpPr>
        <dsp:cNvPr id="0" name=""/>
        <dsp:cNvSpPr/>
      </dsp:nvSpPr>
      <dsp:spPr>
        <a:xfrm>
          <a:off x="318555" y="2766152"/>
          <a:ext cx="579192" cy="578626"/>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498D9-C305-44D1-AF36-3A3BAAC440F7}">
      <dsp:nvSpPr>
        <dsp:cNvPr id="0" name=""/>
        <dsp:cNvSpPr/>
      </dsp:nvSpPr>
      <dsp:spPr>
        <a:xfrm>
          <a:off x="1216304" y="2529441"/>
          <a:ext cx="9563089" cy="105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51" tIns="111451" rIns="111451" bIns="111451" numCol="1" spcCol="1270" anchor="ctr" anchorCtr="0">
          <a:noAutofit/>
        </a:bodyPr>
        <a:lstStyle/>
        <a:p>
          <a:pPr lvl="0" algn="l" defTabSz="1066800">
            <a:lnSpc>
              <a:spcPct val="100000"/>
            </a:lnSpc>
            <a:spcBef>
              <a:spcPct val="0"/>
            </a:spcBef>
            <a:spcAft>
              <a:spcPct val="35000"/>
            </a:spcAft>
          </a:pPr>
          <a:r>
            <a:rPr lang="en-US" sz="2400" kern="1200" dirty="0"/>
            <a:t>Ensure that all inclusion and exclusion criteria are strictly applied and that eligibility decisions are reviewed and confirmed by the PI or designee.</a:t>
          </a:r>
        </a:p>
      </dsp:txBody>
      <dsp:txXfrm>
        <a:off x="1216304" y="2529441"/>
        <a:ext cx="9563089" cy="10530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8C5CE-405D-47A9-A77F-2BDA86C0921B}">
      <dsp:nvSpPr>
        <dsp:cNvPr id="0" name=""/>
        <dsp:cNvSpPr/>
      </dsp:nvSpPr>
      <dsp:spPr>
        <a:xfrm>
          <a:off x="0" y="707092"/>
          <a:ext cx="10515600" cy="1305401"/>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5A54BF71-D220-4624-AF5C-D5CCC7A71596}">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C549D7-5481-46D7-B401-357FE1E3F09D}">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977900">
            <a:lnSpc>
              <a:spcPct val="100000"/>
            </a:lnSpc>
            <a:spcBef>
              <a:spcPct val="0"/>
            </a:spcBef>
            <a:spcAft>
              <a:spcPct val="35000"/>
            </a:spcAft>
          </a:pPr>
          <a:r>
            <a:rPr lang="en-GB" sz="2200" kern="1200" dirty="0"/>
            <a:t>ICH-GCP Principle 2.7 :</a:t>
          </a:r>
          <a:r>
            <a:rPr lang="en-US" sz="2200" kern="1200" dirty="0"/>
            <a:t>The medical care given to, and medical decisions made on behalf of, subjects should always be the responsibility of a qualified physician</a:t>
          </a:r>
          <a:r>
            <a:rPr lang="en-US" sz="1900" kern="1200" dirty="0"/>
            <a:t>.</a:t>
          </a:r>
        </a:p>
      </dsp:txBody>
      <dsp:txXfrm>
        <a:off x="1507738" y="707092"/>
        <a:ext cx="9007861" cy="1305401"/>
      </dsp:txXfrm>
    </dsp:sp>
    <dsp:sp modelId="{A99D9C68-3924-4E01-9215-30341A06FC6C}">
      <dsp:nvSpPr>
        <dsp:cNvPr id="0" name=""/>
        <dsp:cNvSpPr/>
      </dsp:nvSpPr>
      <dsp:spPr>
        <a:xfrm>
          <a:off x="0" y="2392783"/>
          <a:ext cx="10515600" cy="1305401"/>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D1A7E1A1-6FDC-449D-ADCA-478D4A85BCFA}">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AEBFB-5BA9-4237-A51F-9314058AD82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066800">
            <a:lnSpc>
              <a:spcPct val="100000"/>
            </a:lnSpc>
            <a:spcBef>
              <a:spcPct val="0"/>
            </a:spcBef>
            <a:spcAft>
              <a:spcPct val="35000"/>
            </a:spcAft>
          </a:pPr>
          <a:r>
            <a:rPr lang="en-US" sz="2400" kern="1200" dirty="0"/>
            <a:t>All follow-up visits and safety assessments must be documented. Missed visits should be followed up and explained.</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2F1C470-4F5F-D34C-955F-BCCD6C60BF6E}" type="datetimeFigureOut">
              <a:rPr lang="en-US" smtClean="0"/>
              <a:pPr/>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64D2F4C-DEF7-A142-B77F-23362869660E}" type="slidenum">
              <a:rPr lang="en-US" smtClean="0"/>
              <a:pPr/>
              <a:t>‹#›</a:t>
            </a:fld>
            <a:endParaRPr lang="en-US"/>
          </a:p>
        </p:txBody>
      </p:sp>
    </p:spTree>
    <p:extLst>
      <p:ext uri="{BB962C8B-B14F-4D97-AF65-F5344CB8AC3E}">
        <p14:creationId xmlns:p14="http://schemas.microsoft.com/office/powerpoint/2010/main" val="360442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Trials media.tghn.org.</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9</a:t>
            </a:fld>
            <a:endParaRPr lang="en-US"/>
          </a:p>
        </p:txBody>
      </p:sp>
    </p:spTree>
    <p:extLst>
      <p:ext uri="{BB962C8B-B14F-4D97-AF65-F5344CB8AC3E}">
        <p14:creationId xmlns:p14="http://schemas.microsoft.com/office/powerpoint/2010/main" val="83364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imperialcrs.com.</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28</a:t>
            </a:fld>
            <a:endParaRPr lang="en-US"/>
          </a:p>
        </p:txBody>
      </p:sp>
    </p:spTree>
    <p:extLst>
      <p:ext uri="{BB962C8B-B14F-4D97-AF65-F5344CB8AC3E}">
        <p14:creationId xmlns:p14="http://schemas.microsoft.com/office/powerpoint/2010/main" val="87144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imperialcrs.com.</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29</a:t>
            </a:fld>
            <a:endParaRPr lang="en-US"/>
          </a:p>
        </p:txBody>
      </p:sp>
    </p:spTree>
    <p:extLst>
      <p:ext uri="{BB962C8B-B14F-4D97-AF65-F5344CB8AC3E}">
        <p14:creationId xmlns:p14="http://schemas.microsoft.com/office/powerpoint/2010/main" val="87144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Trials media.tghn.org.</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10</a:t>
            </a:fld>
            <a:endParaRPr lang="en-US"/>
          </a:p>
        </p:txBody>
      </p:sp>
    </p:spTree>
    <p:extLst>
      <p:ext uri="{BB962C8B-B14F-4D97-AF65-F5344CB8AC3E}">
        <p14:creationId xmlns:p14="http://schemas.microsoft.com/office/powerpoint/2010/main" val="83364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Trials media.tghn.org.</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11</a:t>
            </a:fld>
            <a:endParaRPr lang="en-US"/>
          </a:p>
        </p:txBody>
      </p:sp>
    </p:spTree>
    <p:extLst>
      <p:ext uri="{BB962C8B-B14F-4D97-AF65-F5344CB8AC3E}">
        <p14:creationId xmlns:p14="http://schemas.microsoft.com/office/powerpoint/2010/main" val="83364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Trials media.tghn.org.</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12</a:t>
            </a:fld>
            <a:endParaRPr lang="en-US"/>
          </a:p>
        </p:txBody>
      </p:sp>
    </p:spTree>
    <p:extLst>
      <p:ext uri="{BB962C8B-B14F-4D97-AF65-F5344CB8AC3E}">
        <p14:creationId xmlns:p14="http://schemas.microsoft.com/office/powerpoint/2010/main" val="83364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imperialcrs.com.</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23</a:t>
            </a:fld>
            <a:endParaRPr lang="en-US"/>
          </a:p>
        </p:txBody>
      </p:sp>
    </p:spTree>
    <p:extLst>
      <p:ext uri="{BB962C8B-B14F-4D97-AF65-F5344CB8AC3E}">
        <p14:creationId xmlns:p14="http://schemas.microsoft.com/office/powerpoint/2010/main" val="87144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imperialcrs.com.</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24</a:t>
            </a:fld>
            <a:endParaRPr lang="en-US"/>
          </a:p>
        </p:txBody>
      </p:sp>
    </p:spTree>
    <p:extLst>
      <p:ext uri="{BB962C8B-B14F-4D97-AF65-F5344CB8AC3E}">
        <p14:creationId xmlns:p14="http://schemas.microsoft.com/office/powerpoint/2010/main" val="87144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imperialcrs.com.</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25</a:t>
            </a:fld>
            <a:endParaRPr lang="en-US"/>
          </a:p>
        </p:txBody>
      </p:sp>
    </p:spTree>
    <p:extLst>
      <p:ext uri="{BB962C8B-B14F-4D97-AF65-F5344CB8AC3E}">
        <p14:creationId xmlns:p14="http://schemas.microsoft.com/office/powerpoint/2010/main" val="87144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imperialcrs.com.</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26</a:t>
            </a:fld>
            <a:endParaRPr lang="en-US"/>
          </a:p>
        </p:txBody>
      </p:sp>
    </p:spTree>
    <p:extLst>
      <p:ext uri="{BB962C8B-B14F-4D97-AF65-F5344CB8AC3E}">
        <p14:creationId xmlns:p14="http://schemas.microsoft.com/office/powerpoint/2010/main" val="87144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imperialcrs.com.</a:t>
            </a:r>
          </a:p>
          <a:p>
            <a:endParaRPr lang="en-US" dirty="0"/>
          </a:p>
        </p:txBody>
      </p:sp>
      <p:sp>
        <p:nvSpPr>
          <p:cNvPr id="4" name="Slide Number Placeholder 3"/>
          <p:cNvSpPr>
            <a:spLocks noGrp="1"/>
          </p:cNvSpPr>
          <p:nvPr>
            <p:ph type="sldNum" sz="quarter" idx="10"/>
          </p:nvPr>
        </p:nvSpPr>
        <p:spPr/>
        <p:txBody>
          <a:bodyPr/>
          <a:lstStyle/>
          <a:p>
            <a:fld id="{C64D2F4C-DEF7-A142-B77F-23362869660E}" type="slidenum">
              <a:rPr lang="en-US" smtClean="0"/>
              <a:pPr/>
              <a:t>27</a:t>
            </a:fld>
            <a:endParaRPr lang="en-US"/>
          </a:p>
        </p:txBody>
      </p:sp>
    </p:spTree>
    <p:extLst>
      <p:ext uri="{BB962C8B-B14F-4D97-AF65-F5344CB8AC3E}">
        <p14:creationId xmlns:p14="http://schemas.microsoft.com/office/powerpoint/2010/main" val="87144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D65DE-92AD-C281-69C9-6BED6C5540C2}"/>
              </a:ext>
            </a:extLst>
          </p:cNvPr>
          <p:cNvSpPr>
            <a:spLocks noGrp="1"/>
          </p:cNvSpPr>
          <p:nvPr>
            <p:ph type="title"/>
          </p:nvPr>
        </p:nvSpPr>
        <p:spPr/>
        <p:txBody>
          <a:bodyPr/>
          <a:lstStyle>
            <a:lvl1pPr>
              <a:defRPr>
                <a:latin typeface="Amasis MT Pro Black" panose="02040A040500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510F00F-BC40-E0AD-155B-05CACCE11FB3}"/>
              </a:ext>
            </a:extLst>
          </p:cNvPr>
          <p:cNvSpPr>
            <a:spLocks noGrp="1"/>
          </p:cNvSpPr>
          <p:nvPr>
            <p:ph idx="1"/>
          </p:nvPr>
        </p:nvSpPr>
        <p:spPr/>
        <p:txBody>
          <a:bodyPr/>
          <a:lstStyle>
            <a:lvl1pPr>
              <a:defRPr>
                <a:latin typeface="Amasis MT Pro" panose="02040504050005020304" pitchFamily="18" charset="0"/>
              </a:defRPr>
            </a:lvl1pPr>
            <a:lvl2pPr>
              <a:defRPr>
                <a:latin typeface="Amasis MT Pro" panose="02040504050005020304" pitchFamily="18" charset="0"/>
              </a:defRPr>
            </a:lvl2pPr>
            <a:lvl3pPr>
              <a:defRPr>
                <a:latin typeface="Amasis MT Pro" panose="02040504050005020304" pitchFamily="18" charset="0"/>
              </a:defRPr>
            </a:lvl3pPr>
            <a:lvl4pPr>
              <a:defRPr>
                <a:latin typeface="Amasis MT Pro" panose="02040504050005020304" pitchFamily="18" charset="0"/>
              </a:defRPr>
            </a:lvl4pPr>
            <a:lvl5pPr>
              <a:defRPr>
                <a:latin typeface="Amasis MT Pro" panose="020405040500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a16="http://schemas.microsoft.com/office/drawing/2014/main" xmlns="" id="{96C8A8F9-959D-8766-7CC7-FCF9C9E0CDE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a:extLst>
              <a:ext uri="{FF2B5EF4-FFF2-40B4-BE49-F238E27FC236}">
                <a16:creationId xmlns:a16="http://schemas.microsoft.com/office/drawing/2014/main" xmlns="" id="{7B691001-BFF4-F8F9-CA81-500434E5C81F}"/>
              </a:ext>
            </a:extLst>
          </p:cNvPr>
          <p:cNvSpPr>
            <a:spLocks noGrp="1"/>
          </p:cNvSpPr>
          <p:nvPr>
            <p:ph type="sldNum" sz="quarter" idx="12"/>
          </p:nvPr>
        </p:nvSpPr>
        <p:spPr>
          <a:xfrm>
            <a:off x="11352500" y="182563"/>
            <a:ext cx="457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560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787D2-78C9-4F48-CE8A-253071E97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6FF8D69-89C4-B6F2-F6B7-D099CE1AE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1230A20-66C9-7C7F-D848-2B555235C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96A9387-5EBF-41FB-EBC0-50176212D9BD}"/>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6" name="Footer Placeholder 5">
            <a:extLst>
              <a:ext uri="{FF2B5EF4-FFF2-40B4-BE49-F238E27FC236}">
                <a16:creationId xmlns:a16="http://schemas.microsoft.com/office/drawing/2014/main" xmlns="" id="{C54EBEE7-714F-A36F-0966-3A6BF439C0E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8BE6FF09-FA3A-4F22-363C-F5FA6363F44C}"/>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978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E6677-BC50-A13F-3B3F-A41D9AC6C5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BAF382B-171E-DFFA-FA80-1969EE2D28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B7C1A9-45AD-5982-49E8-EE1D9A6EF30C}"/>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5" name="Footer Placeholder 4">
            <a:extLst>
              <a:ext uri="{FF2B5EF4-FFF2-40B4-BE49-F238E27FC236}">
                <a16:creationId xmlns:a16="http://schemas.microsoft.com/office/drawing/2014/main" xmlns="" id="{25906AB2-0A5A-57C3-52AE-B05FA36B997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A5BC11EF-8157-E0EC-9560-E679525573E5}"/>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453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09BE06-8DC1-49D2-1AF9-836C1B8A19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D45868E-FB06-6CBD-C498-541E58AF4A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4F257A-05E9-B152-1EBD-0A399722692B}"/>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5" name="Footer Placeholder 4">
            <a:extLst>
              <a:ext uri="{FF2B5EF4-FFF2-40B4-BE49-F238E27FC236}">
                <a16:creationId xmlns:a16="http://schemas.microsoft.com/office/drawing/2014/main" xmlns="" id="{4F3A75B5-F74D-1EEC-6509-7462C7B09F7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0BA9B80B-ECDB-D074-076C-11D544809C69}"/>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481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DD65DE-92AD-C281-69C9-6BED6C5540C2}"/>
              </a:ext>
            </a:extLst>
          </p:cNvPr>
          <p:cNvSpPr>
            <a:spLocks noGrp="1"/>
          </p:cNvSpPr>
          <p:nvPr>
            <p:ph type="title"/>
          </p:nvPr>
        </p:nvSpPr>
        <p:spPr/>
        <p:txBody>
          <a:bodyPr/>
          <a:lstStyle>
            <a:lvl1pPr>
              <a:defRPr>
                <a:latin typeface="Amasis MT Pro Black" panose="02040A04050005020304" pitchFamily="18"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E510F00F-BC40-E0AD-155B-05CACCE11FB3}"/>
              </a:ext>
            </a:extLst>
          </p:cNvPr>
          <p:cNvSpPr>
            <a:spLocks noGrp="1"/>
          </p:cNvSpPr>
          <p:nvPr>
            <p:ph idx="1"/>
          </p:nvPr>
        </p:nvSpPr>
        <p:spPr/>
        <p:txBody>
          <a:bodyPr/>
          <a:lstStyle>
            <a:lvl1pPr>
              <a:defRPr>
                <a:latin typeface="Amasis MT Pro" panose="02040504050005020304" pitchFamily="18" charset="0"/>
              </a:defRPr>
            </a:lvl1pPr>
            <a:lvl2pPr>
              <a:defRPr>
                <a:latin typeface="Amasis MT Pro" panose="02040504050005020304" pitchFamily="18" charset="0"/>
              </a:defRPr>
            </a:lvl2pPr>
            <a:lvl3pPr>
              <a:defRPr>
                <a:latin typeface="Amasis MT Pro" panose="02040504050005020304" pitchFamily="18" charset="0"/>
              </a:defRPr>
            </a:lvl3pPr>
            <a:lvl4pPr>
              <a:defRPr>
                <a:latin typeface="Amasis MT Pro" panose="02040504050005020304" pitchFamily="18" charset="0"/>
              </a:defRPr>
            </a:lvl4pPr>
            <a:lvl5pPr>
              <a:defRPr>
                <a:latin typeface="Amasis MT Pro" panose="020405040500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 xmlns:a16="http://schemas.microsoft.com/office/drawing/2014/main" id="{96C8A8F9-959D-8766-7CC7-FCF9C9E0CDE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a:extLst>
              <a:ext uri="{FF2B5EF4-FFF2-40B4-BE49-F238E27FC236}">
                <a16:creationId xmlns="" xmlns:a16="http://schemas.microsoft.com/office/drawing/2014/main" id="{7B691001-BFF4-F8F9-CA81-500434E5C81F}"/>
              </a:ext>
            </a:extLst>
          </p:cNvPr>
          <p:cNvSpPr>
            <a:spLocks noGrp="1"/>
          </p:cNvSpPr>
          <p:nvPr>
            <p:ph type="sldNum" sz="quarter" idx="12"/>
          </p:nvPr>
        </p:nvSpPr>
        <p:spPr>
          <a:xfrm>
            <a:off x="11352500" y="182563"/>
            <a:ext cx="457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49680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3DCA21-6CB2-AE0D-2B2A-6ED99451BD00}"/>
              </a:ext>
            </a:extLst>
          </p:cNvPr>
          <p:cNvSpPr>
            <a:spLocks noGrp="1"/>
          </p:cNvSpPr>
          <p:nvPr>
            <p:ph type="ctrTitle"/>
          </p:nvPr>
        </p:nvSpPr>
        <p:spPr>
          <a:xfrm>
            <a:off x="1524000" y="1309688"/>
            <a:ext cx="9144000" cy="2387600"/>
          </a:xfrm>
        </p:spPr>
        <p:txBody>
          <a:bodyPr anchor="b"/>
          <a:lstStyle>
            <a:lvl1pPr algn="ctr">
              <a:defRPr sz="6000">
                <a:latin typeface="ADLaM Display" panose="02010000000000000000" pitchFamily="2" charset="0"/>
                <a:ea typeface="ADLaM Display" panose="02010000000000000000" pitchFamily="2" charset="0"/>
                <a:cs typeface="ADLaM Display" panose="02010000000000000000" pitchFamily="2" charset="0"/>
              </a:defRPr>
            </a:lvl1pPr>
          </a:lstStyle>
          <a:p>
            <a:r>
              <a:rPr lang="en-US" dirty="0"/>
              <a:t>Click to edit Master title style</a:t>
            </a:r>
          </a:p>
        </p:txBody>
      </p:sp>
      <p:sp>
        <p:nvSpPr>
          <p:cNvPr id="3" name="Subtitle 2">
            <a:extLst>
              <a:ext uri="{FF2B5EF4-FFF2-40B4-BE49-F238E27FC236}">
                <a16:creationId xmlns="" xmlns:a16="http://schemas.microsoft.com/office/drawing/2014/main" id="{DADF3D43-EF82-3CB0-5B95-895ED0E16252}"/>
              </a:ext>
            </a:extLst>
          </p:cNvPr>
          <p:cNvSpPr>
            <a:spLocks noGrp="1"/>
          </p:cNvSpPr>
          <p:nvPr>
            <p:ph type="subTitle" idx="1"/>
          </p:nvPr>
        </p:nvSpPr>
        <p:spPr>
          <a:xfrm>
            <a:off x="1524000" y="3602038"/>
            <a:ext cx="9144000" cy="1655762"/>
          </a:xfrm>
        </p:spPr>
        <p:txBody>
          <a:bodyPr/>
          <a:lstStyle>
            <a:lvl1pPr marL="0" indent="0" algn="ctr">
              <a:buNone/>
              <a:defRPr sz="2400">
                <a:latin typeface="ADLaM Display" panose="02010000000000000000" pitchFamily="2" charset="0"/>
                <a:ea typeface="ADLaM Display" panose="02010000000000000000" pitchFamily="2" charset="0"/>
                <a:cs typeface="ADLaM Display" panose="0201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19973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DD65DE-92AD-C281-69C9-6BED6C5540C2}"/>
              </a:ext>
            </a:extLst>
          </p:cNvPr>
          <p:cNvSpPr>
            <a:spLocks noGrp="1"/>
          </p:cNvSpPr>
          <p:nvPr>
            <p:ph type="title"/>
          </p:nvPr>
        </p:nvSpPr>
        <p:spPr/>
        <p:txBody>
          <a:bodyPr/>
          <a:lstStyle>
            <a:lvl1pPr>
              <a:defRPr>
                <a:latin typeface="Amasis MT Pro Black" panose="02040A04050005020304" pitchFamily="18"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E510F00F-BC40-E0AD-155B-05CACCE11FB3}"/>
              </a:ext>
            </a:extLst>
          </p:cNvPr>
          <p:cNvSpPr>
            <a:spLocks noGrp="1"/>
          </p:cNvSpPr>
          <p:nvPr>
            <p:ph idx="1"/>
          </p:nvPr>
        </p:nvSpPr>
        <p:spPr/>
        <p:txBody>
          <a:bodyPr/>
          <a:lstStyle>
            <a:lvl1pPr>
              <a:defRPr>
                <a:latin typeface="Amasis MT Pro" panose="02040504050005020304" pitchFamily="18" charset="0"/>
              </a:defRPr>
            </a:lvl1pPr>
            <a:lvl2pPr>
              <a:defRPr>
                <a:latin typeface="Amasis MT Pro" panose="02040504050005020304" pitchFamily="18" charset="0"/>
              </a:defRPr>
            </a:lvl2pPr>
            <a:lvl3pPr>
              <a:defRPr>
                <a:latin typeface="Amasis MT Pro" panose="02040504050005020304" pitchFamily="18" charset="0"/>
              </a:defRPr>
            </a:lvl3pPr>
            <a:lvl4pPr>
              <a:defRPr>
                <a:latin typeface="Amasis MT Pro" panose="02040504050005020304" pitchFamily="18" charset="0"/>
              </a:defRPr>
            </a:lvl4pPr>
            <a:lvl5pPr>
              <a:defRPr>
                <a:latin typeface="Amasis MT Pro" panose="020405040500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 xmlns:a16="http://schemas.microsoft.com/office/drawing/2014/main" id="{96C8A8F9-959D-8766-7CC7-FCF9C9E0CDE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a:extLst>
              <a:ext uri="{FF2B5EF4-FFF2-40B4-BE49-F238E27FC236}">
                <a16:creationId xmlns="" xmlns:a16="http://schemas.microsoft.com/office/drawing/2014/main" id="{7B691001-BFF4-F8F9-CA81-500434E5C81F}"/>
              </a:ext>
            </a:extLst>
          </p:cNvPr>
          <p:cNvSpPr>
            <a:spLocks noGrp="1"/>
          </p:cNvSpPr>
          <p:nvPr>
            <p:ph type="sldNum" sz="quarter" idx="12"/>
          </p:nvPr>
        </p:nvSpPr>
        <p:spPr>
          <a:xfrm>
            <a:off x="11352500" y="182563"/>
            <a:ext cx="457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248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88C256-B6B6-046C-0C03-1F802FBA3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F2677F7-551E-E76D-3DD2-49E210F59D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5B2C75-FD9E-1B82-55C1-4396DDCB0CAB}"/>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5" name="Footer Placeholder 4">
            <a:extLst>
              <a:ext uri="{FF2B5EF4-FFF2-40B4-BE49-F238E27FC236}">
                <a16:creationId xmlns="" xmlns:a16="http://schemas.microsoft.com/office/drawing/2014/main" id="{DDBEFA5E-F49C-EEB1-1BA3-52095FFA14E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9FD5B166-7CC0-137F-76BD-D607D7C101FA}"/>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136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2431BC-C1F2-EB8E-1347-6C4C7F1D9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910972B-0689-64F3-E9DF-2F839C303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8C5D92D-ABBD-9711-1EB7-8124055889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CDB3909-4655-532E-88FE-3967817A255C}"/>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6" name="Footer Placeholder 5">
            <a:extLst>
              <a:ext uri="{FF2B5EF4-FFF2-40B4-BE49-F238E27FC236}">
                <a16:creationId xmlns="" xmlns:a16="http://schemas.microsoft.com/office/drawing/2014/main" id="{C7FFAFCA-0883-D3EF-A64B-B794D8F5129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E4CEDA80-BB4E-5C5D-C74F-420393FA68B6}"/>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5362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FFD6D-506C-5D04-F8ED-D63968D2A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5EDD351-09F3-2F5B-6E23-CBFDE1EA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C7301B4-09AA-9C38-9830-84C28E75B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D8BFCD-D0CB-9BB8-6E97-AF0398F7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0F2276E-55BD-8F9C-114C-6A7C64488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0C8452-B4F0-5279-1F2F-5E43FF9FF806}"/>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8" name="Footer Placeholder 7">
            <a:extLst>
              <a:ext uri="{FF2B5EF4-FFF2-40B4-BE49-F238E27FC236}">
                <a16:creationId xmlns="" xmlns:a16="http://schemas.microsoft.com/office/drawing/2014/main" id="{788F8298-0D17-0575-587C-A9A4268219F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 xmlns:a16="http://schemas.microsoft.com/office/drawing/2014/main" id="{DD77C6D8-E47E-4D01-F941-B18ECFFE6570}"/>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047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27319-74D8-E6BD-0D72-E442790463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569973-AAD6-6D4B-815A-EC6386BFAA1A}"/>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4" name="Footer Placeholder 3">
            <a:extLst>
              <a:ext uri="{FF2B5EF4-FFF2-40B4-BE49-F238E27FC236}">
                <a16:creationId xmlns="" xmlns:a16="http://schemas.microsoft.com/office/drawing/2014/main" id="{57D08033-AFFC-D82B-6A66-50FBC1E26DC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 xmlns:a16="http://schemas.microsoft.com/office/drawing/2014/main" id="{F1239652-6246-EEFF-9AE1-8E993454831D}"/>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898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DCA21-6CB2-AE0D-2B2A-6ED99451BD00}"/>
              </a:ext>
            </a:extLst>
          </p:cNvPr>
          <p:cNvSpPr>
            <a:spLocks noGrp="1"/>
          </p:cNvSpPr>
          <p:nvPr>
            <p:ph type="ctrTitle"/>
          </p:nvPr>
        </p:nvSpPr>
        <p:spPr>
          <a:xfrm>
            <a:off x="1524000" y="1309688"/>
            <a:ext cx="9144000" cy="2387600"/>
          </a:xfrm>
        </p:spPr>
        <p:txBody>
          <a:bodyPr anchor="b"/>
          <a:lstStyle>
            <a:lvl1pPr algn="ctr">
              <a:defRPr sz="6000">
                <a:latin typeface="ADLaM Display" panose="02010000000000000000" pitchFamily="2" charset="0"/>
                <a:ea typeface="ADLaM Display" panose="02010000000000000000" pitchFamily="2" charset="0"/>
                <a:cs typeface="ADLaM Display" panose="0201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DADF3D43-EF82-3CB0-5B95-895ED0E16252}"/>
              </a:ext>
            </a:extLst>
          </p:cNvPr>
          <p:cNvSpPr>
            <a:spLocks noGrp="1"/>
          </p:cNvSpPr>
          <p:nvPr>
            <p:ph type="subTitle" idx="1"/>
          </p:nvPr>
        </p:nvSpPr>
        <p:spPr>
          <a:xfrm>
            <a:off x="1524000" y="3602038"/>
            <a:ext cx="9144000" cy="1655762"/>
          </a:xfrm>
        </p:spPr>
        <p:txBody>
          <a:bodyPr/>
          <a:lstStyle>
            <a:lvl1pPr marL="0" indent="0" algn="ctr">
              <a:buNone/>
              <a:defRPr sz="2400">
                <a:latin typeface="ADLaM Display" panose="02010000000000000000" pitchFamily="2" charset="0"/>
                <a:ea typeface="ADLaM Display" panose="02010000000000000000" pitchFamily="2" charset="0"/>
                <a:cs typeface="ADLaM Display" panose="0201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05784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99B21DF-EE2D-2DE9-12D2-1C5AA29773DF}"/>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3" name="Footer Placeholder 2">
            <a:extLst>
              <a:ext uri="{FF2B5EF4-FFF2-40B4-BE49-F238E27FC236}">
                <a16:creationId xmlns="" xmlns:a16="http://schemas.microsoft.com/office/drawing/2014/main" id="{B1CE421D-2366-9EBB-BCEF-84524AA1D21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 xmlns:a16="http://schemas.microsoft.com/office/drawing/2014/main" id="{A7B798EE-1295-ABE1-DA72-06C61FFBD962}"/>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3401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2642E-5977-086A-A8FC-8C15A8EC2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F70FD35-38BD-5928-3064-2E1B38595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7CC89B2-6807-D884-95D9-4C64C5631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A600279-22B5-D7D0-04A6-E46F78B7B881}"/>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6" name="Footer Placeholder 5">
            <a:extLst>
              <a:ext uri="{FF2B5EF4-FFF2-40B4-BE49-F238E27FC236}">
                <a16:creationId xmlns="" xmlns:a16="http://schemas.microsoft.com/office/drawing/2014/main" id="{7F139927-7B97-CC38-C27E-4A58EF2990C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82CFF92B-94C8-66F2-3E9D-99D72E9E0D85}"/>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048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787D2-78C9-4F48-CE8A-253071E97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6FF8D69-89C4-B6F2-F6B7-D099CE1AE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1230A20-66C9-7C7F-D848-2B555235C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96A9387-5EBF-41FB-EBC0-50176212D9BD}"/>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6" name="Footer Placeholder 5">
            <a:extLst>
              <a:ext uri="{FF2B5EF4-FFF2-40B4-BE49-F238E27FC236}">
                <a16:creationId xmlns="" xmlns:a16="http://schemas.microsoft.com/office/drawing/2014/main" id="{C54EBEE7-714F-A36F-0966-3A6BF439C0E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8BE6FF09-FA3A-4F22-363C-F5FA6363F44C}"/>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6784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9E6677-BC50-A13F-3B3F-A41D9AC6C5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BAF382B-171E-DFFA-FA80-1969EE2D28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0B7C1A9-45AD-5982-49E8-EE1D9A6EF30C}"/>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5" name="Footer Placeholder 4">
            <a:extLst>
              <a:ext uri="{FF2B5EF4-FFF2-40B4-BE49-F238E27FC236}">
                <a16:creationId xmlns="" xmlns:a16="http://schemas.microsoft.com/office/drawing/2014/main" id="{25906AB2-0A5A-57C3-52AE-B05FA36B997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A5BC11EF-8157-E0EC-9560-E679525573E5}"/>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4438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909BE06-8DC1-49D2-1AF9-836C1B8A19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D45868E-FB06-6CBD-C498-541E58AF4A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4F257A-05E9-B152-1EBD-0A399722692B}"/>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5" name="Footer Placeholder 4">
            <a:extLst>
              <a:ext uri="{FF2B5EF4-FFF2-40B4-BE49-F238E27FC236}">
                <a16:creationId xmlns="" xmlns:a16="http://schemas.microsoft.com/office/drawing/2014/main" id="{4F3A75B5-F74D-1EEC-6509-7462C7B09F7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0BA9B80B-ECDB-D074-076C-11D544809C69}"/>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651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D65DE-92AD-C281-69C9-6BED6C5540C2}"/>
              </a:ext>
            </a:extLst>
          </p:cNvPr>
          <p:cNvSpPr>
            <a:spLocks noGrp="1"/>
          </p:cNvSpPr>
          <p:nvPr>
            <p:ph type="title"/>
          </p:nvPr>
        </p:nvSpPr>
        <p:spPr/>
        <p:txBody>
          <a:bodyPr/>
          <a:lstStyle>
            <a:lvl1pPr>
              <a:defRPr>
                <a:latin typeface="Amasis MT Pro Black" panose="02040A040500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E510F00F-BC40-E0AD-155B-05CACCE11FB3}"/>
              </a:ext>
            </a:extLst>
          </p:cNvPr>
          <p:cNvSpPr>
            <a:spLocks noGrp="1"/>
          </p:cNvSpPr>
          <p:nvPr>
            <p:ph idx="1"/>
          </p:nvPr>
        </p:nvSpPr>
        <p:spPr/>
        <p:txBody>
          <a:bodyPr/>
          <a:lstStyle>
            <a:lvl1pPr>
              <a:defRPr>
                <a:latin typeface="Amasis MT Pro" panose="02040504050005020304" pitchFamily="18" charset="0"/>
              </a:defRPr>
            </a:lvl1pPr>
            <a:lvl2pPr>
              <a:defRPr>
                <a:latin typeface="Amasis MT Pro" panose="02040504050005020304" pitchFamily="18" charset="0"/>
              </a:defRPr>
            </a:lvl2pPr>
            <a:lvl3pPr>
              <a:defRPr>
                <a:latin typeface="Amasis MT Pro" panose="02040504050005020304" pitchFamily="18" charset="0"/>
              </a:defRPr>
            </a:lvl3pPr>
            <a:lvl4pPr>
              <a:defRPr>
                <a:latin typeface="Amasis MT Pro" panose="02040504050005020304" pitchFamily="18" charset="0"/>
              </a:defRPr>
            </a:lvl4pPr>
            <a:lvl5pPr>
              <a:defRPr>
                <a:latin typeface="Amasis MT Pro" panose="020405040500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a16="http://schemas.microsoft.com/office/drawing/2014/main" xmlns="" id="{96C8A8F9-959D-8766-7CC7-FCF9C9E0CDE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a:extLst>
              <a:ext uri="{FF2B5EF4-FFF2-40B4-BE49-F238E27FC236}">
                <a16:creationId xmlns:a16="http://schemas.microsoft.com/office/drawing/2014/main" xmlns="" id="{7B691001-BFF4-F8F9-CA81-500434E5C81F}"/>
              </a:ext>
            </a:extLst>
          </p:cNvPr>
          <p:cNvSpPr>
            <a:spLocks noGrp="1"/>
          </p:cNvSpPr>
          <p:nvPr>
            <p:ph type="sldNum" sz="quarter" idx="12"/>
          </p:nvPr>
        </p:nvSpPr>
        <p:spPr>
          <a:xfrm>
            <a:off x="11352500" y="182563"/>
            <a:ext cx="457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925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8C256-B6B6-046C-0C03-1F802FBA3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F2677F7-551E-E76D-3DD2-49E210F59D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5B2C75-FD9E-1B82-55C1-4396DDCB0CAB}"/>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5" name="Footer Placeholder 4">
            <a:extLst>
              <a:ext uri="{FF2B5EF4-FFF2-40B4-BE49-F238E27FC236}">
                <a16:creationId xmlns:a16="http://schemas.microsoft.com/office/drawing/2014/main" xmlns="" id="{DDBEFA5E-F49C-EEB1-1BA3-52095FFA14E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FD5B166-7CC0-137F-76BD-D607D7C101FA}"/>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443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431BC-C1F2-EB8E-1347-6C4C7F1D9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10972B-0689-64F3-E9DF-2F839C303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8C5D92D-ABBD-9711-1EB7-8124055889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CDB3909-4655-532E-88FE-3967817A255C}"/>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6" name="Footer Placeholder 5">
            <a:extLst>
              <a:ext uri="{FF2B5EF4-FFF2-40B4-BE49-F238E27FC236}">
                <a16:creationId xmlns:a16="http://schemas.microsoft.com/office/drawing/2014/main" xmlns="" id="{C7FFAFCA-0883-D3EF-A64B-B794D8F5129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E4CEDA80-BB4E-5C5D-C74F-420393FA68B6}"/>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495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FFD6D-506C-5D04-F8ED-D63968D2A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5EDD351-09F3-2F5B-6E23-CBFDE1EA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C7301B4-09AA-9C38-9830-84C28E75B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D8BFCD-D0CB-9BB8-6E97-AF0398F7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F2276E-55BD-8F9C-114C-6A7C64488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30C8452-B4F0-5279-1F2F-5E43FF9FF806}"/>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8" name="Footer Placeholder 7">
            <a:extLst>
              <a:ext uri="{FF2B5EF4-FFF2-40B4-BE49-F238E27FC236}">
                <a16:creationId xmlns:a16="http://schemas.microsoft.com/office/drawing/2014/main" xmlns="" id="{788F8298-0D17-0575-587C-A9A4268219F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DD77C6D8-E47E-4D01-F941-B18ECFFE6570}"/>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738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27319-74D8-E6BD-0D72-E442790463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569973-AAD6-6D4B-815A-EC6386BFAA1A}"/>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4" name="Footer Placeholder 3">
            <a:extLst>
              <a:ext uri="{FF2B5EF4-FFF2-40B4-BE49-F238E27FC236}">
                <a16:creationId xmlns:a16="http://schemas.microsoft.com/office/drawing/2014/main" xmlns="" id="{57D08033-AFFC-D82B-6A66-50FBC1E26DC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F1239652-6246-EEFF-9AE1-8E993454831D}"/>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207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99B21DF-EE2D-2DE9-12D2-1C5AA29773DF}"/>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3" name="Footer Placeholder 2">
            <a:extLst>
              <a:ext uri="{FF2B5EF4-FFF2-40B4-BE49-F238E27FC236}">
                <a16:creationId xmlns:a16="http://schemas.microsoft.com/office/drawing/2014/main" xmlns="" id="{B1CE421D-2366-9EBB-BCEF-84524AA1D21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A7B798EE-1295-ABE1-DA72-06C61FFBD962}"/>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300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2642E-5977-086A-A8FC-8C15A8EC2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F70FD35-38BD-5928-3064-2E1B38595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7CC89B2-6807-D884-95D9-4C64C5631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A600279-22B5-D7D0-04A6-E46F78B7B881}"/>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solidFill>
                  <a:prstClr val="black"/>
                </a:solidFill>
              </a:rPr>
              <a:pPr/>
              <a:t>12/3/2025</a:t>
            </a:fld>
            <a:endParaRPr lang="en-US">
              <a:solidFill>
                <a:prstClr val="black"/>
              </a:solidFill>
            </a:endParaRPr>
          </a:p>
        </p:txBody>
      </p:sp>
      <p:sp>
        <p:nvSpPr>
          <p:cNvPr id="6" name="Footer Placeholder 5">
            <a:extLst>
              <a:ext uri="{FF2B5EF4-FFF2-40B4-BE49-F238E27FC236}">
                <a16:creationId xmlns:a16="http://schemas.microsoft.com/office/drawing/2014/main" xmlns="" id="{7F139927-7B97-CC38-C27E-4A58EF2990C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82CFF92B-94C8-66F2-3E9D-99D72E9E0D85}"/>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868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D7F10E7-E7FE-2F5C-391A-92D8EB4BE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C6D948B-9033-5C8C-E5F0-45BBE1199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a:extLst>
              <a:ext uri="{FF2B5EF4-FFF2-40B4-BE49-F238E27FC236}">
                <a16:creationId xmlns:a16="http://schemas.microsoft.com/office/drawing/2014/main" xmlns="" id="{5F47D68D-C58E-47CB-6998-6904986E33C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a:extLst>
              <a:ext uri="{FF2B5EF4-FFF2-40B4-BE49-F238E27FC236}">
                <a16:creationId xmlns:a16="http://schemas.microsoft.com/office/drawing/2014/main" xmlns="" id="{664D706A-10E4-CECC-FB16-297812D63776}"/>
              </a:ext>
            </a:extLst>
          </p:cNvPr>
          <p:cNvSpPr txBox="1">
            <a:spLocks/>
          </p:cNvSpPr>
          <p:nvPr userDrawn="1"/>
        </p:nvSpPr>
        <p:spPr>
          <a:xfrm>
            <a:off x="11352500" y="182563"/>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CAD48-028F-45FE-AEF0-39B978B5840C}" type="slidenum">
              <a:rPr lang="en-US" smtClean="0">
                <a:solidFill>
                  <a:prstClr val="black"/>
                </a:solidFill>
              </a:rPr>
              <a:pPr/>
              <a:t>‹#›</a:t>
            </a:fld>
            <a:endParaRPr lang="en-US" dirty="0">
              <a:solidFill>
                <a:prstClr val="black"/>
              </a:solidFill>
            </a:endParaRPr>
          </a:p>
        </p:txBody>
      </p:sp>
      <p:pic>
        <p:nvPicPr>
          <p:cNvPr id="9" name="Picture 8" descr="A logo with blue text&#10;&#10;AI-generated content may be incorrect.">
            <a:extLst>
              <a:ext uri="{FF2B5EF4-FFF2-40B4-BE49-F238E27FC236}">
                <a16:creationId xmlns:a16="http://schemas.microsoft.com/office/drawing/2014/main" xmlns="" id="{F99C2A7C-D096-1EB6-BCAE-C276744BE8A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9545" y="5668690"/>
            <a:ext cx="2207202" cy="1147745"/>
          </a:xfrm>
          <a:prstGeom prst="rect">
            <a:avLst/>
          </a:prstGeom>
          <a:noFill/>
          <a:ln>
            <a:noFill/>
          </a:ln>
        </p:spPr>
      </p:pic>
      <p:sp>
        <p:nvSpPr>
          <p:cNvPr id="10" name="Rectangle 9">
            <a:extLst>
              <a:ext uri="{FF2B5EF4-FFF2-40B4-BE49-F238E27FC236}">
                <a16:creationId xmlns:a16="http://schemas.microsoft.com/office/drawing/2014/main" xmlns="" id="{259B69BD-317F-561E-D2AE-F9C2F78365F3}"/>
              </a:ext>
            </a:extLst>
          </p:cNvPr>
          <p:cNvSpPr/>
          <p:nvPr userDrawn="1"/>
        </p:nvSpPr>
        <p:spPr>
          <a:xfrm>
            <a:off x="0" y="0"/>
            <a:ext cx="382300" cy="361200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highlight>
                <a:srgbClr val="FFFF00"/>
              </a:highlight>
            </a:endParaRPr>
          </a:p>
        </p:txBody>
      </p:sp>
      <p:sp>
        <p:nvSpPr>
          <p:cNvPr id="11" name="Rectangle 10">
            <a:extLst>
              <a:ext uri="{FF2B5EF4-FFF2-40B4-BE49-F238E27FC236}">
                <a16:creationId xmlns:a16="http://schemas.microsoft.com/office/drawing/2014/main" xmlns="" id="{1A447271-CD58-C84B-B7B7-DF642F38E667}"/>
              </a:ext>
            </a:extLst>
          </p:cNvPr>
          <p:cNvSpPr/>
          <p:nvPr userDrawn="1"/>
        </p:nvSpPr>
        <p:spPr>
          <a:xfrm>
            <a:off x="0" y="3612008"/>
            <a:ext cx="382300" cy="325596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A logo with text on it&#10;&#10;AI-generated content may be incorrect.">
            <a:extLst>
              <a:ext uri="{FF2B5EF4-FFF2-40B4-BE49-F238E27FC236}">
                <a16:creationId xmlns:a16="http://schemas.microsoft.com/office/drawing/2014/main" xmlns="" id="{A40EC3FF-E68F-6EE7-974E-C7A3528874D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38498" y="5572612"/>
            <a:ext cx="2207201" cy="1478576"/>
          </a:xfrm>
          <a:prstGeom prst="rect">
            <a:avLst/>
          </a:prstGeom>
        </p:spPr>
      </p:pic>
    </p:spTree>
    <p:extLst>
      <p:ext uri="{BB962C8B-B14F-4D97-AF65-F5344CB8AC3E}">
        <p14:creationId xmlns:p14="http://schemas.microsoft.com/office/powerpoint/2010/main" val="17941664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Amasis MT Pro Black" panose="02040A040500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masis MT Pro" panose="020405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masis MT Pro" panose="020405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masis MT Pro" panose="020405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sis MT Pro" panose="020405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sis MT Pro" panose="020405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D7F10E7-E7FE-2F5C-391A-92D8EB4BE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CC6D948B-9033-5C8C-E5F0-45BBE1199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a:extLst>
              <a:ext uri="{FF2B5EF4-FFF2-40B4-BE49-F238E27FC236}">
                <a16:creationId xmlns="" xmlns:a16="http://schemas.microsoft.com/office/drawing/2014/main" id="{5F47D68D-C58E-47CB-6998-6904986E33C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a:extLst>
              <a:ext uri="{FF2B5EF4-FFF2-40B4-BE49-F238E27FC236}">
                <a16:creationId xmlns="" xmlns:a16="http://schemas.microsoft.com/office/drawing/2014/main" id="{664D706A-10E4-CECC-FB16-297812D63776}"/>
              </a:ext>
            </a:extLst>
          </p:cNvPr>
          <p:cNvSpPr txBox="1">
            <a:spLocks/>
          </p:cNvSpPr>
          <p:nvPr userDrawn="1"/>
        </p:nvSpPr>
        <p:spPr>
          <a:xfrm>
            <a:off x="11352500" y="182563"/>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CAD48-028F-45FE-AEF0-39B978B5840C}" type="slidenum">
              <a:rPr lang="en-US" smtClean="0">
                <a:solidFill>
                  <a:prstClr val="black"/>
                </a:solidFill>
              </a:rPr>
              <a:pPr/>
              <a:t>‹#›</a:t>
            </a:fld>
            <a:endParaRPr lang="en-US" dirty="0">
              <a:solidFill>
                <a:prstClr val="black"/>
              </a:solidFill>
            </a:endParaRPr>
          </a:p>
        </p:txBody>
      </p:sp>
      <p:pic>
        <p:nvPicPr>
          <p:cNvPr id="9" name="Picture 8" descr="A logo with blue text&#10;&#10;AI-generated content may be incorrect.">
            <a:extLst>
              <a:ext uri="{FF2B5EF4-FFF2-40B4-BE49-F238E27FC236}">
                <a16:creationId xmlns="" xmlns:a16="http://schemas.microsoft.com/office/drawing/2014/main" id="{F99C2A7C-D096-1EB6-BCAE-C276744BE8A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9545" y="5668690"/>
            <a:ext cx="2207202" cy="1147745"/>
          </a:xfrm>
          <a:prstGeom prst="rect">
            <a:avLst/>
          </a:prstGeom>
          <a:noFill/>
          <a:ln>
            <a:noFill/>
          </a:ln>
        </p:spPr>
      </p:pic>
      <p:sp>
        <p:nvSpPr>
          <p:cNvPr id="10" name="Rectangle 9">
            <a:extLst>
              <a:ext uri="{FF2B5EF4-FFF2-40B4-BE49-F238E27FC236}">
                <a16:creationId xmlns="" xmlns:a16="http://schemas.microsoft.com/office/drawing/2014/main" id="{259B69BD-317F-561E-D2AE-F9C2F78365F3}"/>
              </a:ext>
            </a:extLst>
          </p:cNvPr>
          <p:cNvSpPr/>
          <p:nvPr userDrawn="1"/>
        </p:nvSpPr>
        <p:spPr>
          <a:xfrm>
            <a:off x="0" y="0"/>
            <a:ext cx="382300" cy="361200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highlight>
                <a:srgbClr val="FFFF00"/>
              </a:highlight>
            </a:endParaRPr>
          </a:p>
        </p:txBody>
      </p:sp>
      <p:sp>
        <p:nvSpPr>
          <p:cNvPr id="11" name="Rectangle 10">
            <a:extLst>
              <a:ext uri="{FF2B5EF4-FFF2-40B4-BE49-F238E27FC236}">
                <a16:creationId xmlns="" xmlns:a16="http://schemas.microsoft.com/office/drawing/2014/main" id="{1A447271-CD58-C84B-B7B7-DF642F38E667}"/>
              </a:ext>
            </a:extLst>
          </p:cNvPr>
          <p:cNvSpPr/>
          <p:nvPr userDrawn="1"/>
        </p:nvSpPr>
        <p:spPr>
          <a:xfrm>
            <a:off x="0" y="3612008"/>
            <a:ext cx="382300" cy="325596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A logo with text on it&#10;&#10;AI-generated content may be incorrect.">
            <a:extLst>
              <a:ext uri="{FF2B5EF4-FFF2-40B4-BE49-F238E27FC236}">
                <a16:creationId xmlns="" xmlns:a16="http://schemas.microsoft.com/office/drawing/2014/main" id="{A40EC3FF-E68F-6EE7-974E-C7A3528874D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38498" y="5572612"/>
            <a:ext cx="2207201" cy="1478576"/>
          </a:xfrm>
          <a:prstGeom prst="rect">
            <a:avLst/>
          </a:prstGeom>
        </p:spPr>
      </p:pic>
    </p:spTree>
    <p:extLst>
      <p:ext uri="{BB962C8B-B14F-4D97-AF65-F5344CB8AC3E}">
        <p14:creationId xmlns:p14="http://schemas.microsoft.com/office/powerpoint/2010/main" val="14571938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Amasis MT Pro Black" panose="02040A040500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masis MT Pro" panose="020405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masis MT Pro" panose="020405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masis MT Pro" panose="020405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sis MT Pro" panose="020405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sis MT Pro" panose="020405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6.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D855E-D728-8B2D-4463-0A460EC9BFAE}"/>
              </a:ext>
            </a:extLst>
          </p:cNvPr>
          <p:cNvSpPr>
            <a:spLocks noGrp="1"/>
          </p:cNvSpPr>
          <p:nvPr>
            <p:ph type="ctrTitle"/>
          </p:nvPr>
        </p:nvSpPr>
        <p:spPr>
          <a:xfrm>
            <a:off x="957943" y="602117"/>
            <a:ext cx="9144000" cy="2387600"/>
          </a:xfrm>
        </p:spPr>
        <p:txBody>
          <a:bodyPr/>
          <a:lstStyle/>
          <a:p>
            <a:r>
              <a:rPr lang="en-US" dirty="0"/>
              <a:t>Conducting a Trial Part 1</a:t>
            </a:r>
            <a:endParaRPr lang="en-US" dirty="0"/>
          </a:p>
        </p:txBody>
      </p:sp>
      <p:sp>
        <p:nvSpPr>
          <p:cNvPr id="3" name="Subtitle 2">
            <a:extLst>
              <a:ext uri="{FF2B5EF4-FFF2-40B4-BE49-F238E27FC236}">
                <a16:creationId xmlns:a16="http://schemas.microsoft.com/office/drawing/2014/main" xmlns="" id="{7DD8E833-6ABA-85BB-E32D-BE8AB3645377}"/>
              </a:ext>
            </a:extLst>
          </p:cNvPr>
          <p:cNvSpPr>
            <a:spLocks noGrp="1"/>
          </p:cNvSpPr>
          <p:nvPr>
            <p:ph type="subTitle" idx="1"/>
          </p:nvPr>
        </p:nvSpPr>
        <p:spPr/>
        <p:txBody>
          <a:bodyPr>
            <a:normAutofit lnSpcReduction="10000"/>
          </a:bodyPr>
          <a:lstStyle/>
          <a:p>
            <a:r>
              <a:rPr lang="en-US" b="1" dirty="0"/>
              <a:t>Dec 2025</a:t>
            </a:r>
          </a:p>
          <a:p>
            <a:r>
              <a:rPr lang="en-US" b="1" dirty="0"/>
              <a:t>Million Molla (MD, MPH, MBA)</a:t>
            </a:r>
          </a:p>
          <a:p>
            <a:r>
              <a:rPr lang="en-US" b="1" dirty="0" smtClean="0"/>
              <a:t>National Clinical Trial Advisor-NRERB</a:t>
            </a:r>
          </a:p>
          <a:p>
            <a:r>
              <a:rPr lang="en-US" b="1" dirty="0" smtClean="0"/>
              <a:t>TWG-EFDA</a:t>
            </a:r>
            <a:endParaRPr lang="en-US" b="1" dirty="0"/>
          </a:p>
        </p:txBody>
      </p:sp>
    </p:spTree>
    <p:extLst>
      <p:ext uri="{BB962C8B-B14F-4D97-AF65-F5344CB8AC3E}">
        <p14:creationId xmlns:p14="http://schemas.microsoft.com/office/powerpoint/2010/main" val="264133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Regulatory Approval Is Essential</a:t>
            </a:r>
          </a:p>
        </p:txBody>
      </p:sp>
      <p:sp>
        <p:nvSpPr>
          <p:cNvPr id="3" name="Content Placeholder 2"/>
          <p:cNvSpPr>
            <a:spLocks noGrp="1"/>
          </p:cNvSpPr>
          <p:nvPr>
            <p:ph idx="1"/>
          </p:nvPr>
        </p:nvSpPr>
        <p:spPr/>
        <p:txBody>
          <a:bodyPr/>
          <a:lstStyle/>
          <a:p>
            <a:pPr>
              <a:buFont typeface="Wingdings" pitchFamily="2" charset="2"/>
              <a:buChar char="ü"/>
            </a:pPr>
            <a:r>
              <a:rPr lang="en-US" b="1" dirty="0"/>
              <a:t>Legal authorization: </a:t>
            </a:r>
            <a:r>
              <a:rPr lang="en-US" dirty="0"/>
              <a:t>Regulatory bodies confirm that the trial complies with national laws and international standards.</a:t>
            </a:r>
          </a:p>
          <a:p>
            <a:pPr>
              <a:buFont typeface="Wingdings" pitchFamily="2" charset="2"/>
              <a:buChar char="ü"/>
            </a:pPr>
            <a:r>
              <a:rPr lang="en-US" b="1" dirty="0"/>
              <a:t>Scientific validity</a:t>
            </a:r>
            <a:r>
              <a:rPr lang="en-US" dirty="0"/>
              <a:t>: They assess whether the protocol is methodologically sound and whether the investigational product (e.g., vaccine) meets safety and quality benchmarks.</a:t>
            </a:r>
          </a:p>
          <a:p>
            <a:pPr>
              <a:buFont typeface="Wingdings" pitchFamily="2" charset="2"/>
              <a:buChar char="ü"/>
            </a:pPr>
            <a:r>
              <a:rPr lang="en-US" b="1" dirty="0"/>
              <a:t>Accountability: </a:t>
            </a:r>
            <a:r>
              <a:rPr lang="en-US" dirty="0"/>
              <a:t>Regulatory approval ensures that sponsors, investigators, and institutions are held accountable for trial conduct </a:t>
            </a:r>
          </a:p>
        </p:txBody>
      </p:sp>
    </p:spTree>
    <p:extLst>
      <p:ext uri="{BB962C8B-B14F-4D97-AF65-F5344CB8AC3E}">
        <p14:creationId xmlns:p14="http://schemas.microsoft.com/office/powerpoint/2010/main" val="394789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of Skipping Approvals</a:t>
            </a:r>
          </a:p>
        </p:txBody>
      </p:sp>
      <p:sp>
        <p:nvSpPr>
          <p:cNvPr id="3" name="Content Placeholder 2"/>
          <p:cNvSpPr>
            <a:spLocks noGrp="1"/>
          </p:cNvSpPr>
          <p:nvPr>
            <p:ph idx="1"/>
          </p:nvPr>
        </p:nvSpPr>
        <p:spPr/>
        <p:txBody>
          <a:bodyPr/>
          <a:lstStyle/>
          <a:p>
            <a:pPr>
              <a:buFont typeface="Wingdings" pitchFamily="2" charset="2"/>
              <a:buChar char="ü"/>
            </a:pPr>
            <a:r>
              <a:rPr lang="en-US" b="1" dirty="0"/>
              <a:t>Trial suspension or shutdown: </a:t>
            </a:r>
            <a:r>
              <a:rPr lang="en-US" dirty="0"/>
              <a:t>Authorities may halt trials that begin without proper clearance.</a:t>
            </a:r>
          </a:p>
          <a:p>
            <a:pPr>
              <a:buFont typeface="Wingdings" pitchFamily="2" charset="2"/>
              <a:buChar char="ü"/>
            </a:pPr>
            <a:r>
              <a:rPr lang="en-US" b="1" dirty="0"/>
              <a:t>Loss of credibility and funding: </a:t>
            </a:r>
            <a:r>
              <a:rPr lang="en-US" dirty="0"/>
              <a:t>Sponsors and partners may withdraw support if ethical or regulatory breaches occur.</a:t>
            </a:r>
          </a:p>
          <a:p>
            <a:pPr>
              <a:buFont typeface="Wingdings" pitchFamily="2" charset="2"/>
              <a:buChar char="ü"/>
            </a:pPr>
            <a:r>
              <a:rPr lang="en-US" b="1" dirty="0"/>
              <a:t>Harm to participants and communities: </a:t>
            </a:r>
            <a:r>
              <a:rPr lang="en-US" dirty="0"/>
              <a:t>Without oversight, trials may expose people to unnecessary risks or misinformation.</a:t>
            </a:r>
          </a:p>
        </p:txBody>
      </p:sp>
    </p:spTree>
    <p:extLst>
      <p:ext uri="{BB962C8B-B14F-4D97-AF65-F5344CB8AC3E}">
        <p14:creationId xmlns:p14="http://schemas.microsoft.com/office/powerpoint/2010/main" val="59833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 in Outbreak Settings</a:t>
            </a:r>
          </a:p>
        </p:txBody>
      </p:sp>
      <p:sp>
        <p:nvSpPr>
          <p:cNvPr id="3" name="Content Placeholder 2"/>
          <p:cNvSpPr>
            <a:spLocks noGrp="1"/>
          </p:cNvSpPr>
          <p:nvPr>
            <p:ph idx="1"/>
          </p:nvPr>
        </p:nvSpPr>
        <p:spPr/>
        <p:txBody>
          <a:bodyPr/>
          <a:lstStyle/>
          <a:p>
            <a:pPr>
              <a:buFont typeface="Wingdings" pitchFamily="2" charset="2"/>
              <a:buChar char="ü"/>
            </a:pPr>
            <a:r>
              <a:rPr lang="en-US" b="1" dirty="0"/>
              <a:t>Rapid response must still be rigorous: </a:t>
            </a:r>
            <a:r>
              <a:rPr lang="en-US" dirty="0"/>
              <a:t>Even in emergencies, ethical and regulatory reviews must not be bypassed. Streamlined processes exist to accelerate approvals without compromising standards </a:t>
            </a:r>
          </a:p>
          <a:p>
            <a:pPr>
              <a:buFont typeface="Wingdings" pitchFamily="2" charset="2"/>
              <a:buChar char="ü"/>
            </a:pPr>
            <a:r>
              <a:rPr lang="en-US" b="1" dirty="0"/>
              <a:t>Global harmonization matters: </a:t>
            </a:r>
            <a:r>
              <a:rPr lang="en-US" dirty="0"/>
              <a:t>For multinational trials, coordinated ethics and regulatory reviews prevent fragmentation and research waste</a:t>
            </a:r>
          </a:p>
        </p:txBody>
      </p:sp>
    </p:spTree>
    <p:extLst>
      <p:ext uri="{BB962C8B-B14F-4D97-AF65-F5344CB8AC3E}">
        <p14:creationId xmlns:p14="http://schemas.microsoft.com/office/powerpoint/2010/main" val="287031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and Handling of Investigational Products</a:t>
            </a:r>
          </a:p>
        </p:txBody>
      </p:sp>
      <p:sp>
        <p:nvSpPr>
          <p:cNvPr id="3" name="Content Placeholder 2"/>
          <p:cNvSpPr>
            <a:spLocks noGrp="1"/>
          </p:cNvSpPr>
          <p:nvPr>
            <p:ph idx="1"/>
          </p:nvPr>
        </p:nvSpPr>
        <p:spPr/>
        <p:txBody>
          <a:bodyPr>
            <a:normAutofit/>
          </a:bodyPr>
          <a:lstStyle/>
          <a:p>
            <a:pPr>
              <a:buFont typeface="Wingdings" pitchFamily="2" charset="2"/>
              <a:buChar char="ü"/>
            </a:pPr>
            <a:r>
              <a:rPr lang="en-US" sz="2400" dirty="0"/>
              <a:t>ICH-GCP 2.12 Investigational products should be manufactured, handled , and stored in accordance with applicable </a:t>
            </a:r>
            <a:r>
              <a:rPr lang="en-US" sz="2400" dirty="0" smtClean="0"/>
              <a:t>GMP</a:t>
            </a:r>
          </a:p>
          <a:p>
            <a:pPr>
              <a:buFont typeface="Wingdings" pitchFamily="2" charset="2"/>
              <a:buChar char="ü"/>
            </a:pPr>
            <a:r>
              <a:rPr lang="en-US" sz="2400" dirty="0" smtClean="0"/>
              <a:t>GMP(Good </a:t>
            </a:r>
            <a:r>
              <a:rPr lang="en-US" sz="2400" dirty="0"/>
              <a:t>Manufacturing Practice) refers to internationally recognized standards for the production and quality control of medicines</a:t>
            </a:r>
            <a:r>
              <a:rPr lang="en-US" sz="2400" dirty="0" smtClean="0"/>
              <a:t>.</a:t>
            </a:r>
          </a:p>
          <a:p>
            <a:pPr>
              <a:buFont typeface="Wingdings" pitchFamily="2" charset="2"/>
              <a:buChar char="ü"/>
            </a:pPr>
            <a:r>
              <a:rPr lang="en-US" sz="2400" dirty="0" smtClean="0"/>
              <a:t>In </a:t>
            </a:r>
            <a:r>
              <a:rPr lang="en-US" sz="2400" dirty="0"/>
              <a:t>clinical trials, GMP applies not only to approved drugs but also to investigational medicinal products (IMPs), biologics, and devices used in research</a:t>
            </a:r>
            <a:r>
              <a:rPr lang="en-US" sz="2400" dirty="0" smtClean="0"/>
              <a:t>.</a:t>
            </a:r>
          </a:p>
          <a:p>
            <a:pPr>
              <a:buFont typeface="Wingdings" pitchFamily="2" charset="2"/>
              <a:buChar char="ü"/>
            </a:pPr>
            <a:r>
              <a:rPr lang="en-US" sz="2400" dirty="0" smtClean="0"/>
              <a:t>It </a:t>
            </a:r>
            <a:r>
              <a:rPr lang="en-US" sz="2400" dirty="0"/>
              <a:t>covers all aspects of manufacturing, including facilities, equipment, personnel, documentation, production, quality control, complaints, recalls, and self-inspection</a:t>
            </a:r>
          </a:p>
        </p:txBody>
      </p:sp>
    </p:spTree>
    <p:extLst>
      <p:ext uri="{BB962C8B-B14F-4D97-AF65-F5344CB8AC3E}">
        <p14:creationId xmlns:p14="http://schemas.microsoft.com/office/powerpoint/2010/main" val="343751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and Handling of Investigational Products</a:t>
            </a:r>
          </a:p>
        </p:txBody>
      </p:sp>
      <p:pic>
        <p:nvPicPr>
          <p:cNvPr id="4" name="Content Placeholder 3">
            <a:extLst>
              <a:ext uri="{FF2B5EF4-FFF2-40B4-BE49-F238E27FC236}">
                <a16:creationId xmlns="" xmlns:a16="http://schemas.microsoft.com/office/drawing/2014/main" id="{F17E4501-5982-CF14-4C8B-1AE99873E687}"/>
              </a:ext>
            </a:extLst>
          </p:cNvPr>
          <p:cNvPicPr>
            <a:picLocks noGrp="1" noChangeAspect="1"/>
          </p:cNvPicPr>
          <p:nvPr>
            <p:ph idx="1"/>
          </p:nvPr>
        </p:nvPicPr>
        <p:blipFill>
          <a:blip r:embed="rId2"/>
          <a:stretch>
            <a:fillRect/>
          </a:stretch>
        </p:blipFill>
        <p:spPr>
          <a:xfrm>
            <a:off x="568073" y="2718402"/>
            <a:ext cx="3718882" cy="2761727"/>
          </a:xfrm>
          <a:prstGeom prst="rect">
            <a:avLst/>
          </a:prstGeom>
        </p:spPr>
      </p:pic>
      <p:pic>
        <p:nvPicPr>
          <p:cNvPr id="5" name="Content Placeholder 5">
            <a:extLst>
              <a:ext uri="{FF2B5EF4-FFF2-40B4-BE49-F238E27FC236}">
                <a16:creationId xmlns="" xmlns:a16="http://schemas.microsoft.com/office/drawing/2014/main" id="{4FB8D122-15EE-BF57-799A-7BBF86A01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139" y="2458002"/>
            <a:ext cx="3664689" cy="276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 xmlns:a16="http://schemas.microsoft.com/office/drawing/2014/main" id="{EACD9934-E8D9-B061-593C-8C00232E9DCF}"/>
              </a:ext>
            </a:extLst>
          </p:cNvPr>
          <p:cNvSpPr/>
          <p:nvPr/>
        </p:nvSpPr>
        <p:spPr>
          <a:xfrm>
            <a:off x="709412" y="2047120"/>
            <a:ext cx="3546902" cy="4108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1000"/>
              </a:spcAft>
            </a:pPr>
            <a:r>
              <a:rPr lang="en-US" b="1" dirty="0">
                <a:ea typeface="Calibri"/>
                <a:cs typeface="Times New Roman"/>
              </a:rPr>
              <a:t>IP shipping Temperature log​</a:t>
            </a:r>
          </a:p>
        </p:txBody>
      </p:sp>
      <p:sp>
        <p:nvSpPr>
          <p:cNvPr id="7" name="Rectangle 6">
            <a:extLst>
              <a:ext uri="{FF2B5EF4-FFF2-40B4-BE49-F238E27FC236}">
                <a16:creationId xmlns="" xmlns:a16="http://schemas.microsoft.com/office/drawing/2014/main" id="{FEAE00DF-3604-50C1-CAB0-813AD6ABBE5E}"/>
              </a:ext>
            </a:extLst>
          </p:cNvPr>
          <p:cNvSpPr/>
          <p:nvPr/>
        </p:nvSpPr>
        <p:spPr>
          <a:xfrm>
            <a:off x="6529139" y="1737279"/>
            <a:ext cx="3431290" cy="4108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1000"/>
              </a:spcAft>
            </a:pPr>
            <a:r>
              <a:rPr lang="en-US" b="1" dirty="0">
                <a:ea typeface="Calibri"/>
                <a:cs typeface="Times New Roman"/>
              </a:rPr>
              <a:t>IP storage Temperature log​</a:t>
            </a:r>
          </a:p>
        </p:txBody>
      </p:sp>
    </p:spTree>
    <p:extLst>
      <p:ext uri="{BB962C8B-B14F-4D97-AF65-F5344CB8AC3E}">
        <p14:creationId xmlns:p14="http://schemas.microsoft.com/office/powerpoint/2010/main" val="369488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Supply, Readiness and Maintenance</a:t>
            </a:r>
          </a:p>
        </p:txBody>
      </p:sp>
      <p:graphicFrame>
        <p:nvGraphicFramePr>
          <p:cNvPr id="4" name="Content Placeholder 1">
            <a:extLst>
              <a:ext uri="{FF2B5EF4-FFF2-40B4-BE49-F238E27FC236}">
                <a16:creationId xmlns="" xmlns:a16="http://schemas.microsoft.com/office/drawing/2014/main" id="{359981CB-F433-EF5D-B17D-556F4D121775}"/>
              </a:ext>
            </a:extLst>
          </p:cNvPr>
          <p:cNvGraphicFramePr>
            <a:graphicFrameLocks noGrp="1"/>
          </p:cNvGraphicFramePr>
          <p:nvPr>
            <p:ph idx="1"/>
            <p:extLst>
              <p:ext uri="{D42A27DB-BD31-4B8C-83A1-F6EECF244321}">
                <p14:modId xmlns:p14="http://schemas.microsoft.com/office/powerpoint/2010/main" val="2721804769"/>
              </p:ext>
            </p:extLst>
          </p:nvPr>
        </p:nvGraphicFramePr>
        <p:xfrm>
          <a:off x="838200" y="2292658"/>
          <a:ext cx="6313714" cy="3424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room with white cabinets and shelves&#10;&#10;AI-generated content may be incorrect.">
            <a:extLst>
              <a:ext uri="{FF2B5EF4-FFF2-40B4-BE49-F238E27FC236}">
                <a16:creationId xmlns="" xmlns:a16="http://schemas.microsoft.com/office/drawing/2014/main" id="{51AD602B-2AF1-3C97-7B49-5DC2DA3846FF}"/>
              </a:ext>
            </a:extLst>
          </p:cNvPr>
          <p:cNvPicPr>
            <a:picLocks noChangeAspect="1"/>
          </p:cNvPicPr>
          <p:nvPr/>
        </p:nvPicPr>
        <p:blipFill>
          <a:blip r:embed="rId7"/>
          <a:srcRect t="12780"/>
          <a:stretch>
            <a:fillRect/>
          </a:stretch>
        </p:blipFill>
        <p:spPr>
          <a:xfrm>
            <a:off x="7166688" y="2292658"/>
            <a:ext cx="4709627" cy="3424886"/>
          </a:xfrm>
          <a:prstGeom prst="rect">
            <a:avLst/>
          </a:prstGeom>
          <a:noFill/>
        </p:spPr>
      </p:pic>
    </p:spTree>
    <p:extLst>
      <p:ext uri="{BB962C8B-B14F-4D97-AF65-F5344CB8AC3E}">
        <p14:creationId xmlns:p14="http://schemas.microsoft.com/office/powerpoint/2010/main" val="41709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Supply</a:t>
            </a:r>
          </a:p>
        </p:txBody>
      </p:sp>
      <p:graphicFrame>
        <p:nvGraphicFramePr>
          <p:cNvPr id="4" name="Content Placeholder 5">
            <a:extLst>
              <a:ext uri="{FF2B5EF4-FFF2-40B4-BE49-F238E27FC236}">
                <a16:creationId xmlns="" xmlns:a16="http://schemas.microsoft.com/office/drawing/2014/main" id="{80D7756B-BE28-519C-65D8-EFC7DE9E90BB}"/>
              </a:ext>
            </a:extLst>
          </p:cNvPr>
          <p:cNvGraphicFramePr>
            <a:graphicFrameLocks noGrp="1"/>
          </p:cNvGraphicFramePr>
          <p:nvPr>
            <p:ph idx="1"/>
            <p:extLst>
              <p:ext uri="{D42A27DB-BD31-4B8C-83A1-F6EECF244321}">
                <p14:modId xmlns:p14="http://schemas.microsoft.com/office/powerpoint/2010/main" val="4220287640"/>
              </p:ext>
            </p:extLst>
          </p:nvPr>
        </p:nvGraphicFramePr>
        <p:xfrm>
          <a:off x="838200" y="1825625"/>
          <a:ext cx="10515600" cy="3639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13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Readiness for Use</a:t>
            </a:r>
          </a:p>
        </p:txBody>
      </p:sp>
      <p:graphicFrame>
        <p:nvGraphicFramePr>
          <p:cNvPr id="4" name="Content Placeholder 5">
            <a:extLst>
              <a:ext uri="{FF2B5EF4-FFF2-40B4-BE49-F238E27FC236}">
                <a16:creationId xmlns="" xmlns:a16="http://schemas.microsoft.com/office/drawing/2014/main" id="{83E4FD4D-6250-09AD-AFD0-8C22D2DC4969}"/>
              </a:ext>
            </a:extLst>
          </p:cNvPr>
          <p:cNvGraphicFramePr>
            <a:graphicFrameLocks noGrp="1"/>
          </p:cNvGraphicFramePr>
          <p:nvPr>
            <p:ph idx="1"/>
            <p:extLst>
              <p:ext uri="{D42A27DB-BD31-4B8C-83A1-F6EECF244321}">
                <p14:modId xmlns:p14="http://schemas.microsoft.com/office/powerpoint/2010/main" val="323461645"/>
              </p:ext>
            </p:extLst>
          </p:nvPr>
        </p:nvGraphicFramePr>
        <p:xfrm>
          <a:off x="838200" y="1738539"/>
          <a:ext cx="10276114" cy="3715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73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Maintenance and Monitoring</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0434" y="1514376"/>
            <a:ext cx="9754445" cy="371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57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r>
              <a:rPr lang="en-US" b="1" dirty="0" smtClean="0"/>
              <a:t>What </a:t>
            </a:r>
            <a:r>
              <a:rPr lang="en-US" b="1" dirty="0"/>
              <a:t>are some critical equipment that you use at your clinical trial sites? </a:t>
            </a:r>
          </a:p>
        </p:txBody>
      </p:sp>
    </p:spTree>
    <p:extLst>
      <p:ext uri="{BB962C8B-B14F-4D97-AF65-F5344CB8AC3E}">
        <p14:creationId xmlns:p14="http://schemas.microsoft.com/office/powerpoint/2010/main" val="169184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E3B45-5D09-C750-3B77-F8937853F4C7}"/>
              </a:ext>
            </a:extLst>
          </p:cNvPr>
          <p:cNvSpPr>
            <a:spLocks noGrp="1"/>
          </p:cNvSpPr>
          <p:nvPr>
            <p:ph type="title"/>
          </p:nvPr>
        </p:nvSpPr>
        <p:spPr/>
        <p:txBody>
          <a:bodyPr/>
          <a:lstStyle/>
          <a:p>
            <a:r>
              <a:rPr lang="en-US" dirty="0"/>
              <a:t>Learning Objectives</a:t>
            </a:r>
            <a:endParaRPr lang="en-US" dirty="0"/>
          </a:p>
        </p:txBody>
      </p:sp>
      <p:sp>
        <p:nvSpPr>
          <p:cNvPr id="3" name="Content Placeholder 2">
            <a:extLst>
              <a:ext uri="{FF2B5EF4-FFF2-40B4-BE49-F238E27FC236}">
                <a16:creationId xmlns:a16="http://schemas.microsoft.com/office/drawing/2014/main" xmlns="" id="{B7A75D29-B2D5-D1B4-5FF9-032E1E7C3ECC}"/>
              </a:ext>
            </a:extLst>
          </p:cNvPr>
          <p:cNvSpPr>
            <a:spLocks noGrp="1"/>
          </p:cNvSpPr>
          <p:nvPr>
            <p:ph idx="1"/>
          </p:nvPr>
        </p:nvSpPr>
        <p:spPr/>
        <p:txBody>
          <a:bodyPr/>
          <a:lstStyle/>
          <a:p>
            <a:pPr>
              <a:buFont typeface="Wingdings" pitchFamily="2" charset="2"/>
              <a:buChar char="ü"/>
            </a:pPr>
            <a:r>
              <a:rPr lang="en-US" dirty="0"/>
              <a:t>Determine the activities related to preparation, conduct, close-out, and post-trial benefits of a clinical trial.</a:t>
            </a:r>
          </a:p>
          <a:p>
            <a:pPr>
              <a:buFont typeface="Wingdings" pitchFamily="2" charset="2"/>
              <a:buChar char="ü"/>
            </a:pPr>
            <a:r>
              <a:rPr lang="en-US" dirty="0"/>
              <a:t>Recognize the importance of protocol compliance including investigational product (IP) management and safety reporting</a:t>
            </a:r>
            <a:r>
              <a:rPr lang="en-US" dirty="0" smtClean="0"/>
              <a:t>.</a:t>
            </a:r>
          </a:p>
          <a:p>
            <a:pPr>
              <a:buFont typeface="Wingdings" pitchFamily="2" charset="2"/>
              <a:buChar char="ü"/>
            </a:pPr>
            <a:r>
              <a:rPr lang="en-US" dirty="0"/>
              <a:t>Apply/Adapt best practices (strategies) in participant recruitment and retention.</a:t>
            </a:r>
          </a:p>
          <a:p>
            <a:endParaRPr lang="en-US" dirty="0"/>
          </a:p>
          <a:p>
            <a:endParaRPr lang="en-US" dirty="0"/>
          </a:p>
        </p:txBody>
      </p:sp>
    </p:spTree>
    <p:extLst>
      <p:ext uri="{BB962C8B-B14F-4D97-AF65-F5344CB8AC3E}">
        <p14:creationId xmlns:p14="http://schemas.microsoft.com/office/powerpoint/2010/main" val="586915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Clinical &amp; Patient Care Equipment</a:t>
            </a:r>
          </a:p>
        </p:txBody>
      </p:sp>
      <p:sp>
        <p:nvSpPr>
          <p:cNvPr id="3" name="Content Placeholder 2"/>
          <p:cNvSpPr>
            <a:spLocks noGrp="1"/>
          </p:cNvSpPr>
          <p:nvPr>
            <p:ph idx="1"/>
          </p:nvPr>
        </p:nvSpPr>
        <p:spPr>
          <a:xfrm>
            <a:off x="533400" y="1444625"/>
            <a:ext cx="10515600" cy="4351338"/>
          </a:xfrm>
        </p:spPr>
        <p:txBody>
          <a:bodyPr>
            <a:normAutofit lnSpcReduction="10000"/>
          </a:bodyPr>
          <a:lstStyle/>
          <a:p>
            <a:pPr>
              <a:buFont typeface="Wingdings" pitchFamily="2" charset="2"/>
              <a:buChar char="ü"/>
            </a:pPr>
            <a:r>
              <a:rPr lang="en-US" b="1" dirty="0"/>
              <a:t>Vital signs monitors: </a:t>
            </a:r>
            <a:r>
              <a:rPr lang="en-US" dirty="0"/>
              <a:t>Blood pressure cuffs, thermometers, pulse oximeters, ECG machines for continuous monitoring MESM Number Analytics.</a:t>
            </a:r>
          </a:p>
          <a:p>
            <a:pPr>
              <a:buFont typeface="Wingdings" pitchFamily="2" charset="2"/>
              <a:buChar char="ü"/>
            </a:pPr>
            <a:r>
              <a:rPr lang="en-US" b="1" dirty="0"/>
              <a:t>Phlebotomy and sample collection kits</a:t>
            </a:r>
            <a:r>
              <a:rPr lang="en-US" dirty="0"/>
              <a:t>: Needles, syringes, vacutainers, centrifuges for blood and biological sample processing imperialcrs.com.</a:t>
            </a:r>
          </a:p>
          <a:p>
            <a:pPr>
              <a:buFont typeface="Wingdings" pitchFamily="2" charset="2"/>
              <a:buChar char="ü"/>
            </a:pPr>
            <a:r>
              <a:rPr lang="en-US" b="1" dirty="0"/>
              <a:t>Refrigerators and freezers: </a:t>
            </a:r>
            <a:r>
              <a:rPr lang="en-US" dirty="0"/>
              <a:t>For storing investigational products, vaccines, and biological samples at controlled temperatures MESM imperialcrs.com.</a:t>
            </a:r>
          </a:p>
          <a:p>
            <a:pPr>
              <a:buFont typeface="Wingdings" pitchFamily="2" charset="2"/>
              <a:buChar char="ü"/>
            </a:pPr>
            <a:r>
              <a:rPr lang="en-US" b="1" dirty="0"/>
              <a:t>Emergency equipment: </a:t>
            </a:r>
            <a:r>
              <a:rPr lang="en-US" dirty="0"/>
              <a:t>Defibrillators, crash carts, oxygen supply, and resuscitation kits to handle adverse events Number Analytics.</a:t>
            </a:r>
          </a:p>
          <a:p>
            <a:endParaRPr lang="en-US" dirty="0"/>
          </a:p>
        </p:txBody>
      </p:sp>
    </p:spTree>
    <p:extLst>
      <p:ext uri="{BB962C8B-B14F-4D97-AF65-F5344CB8AC3E}">
        <p14:creationId xmlns:p14="http://schemas.microsoft.com/office/powerpoint/2010/main" val="186823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Laboratory &amp; Diagnostic Equipment</a:t>
            </a:r>
          </a:p>
        </p:txBody>
      </p:sp>
      <p:sp>
        <p:nvSpPr>
          <p:cNvPr id="3" name="Content Placeholder 2"/>
          <p:cNvSpPr>
            <a:spLocks noGrp="1"/>
          </p:cNvSpPr>
          <p:nvPr>
            <p:ph idx="1"/>
          </p:nvPr>
        </p:nvSpPr>
        <p:spPr>
          <a:xfrm>
            <a:off x="533400" y="1444625"/>
            <a:ext cx="10515600" cy="4351338"/>
          </a:xfrm>
        </p:spPr>
        <p:txBody>
          <a:bodyPr>
            <a:normAutofit/>
          </a:bodyPr>
          <a:lstStyle/>
          <a:p>
            <a:pPr>
              <a:buFont typeface="Wingdings" pitchFamily="2" charset="2"/>
              <a:buChar char="ü"/>
            </a:pPr>
            <a:r>
              <a:rPr lang="en-US" b="1" dirty="0"/>
              <a:t>Clinical laboratory analyzers: </a:t>
            </a:r>
            <a:r>
              <a:rPr lang="en-US" dirty="0"/>
              <a:t>Hematology, biochemistry, and immunology analyzers for trial-related testing Number Analytics.</a:t>
            </a:r>
          </a:p>
          <a:p>
            <a:pPr>
              <a:buFont typeface="Wingdings" pitchFamily="2" charset="2"/>
              <a:buChar char="ü"/>
            </a:pPr>
            <a:r>
              <a:rPr lang="en-US" b="1" dirty="0"/>
              <a:t>Imaging tools: </a:t>
            </a:r>
            <a:r>
              <a:rPr lang="en-US" dirty="0"/>
              <a:t>Portable ultrasound or X-ray machines if required by protocol.</a:t>
            </a:r>
          </a:p>
          <a:p>
            <a:pPr>
              <a:buFont typeface="Wingdings" pitchFamily="2" charset="2"/>
              <a:buChar char="ü"/>
            </a:pPr>
            <a:r>
              <a:rPr lang="en-US" b="1" dirty="0"/>
              <a:t>Pathology and genetic testing platforms: </a:t>
            </a:r>
            <a:r>
              <a:rPr lang="en-US" dirty="0"/>
              <a:t>For advanced biomarker or immunogenicity studies</a:t>
            </a:r>
            <a:r>
              <a:rPr lang="en-US" dirty="0" smtClean="0"/>
              <a:t>.</a:t>
            </a:r>
            <a:endParaRPr lang="en-US" dirty="0"/>
          </a:p>
        </p:txBody>
      </p:sp>
    </p:spTree>
    <p:extLst>
      <p:ext uri="{BB962C8B-B14F-4D97-AF65-F5344CB8AC3E}">
        <p14:creationId xmlns:p14="http://schemas.microsoft.com/office/powerpoint/2010/main" val="355256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Data &amp; Trial Management Systems</a:t>
            </a:r>
          </a:p>
        </p:txBody>
      </p:sp>
      <p:sp>
        <p:nvSpPr>
          <p:cNvPr id="3" name="Content Placeholder 2"/>
          <p:cNvSpPr>
            <a:spLocks noGrp="1"/>
          </p:cNvSpPr>
          <p:nvPr>
            <p:ph idx="1"/>
          </p:nvPr>
        </p:nvSpPr>
        <p:spPr>
          <a:xfrm>
            <a:off x="533400" y="1444625"/>
            <a:ext cx="10515600" cy="4351338"/>
          </a:xfrm>
        </p:spPr>
        <p:txBody>
          <a:bodyPr>
            <a:normAutofit/>
          </a:bodyPr>
          <a:lstStyle/>
          <a:p>
            <a:pPr>
              <a:buFont typeface="Wingdings" pitchFamily="2" charset="2"/>
              <a:buChar char="ü"/>
            </a:pPr>
            <a:r>
              <a:rPr lang="en-US" b="1" dirty="0"/>
              <a:t>Electronic Data Capture (EDC) systems: </a:t>
            </a:r>
            <a:r>
              <a:rPr lang="en-US" dirty="0"/>
              <a:t>Secure platforms for recording trial data Number Analytics.</a:t>
            </a:r>
          </a:p>
          <a:p>
            <a:pPr>
              <a:buFont typeface="Wingdings" pitchFamily="2" charset="2"/>
              <a:buChar char="ü"/>
            </a:pPr>
            <a:r>
              <a:rPr lang="en-US" b="1" dirty="0"/>
              <a:t>Randomization and trial management software: </a:t>
            </a:r>
            <a:r>
              <a:rPr lang="en-US" dirty="0"/>
              <a:t>Ensures unbiased participant allocation and protocol adherence.</a:t>
            </a:r>
          </a:p>
          <a:p>
            <a:pPr>
              <a:buFont typeface="Wingdings" pitchFamily="2" charset="2"/>
              <a:buChar char="ü"/>
            </a:pPr>
            <a:r>
              <a:rPr lang="en-US" b="1" dirty="0"/>
              <a:t>Secure servers and backup systems: </a:t>
            </a:r>
            <a:r>
              <a:rPr lang="en-US" dirty="0"/>
              <a:t>Protect sensitive participant data and ensure compliance with GCP.</a:t>
            </a:r>
          </a:p>
        </p:txBody>
      </p:sp>
    </p:spTree>
    <p:extLst>
      <p:ext uri="{BB962C8B-B14F-4D97-AF65-F5344CB8AC3E}">
        <p14:creationId xmlns:p14="http://schemas.microsoft.com/office/powerpoint/2010/main" val="293794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Ancillary &amp; Support Equipment</a:t>
            </a:r>
          </a:p>
        </p:txBody>
      </p:sp>
      <p:sp>
        <p:nvSpPr>
          <p:cNvPr id="3" name="Content Placeholder 2"/>
          <p:cNvSpPr>
            <a:spLocks noGrp="1"/>
          </p:cNvSpPr>
          <p:nvPr>
            <p:ph idx="1"/>
          </p:nvPr>
        </p:nvSpPr>
        <p:spPr>
          <a:xfrm>
            <a:off x="533400" y="1444625"/>
            <a:ext cx="10515600" cy="4351338"/>
          </a:xfrm>
        </p:spPr>
        <p:txBody>
          <a:bodyPr>
            <a:normAutofit/>
          </a:bodyPr>
          <a:lstStyle/>
          <a:p>
            <a:pPr>
              <a:buFont typeface="Wingdings" pitchFamily="2" charset="2"/>
              <a:buChar char="ü"/>
            </a:pPr>
            <a:r>
              <a:rPr lang="en-US" b="1" dirty="0"/>
              <a:t>Temperature monitoring devices: </a:t>
            </a:r>
            <a:r>
              <a:rPr lang="en-US" dirty="0"/>
              <a:t>Continuous monitoring for vaccine storage and transport </a:t>
            </a:r>
            <a:endParaRPr lang="en-US" dirty="0" smtClean="0"/>
          </a:p>
          <a:p>
            <a:pPr>
              <a:buFont typeface="Wingdings" pitchFamily="2" charset="2"/>
              <a:buChar char="ü"/>
            </a:pPr>
            <a:r>
              <a:rPr lang="en-US" b="1" dirty="0" smtClean="0"/>
              <a:t>Personal </a:t>
            </a:r>
            <a:r>
              <a:rPr lang="en-US" b="1" dirty="0"/>
              <a:t>protective equipment (PPE): </a:t>
            </a:r>
            <a:r>
              <a:rPr lang="en-US" dirty="0"/>
              <a:t>Masks, gloves, gowns for staff safety.</a:t>
            </a:r>
          </a:p>
          <a:p>
            <a:pPr>
              <a:buFont typeface="Wingdings" pitchFamily="2" charset="2"/>
              <a:buChar char="ü"/>
            </a:pPr>
            <a:r>
              <a:rPr lang="en-US" b="1" dirty="0"/>
              <a:t>Calibration and validation tools: </a:t>
            </a:r>
            <a:r>
              <a:rPr lang="en-US" dirty="0"/>
              <a:t>To ensure accuracy of medical devices and laboratory instruments.</a:t>
            </a:r>
          </a:p>
          <a:p>
            <a:pPr>
              <a:buFont typeface="Wingdings" pitchFamily="2" charset="2"/>
              <a:buChar char="ü"/>
            </a:pPr>
            <a:r>
              <a:rPr lang="en-US" b="1" dirty="0"/>
              <a:t>Logistics supplies: </a:t>
            </a:r>
            <a:r>
              <a:rPr lang="en-US" dirty="0"/>
              <a:t>Label printers, barcoding systems, and secure storage cabinets for investigational products.</a:t>
            </a:r>
          </a:p>
        </p:txBody>
      </p:sp>
    </p:spTree>
    <p:extLst>
      <p:ext uri="{BB962C8B-B14F-4D97-AF65-F5344CB8AC3E}">
        <p14:creationId xmlns:p14="http://schemas.microsoft.com/office/powerpoint/2010/main" val="40516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Why These Are Critical</a:t>
            </a:r>
          </a:p>
        </p:txBody>
      </p:sp>
      <p:sp>
        <p:nvSpPr>
          <p:cNvPr id="3" name="Content Placeholder 2"/>
          <p:cNvSpPr>
            <a:spLocks noGrp="1"/>
          </p:cNvSpPr>
          <p:nvPr>
            <p:ph idx="1"/>
          </p:nvPr>
        </p:nvSpPr>
        <p:spPr>
          <a:xfrm>
            <a:off x="533400" y="1444625"/>
            <a:ext cx="10515600" cy="4351338"/>
          </a:xfrm>
        </p:spPr>
        <p:txBody>
          <a:bodyPr>
            <a:normAutofit/>
          </a:bodyPr>
          <a:lstStyle/>
          <a:p>
            <a:pPr>
              <a:buFont typeface="Wingdings" pitchFamily="2" charset="2"/>
              <a:buChar char="ü"/>
            </a:pPr>
            <a:r>
              <a:rPr lang="en-US" b="1" dirty="0"/>
              <a:t>Safety: </a:t>
            </a:r>
            <a:r>
              <a:rPr lang="en-US" dirty="0"/>
              <a:t>Immediate response to adverse events.</a:t>
            </a:r>
          </a:p>
          <a:p>
            <a:pPr>
              <a:buFont typeface="Wingdings" pitchFamily="2" charset="2"/>
              <a:buChar char="ü"/>
            </a:pPr>
            <a:r>
              <a:rPr lang="en-US" b="1" dirty="0"/>
              <a:t>Data integrity:</a:t>
            </a:r>
            <a:r>
              <a:rPr lang="en-US" dirty="0"/>
              <a:t> Reliable equipment ensures valid and reproducible results.</a:t>
            </a:r>
          </a:p>
          <a:p>
            <a:pPr>
              <a:buFont typeface="Wingdings" pitchFamily="2" charset="2"/>
              <a:buChar char="ü"/>
            </a:pPr>
            <a:r>
              <a:rPr lang="en-US" b="1" dirty="0"/>
              <a:t>Compliance: </a:t>
            </a:r>
            <a:r>
              <a:rPr lang="en-US" dirty="0"/>
              <a:t>Regulatory bodies require validated, calibrated, and documented equipment use.</a:t>
            </a:r>
          </a:p>
          <a:p>
            <a:pPr>
              <a:buFont typeface="Wingdings" pitchFamily="2" charset="2"/>
              <a:buChar char="ü"/>
            </a:pPr>
            <a:r>
              <a:rPr lang="en-US" b="1" dirty="0"/>
              <a:t>Operational efficiency: </a:t>
            </a:r>
            <a:r>
              <a:rPr lang="en-US" dirty="0"/>
              <a:t>Proper tools reduce delays and errors in trial execution.</a:t>
            </a:r>
          </a:p>
        </p:txBody>
      </p:sp>
    </p:spTree>
    <p:extLst>
      <p:ext uri="{BB962C8B-B14F-4D97-AF65-F5344CB8AC3E}">
        <p14:creationId xmlns:p14="http://schemas.microsoft.com/office/powerpoint/2010/main" val="313328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smtClean="0"/>
              <a:t>Why These Are Critical</a:t>
            </a:r>
            <a:endParaRPr lang="en-US" dirty="0"/>
          </a:p>
        </p:txBody>
      </p:sp>
      <p:sp>
        <p:nvSpPr>
          <p:cNvPr id="3" name="Content Placeholder 2"/>
          <p:cNvSpPr>
            <a:spLocks noGrp="1"/>
          </p:cNvSpPr>
          <p:nvPr>
            <p:ph idx="1"/>
          </p:nvPr>
        </p:nvSpPr>
        <p:spPr>
          <a:xfrm>
            <a:off x="533400" y="1444625"/>
            <a:ext cx="10515600" cy="4351338"/>
          </a:xfrm>
        </p:spPr>
        <p:txBody>
          <a:bodyPr>
            <a:normAutofit/>
          </a:bodyPr>
          <a:lstStyle/>
          <a:p>
            <a:pPr>
              <a:buFont typeface="Wingdings" pitchFamily="2" charset="2"/>
              <a:buChar char="ü"/>
            </a:pPr>
            <a:r>
              <a:rPr lang="en-US" dirty="0"/>
              <a:t>In outbreak-response vaccine trials (like the COVID-19፣ Marburg ), cold-chain equipment, rapid diagnostic tools, and emergency medical kits are especially critical. </a:t>
            </a:r>
          </a:p>
          <a:p>
            <a:pPr>
              <a:buFont typeface="Wingdings" pitchFamily="2" charset="2"/>
              <a:buChar char="ü"/>
            </a:pPr>
            <a:r>
              <a:rPr lang="en-US" dirty="0"/>
              <a:t>They ensure the investigational vaccine is stored safely, participants are monitored closely, and any adverse events are managed immediately.</a:t>
            </a:r>
          </a:p>
        </p:txBody>
      </p:sp>
    </p:spTree>
    <p:extLst>
      <p:ext uri="{BB962C8B-B14F-4D97-AF65-F5344CB8AC3E}">
        <p14:creationId xmlns:p14="http://schemas.microsoft.com/office/powerpoint/2010/main" val="2218108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Training &amp; Qualification of CT Personnel</a:t>
            </a:r>
          </a:p>
        </p:txBody>
      </p:sp>
      <p:sp>
        <p:nvSpPr>
          <p:cNvPr id="4" name="Content Placeholder 1">
            <a:extLst>
              <a:ext uri="{FF2B5EF4-FFF2-40B4-BE49-F238E27FC236}">
                <a16:creationId xmlns="" xmlns:a16="http://schemas.microsoft.com/office/drawing/2014/main" id="{A754A179-3443-7937-C74D-C75891AE2CB0}"/>
              </a:ext>
            </a:extLst>
          </p:cNvPr>
          <p:cNvSpPr>
            <a:spLocks noGrp="1"/>
          </p:cNvSpPr>
          <p:nvPr>
            <p:ph idx="1"/>
          </p:nvPr>
        </p:nvSpPr>
        <p:spPr>
          <a:xfrm>
            <a:off x="533400" y="1444625"/>
            <a:ext cx="10515600" cy="4351338"/>
          </a:xfrm>
        </p:spPr>
        <p:txBody>
          <a:bodyPr>
            <a:normAutofit/>
          </a:bodyPr>
          <a:lstStyle/>
          <a:p>
            <a:pPr marL="0" indent="0">
              <a:buNone/>
            </a:pPr>
            <a:r>
              <a:rPr lang="en-GB" sz="2600" b="1" dirty="0" smtClean="0">
                <a:solidFill>
                  <a:schemeClr val="tx1"/>
                </a:solidFill>
                <a:latin typeface="Times New Roman" pitchFamily="18" charset="0"/>
                <a:cs typeface="Times New Roman" pitchFamily="18" charset="0"/>
              </a:rPr>
              <a:t>ICH-GCP Principle 2.8 : </a:t>
            </a:r>
            <a:r>
              <a:rPr lang="en-US" sz="2600" dirty="0" smtClean="0">
                <a:solidFill>
                  <a:schemeClr val="tx1"/>
                </a:solidFill>
                <a:latin typeface="Times New Roman" pitchFamily="18" charset="0"/>
                <a:cs typeface="Times New Roman" pitchFamily="18" charset="0"/>
              </a:rPr>
              <a:t>Each individual involved in conducting a trial should be qualified by education, training, and experience to perform his or her respective task(s</a:t>
            </a:r>
            <a:r>
              <a:rPr lang="en-US" sz="2600" dirty="0" smtClean="0">
                <a:solidFill>
                  <a:schemeClr val="tx1"/>
                </a:solidFill>
                <a:latin typeface="Times New Roman" pitchFamily="18" charset="0"/>
                <a:cs typeface="Times New Roman" pitchFamily="18" charset="0"/>
              </a:rPr>
              <a:t>).</a:t>
            </a:r>
          </a:p>
          <a:p>
            <a:pPr marL="0" indent="0">
              <a:buNone/>
            </a:pPr>
            <a:r>
              <a:rPr lang="en-US" sz="2600" b="1" dirty="0">
                <a:latin typeface="Times New Roman" pitchFamily="18" charset="0"/>
                <a:cs typeface="Times New Roman" pitchFamily="18" charset="0"/>
              </a:rPr>
              <a:t>Why Training and Qualification Matter?</a:t>
            </a:r>
          </a:p>
          <a:p>
            <a:pPr>
              <a:buFont typeface="Wingdings" pitchFamily="2" charset="2"/>
              <a:buChar char="ü"/>
            </a:pPr>
            <a:r>
              <a:rPr lang="en-US" sz="2600" dirty="0">
                <a:latin typeface="Times New Roman" pitchFamily="18" charset="0"/>
                <a:cs typeface="Times New Roman" pitchFamily="18" charset="0"/>
              </a:rPr>
              <a:t>Ensures staff are competent to perform trial-specific duties</a:t>
            </a:r>
          </a:p>
          <a:p>
            <a:pPr>
              <a:buFont typeface="Wingdings" pitchFamily="2" charset="2"/>
              <a:buChar char="ü"/>
            </a:pPr>
            <a:r>
              <a:rPr lang="en-US" sz="2600" dirty="0">
                <a:latin typeface="Times New Roman" pitchFamily="18" charset="0"/>
                <a:cs typeface="Times New Roman" pitchFamily="18" charset="0"/>
              </a:rPr>
              <a:t>Reduces protocol deviations and participant risk</a:t>
            </a:r>
          </a:p>
          <a:p>
            <a:pPr>
              <a:buFont typeface="Wingdings" pitchFamily="2" charset="2"/>
              <a:buChar char="ü"/>
            </a:pPr>
            <a:r>
              <a:rPr lang="en-US" sz="2600" dirty="0">
                <a:latin typeface="Times New Roman" pitchFamily="18" charset="0"/>
                <a:cs typeface="Times New Roman" pitchFamily="18" charset="0"/>
              </a:rPr>
              <a:t>Required by GCP, sponsors, and regulatory bodies</a:t>
            </a:r>
          </a:p>
          <a:p>
            <a:pPr marL="0" indent="0">
              <a:buNone/>
            </a:pPr>
            <a:endParaRPr lang="en-US" sz="2600" dirty="0" smtClean="0">
              <a:solidFill>
                <a:schemeClr val="tx1"/>
              </a:solidFill>
              <a:latin typeface="+mn-lt"/>
            </a:endParaRPr>
          </a:p>
          <a:p>
            <a:pPr marL="0" indent="0">
              <a:buNone/>
            </a:pPr>
            <a:endParaRPr lang="en-US" sz="3200" dirty="0"/>
          </a:p>
          <a:p>
            <a:pPr marL="0" indent="0">
              <a:buNone/>
            </a:pPr>
            <a:endParaRPr lang="en-US" sz="3200" dirty="0">
              <a:latin typeface="+mn-lt"/>
            </a:endParaRPr>
          </a:p>
        </p:txBody>
      </p:sp>
    </p:spTree>
    <p:extLst>
      <p:ext uri="{BB962C8B-B14F-4D97-AF65-F5344CB8AC3E}">
        <p14:creationId xmlns:p14="http://schemas.microsoft.com/office/powerpoint/2010/main" val="1182173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Key Qualification Domains</a:t>
            </a:r>
          </a:p>
        </p:txBody>
      </p:sp>
      <p:sp>
        <p:nvSpPr>
          <p:cNvPr id="4" name="Content Placeholder 1">
            <a:extLst>
              <a:ext uri="{FF2B5EF4-FFF2-40B4-BE49-F238E27FC236}">
                <a16:creationId xmlns="" xmlns:a16="http://schemas.microsoft.com/office/drawing/2014/main" id="{A754A179-3443-7937-C74D-C75891AE2CB0}"/>
              </a:ext>
            </a:extLst>
          </p:cNvPr>
          <p:cNvSpPr>
            <a:spLocks noGrp="1"/>
          </p:cNvSpPr>
          <p:nvPr>
            <p:ph idx="1"/>
          </p:nvPr>
        </p:nvSpPr>
        <p:spPr>
          <a:xfrm>
            <a:off x="533400" y="1444625"/>
            <a:ext cx="10515600" cy="4351338"/>
          </a:xfrm>
        </p:spPr>
        <p:txBody>
          <a:bodyPr>
            <a:normAutofit fontScale="70000" lnSpcReduction="20000"/>
          </a:bodyPr>
          <a:lstStyle/>
          <a:p>
            <a:pPr marL="0" indent="0">
              <a:buNone/>
            </a:pPr>
            <a:r>
              <a:rPr lang="en-US" sz="2600" b="1" dirty="0" smtClean="0">
                <a:latin typeface="+mn-lt"/>
              </a:rPr>
              <a:t>Education</a:t>
            </a:r>
            <a:endParaRPr lang="en-US" sz="2600" dirty="0" smtClean="0">
              <a:latin typeface="+mn-lt"/>
            </a:endParaRPr>
          </a:p>
          <a:p>
            <a:pPr>
              <a:buFont typeface="Wingdings" pitchFamily="2" charset="2"/>
              <a:buChar char="ü"/>
            </a:pPr>
            <a:r>
              <a:rPr lang="en-US" sz="2600" dirty="0" smtClean="0">
                <a:latin typeface="+mn-lt"/>
              </a:rPr>
              <a:t>Academic </a:t>
            </a:r>
            <a:r>
              <a:rPr lang="en-US" sz="2600" dirty="0">
                <a:latin typeface="+mn-lt"/>
              </a:rPr>
              <a:t>background relevant to the role (e.g. </a:t>
            </a:r>
          </a:p>
          <a:p>
            <a:pPr>
              <a:buFont typeface="Wingdings" pitchFamily="2" charset="2"/>
              <a:buChar char="ü"/>
            </a:pPr>
            <a:r>
              <a:rPr lang="en-US" sz="2600" dirty="0">
                <a:latin typeface="+mn-lt"/>
              </a:rPr>
              <a:t>medicine, pharmacy, nursing,</a:t>
            </a:r>
          </a:p>
          <a:p>
            <a:pPr>
              <a:buFont typeface="Wingdings" pitchFamily="2" charset="2"/>
              <a:buChar char="ü"/>
            </a:pPr>
            <a:r>
              <a:rPr lang="en-US" sz="2600" dirty="0">
                <a:latin typeface="+mn-lt"/>
              </a:rPr>
              <a:t> laboratory science</a:t>
            </a:r>
            <a:r>
              <a:rPr lang="en-US" sz="2600" dirty="0" smtClean="0">
                <a:latin typeface="+mn-lt"/>
              </a:rPr>
              <a:t>)</a:t>
            </a:r>
          </a:p>
          <a:p>
            <a:pPr marL="0" indent="0">
              <a:buNone/>
            </a:pPr>
            <a:r>
              <a:rPr lang="en-US" sz="2600" b="1" dirty="0" smtClean="0">
                <a:latin typeface="+mn-lt"/>
              </a:rPr>
              <a:t>Training</a:t>
            </a:r>
          </a:p>
          <a:p>
            <a:pPr>
              <a:buFont typeface="Wingdings" pitchFamily="2" charset="2"/>
              <a:buChar char="ü"/>
            </a:pPr>
            <a:r>
              <a:rPr lang="en-US" sz="2600" dirty="0" smtClean="0">
                <a:latin typeface="+mn-lt"/>
              </a:rPr>
              <a:t>Good </a:t>
            </a:r>
            <a:r>
              <a:rPr lang="en-US" sz="2600" dirty="0">
                <a:latin typeface="+mn-lt"/>
              </a:rPr>
              <a:t>Clinical Practice (GCP)</a:t>
            </a:r>
          </a:p>
          <a:p>
            <a:pPr>
              <a:buFont typeface="Wingdings" pitchFamily="2" charset="2"/>
              <a:buChar char="ü"/>
            </a:pPr>
            <a:r>
              <a:rPr lang="en-US" sz="2600" dirty="0">
                <a:latin typeface="+mn-lt"/>
              </a:rPr>
              <a:t>Study protocol</a:t>
            </a:r>
          </a:p>
          <a:p>
            <a:pPr>
              <a:buFont typeface="Wingdings" pitchFamily="2" charset="2"/>
              <a:buChar char="ü"/>
            </a:pPr>
            <a:r>
              <a:rPr lang="en-US" sz="2600" dirty="0">
                <a:latin typeface="+mn-lt"/>
              </a:rPr>
              <a:t>Standard Operating Procedures (SOPs)</a:t>
            </a:r>
          </a:p>
          <a:p>
            <a:pPr>
              <a:buFont typeface="Wingdings" pitchFamily="2" charset="2"/>
              <a:buChar char="ü"/>
            </a:pPr>
            <a:r>
              <a:rPr lang="en-US" sz="2600" dirty="0">
                <a:latin typeface="+mn-lt"/>
              </a:rPr>
              <a:t>Role-specific training (e.g. life support for staff)</a:t>
            </a:r>
          </a:p>
          <a:p>
            <a:pPr marL="0" indent="0">
              <a:buNone/>
            </a:pPr>
            <a:r>
              <a:rPr lang="en-US" sz="2600" b="1" dirty="0" smtClean="0">
                <a:latin typeface="+mn-lt"/>
              </a:rPr>
              <a:t>Experience</a:t>
            </a:r>
          </a:p>
          <a:p>
            <a:pPr>
              <a:buFont typeface="Wingdings" pitchFamily="2" charset="2"/>
              <a:buChar char="ü"/>
            </a:pPr>
            <a:r>
              <a:rPr lang="en-US" sz="2600" dirty="0" smtClean="0">
                <a:latin typeface="+mn-lt"/>
              </a:rPr>
              <a:t>Prior </a:t>
            </a:r>
            <a:r>
              <a:rPr lang="en-US" sz="2600" dirty="0">
                <a:latin typeface="+mn-lt"/>
              </a:rPr>
              <a:t>involvement in clinical research</a:t>
            </a:r>
          </a:p>
          <a:p>
            <a:pPr>
              <a:buFont typeface="Wingdings" pitchFamily="2" charset="2"/>
              <a:buChar char="ü"/>
            </a:pPr>
            <a:r>
              <a:rPr lang="en-US" sz="2600" dirty="0">
                <a:latin typeface="+mn-lt"/>
              </a:rPr>
              <a:t>Proven competency in role-specific tasks (e.g. </a:t>
            </a:r>
          </a:p>
          <a:p>
            <a:pPr>
              <a:buFont typeface="Wingdings" pitchFamily="2" charset="2"/>
              <a:buChar char="ü"/>
            </a:pPr>
            <a:r>
              <a:rPr lang="en-US" sz="2600" dirty="0">
                <a:latin typeface="+mn-lt"/>
              </a:rPr>
              <a:t>consenting, data entry, sample handling)</a:t>
            </a:r>
          </a:p>
          <a:p>
            <a:pPr marL="0" indent="0">
              <a:buNone/>
            </a:pPr>
            <a:endParaRPr lang="en-US" sz="2600" dirty="0">
              <a:latin typeface="+mn-lt"/>
            </a:endParaRPr>
          </a:p>
          <a:p>
            <a:pPr marL="0" indent="0">
              <a:buNone/>
            </a:pPr>
            <a:endParaRPr lang="en-US" sz="2600" dirty="0">
              <a:latin typeface="+mn-lt"/>
            </a:endParaRPr>
          </a:p>
          <a:p>
            <a:pPr marL="0" indent="0">
              <a:buNone/>
            </a:pPr>
            <a:endParaRPr lang="en-US" sz="2600" dirty="0">
              <a:latin typeface="+mn-lt"/>
            </a:endParaRPr>
          </a:p>
          <a:p>
            <a:pPr marL="0" indent="0">
              <a:buNone/>
            </a:pPr>
            <a:endParaRPr lang="en-US" sz="2600" dirty="0" smtClean="0">
              <a:latin typeface="+mn-lt"/>
            </a:endParaRPr>
          </a:p>
          <a:p>
            <a:pPr marL="0" indent="0">
              <a:buNone/>
            </a:pPr>
            <a:endParaRPr lang="en-US" sz="2600" dirty="0" smtClean="0">
              <a:solidFill>
                <a:schemeClr val="tx1"/>
              </a:solidFill>
              <a:latin typeface="+mn-lt"/>
            </a:endParaRPr>
          </a:p>
          <a:p>
            <a:pPr marL="0" indent="0">
              <a:buNone/>
            </a:pPr>
            <a:endParaRPr lang="en-US" sz="3200" dirty="0"/>
          </a:p>
          <a:p>
            <a:pPr marL="0" indent="0">
              <a:buNone/>
            </a:pPr>
            <a:endParaRPr lang="en-US" sz="3200" dirty="0">
              <a:latin typeface="+mn-lt"/>
            </a:endParaRPr>
          </a:p>
        </p:txBody>
      </p:sp>
    </p:spTree>
    <p:extLst>
      <p:ext uri="{BB962C8B-B14F-4D97-AF65-F5344CB8AC3E}">
        <p14:creationId xmlns:p14="http://schemas.microsoft.com/office/powerpoint/2010/main" val="1948119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Key Qualification Domains</a:t>
            </a:r>
          </a:p>
        </p:txBody>
      </p:sp>
      <p:sp>
        <p:nvSpPr>
          <p:cNvPr id="4" name="Content Placeholder 1">
            <a:extLst>
              <a:ext uri="{FF2B5EF4-FFF2-40B4-BE49-F238E27FC236}">
                <a16:creationId xmlns="" xmlns:a16="http://schemas.microsoft.com/office/drawing/2014/main" id="{A754A179-3443-7937-C74D-C75891AE2CB0}"/>
              </a:ext>
            </a:extLst>
          </p:cNvPr>
          <p:cNvSpPr>
            <a:spLocks noGrp="1"/>
          </p:cNvSpPr>
          <p:nvPr>
            <p:ph idx="1"/>
          </p:nvPr>
        </p:nvSpPr>
        <p:spPr>
          <a:xfrm>
            <a:off x="533400" y="1444625"/>
            <a:ext cx="10515600" cy="4351338"/>
          </a:xfrm>
        </p:spPr>
        <p:txBody>
          <a:bodyPr>
            <a:normAutofit/>
          </a:bodyPr>
          <a:lstStyle/>
          <a:p>
            <a:pPr>
              <a:buFont typeface="Wingdings" pitchFamily="2" charset="2"/>
              <a:buChar char="ü"/>
            </a:pPr>
            <a:r>
              <a:rPr lang="en-US" sz="2600" dirty="0">
                <a:latin typeface="+mn-lt"/>
              </a:rPr>
              <a:t>Maintain updated training logs, signed CVs, and GCP certificates in the Investigator Site File(ISF). </a:t>
            </a:r>
            <a:endParaRPr lang="en-US" sz="2600" dirty="0" smtClean="0">
              <a:latin typeface="+mn-lt"/>
            </a:endParaRPr>
          </a:p>
          <a:p>
            <a:pPr>
              <a:buFont typeface="Wingdings" pitchFamily="2" charset="2"/>
              <a:buChar char="ü"/>
            </a:pPr>
            <a:r>
              <a:rPr lang="en-US" sz="2600" dirty="0" smtClean="0">
                <a:latin typeface="+mn-lt"/>
              </a:rPr>
              <a:t>Staff </a:t>
            </a:r>
            <a:r>
              <a:rPr lang="en-US" sz="2600" dirty="0">
                <a:latin typeface="+mn-lt"/>
              </a:rPr>
              <a:t>should be re-trained on protocol amendments.</a:t>
            </a:r>
          </a:p>
          <a:p>
            <a:pPr marL="0" indent="0">
              <a:buNone/>
            </a:pPr>
            <a:endParaRPr lang="en-US" sz="2600" dirty="0">
              <a:latin typeface="+mn-lt"/>
            </a:endParaRPr>
          </a:p>
          <a:p>
            <a:pPr marL="0" indent="0">
              <a:buNone/>
            </a:pPr>
            <a:endParaRPr lang="en-US" sz="2600" dirty="0">
              <a:latin typeface="+mn-lt"/>
            </a:endParaRPr>
          </a:p>
          <a:p>
            <a:pPr marL="0" indent="0">
              <a:buNone/>
            </a:pPr>
            <a:endParaRPr lang="en-US" sz="2600" dirty="0" smtClean="0">
              <a:latin typeface="+mn-lt"/>
            </a:endParaRPr>
          </a:p>
          <a:p>
            <a:pPr marL="0" indent="0">
              <a:buNone/>
            </a:pPr>
            <a:endParaRPr lang="en-US" sz="2600" dirty="0" smtClean="0">
              <a:solidFill>
                <a:schemeClr val="tx1"/>
              </a:solidFill>
              <a:latin typeface="+mn-lt"/>
            </a:endParaRPr>
          </a:p>
          <a:p>
            <a:pPr marL="0" indent="0">
              <a:buNone/>
            </a:pPr>
            <a:endParaRPr lang="en-US" sz="3200" dirty="0"/>
          </a:p>
          <a:p>
            <a:pPr marL="0" indent="0">
              <a:buNone/>
            </a:pPr>
            <a:endParaRPr lang="en-US" sz="3200" dirty="0">
              <a:latin typeface="+mn-lt"/>
            </a:endParaRPr>
          </a:p>
        </p:txBody>
      </p:sp>
      <p:pic>
        <p:nvPicPr>
          <p:cNvPr id="5" name="Picture 4">
            <a:extLst>
              <a:ext uri="{FF2B5EF4-FFF2-40B4-BE49-F238E27FC236}">
                <a16:creationId xmlns="" xmlns:a16="http://schemas.microsoft.com/office/drawing/2014/main" id="{EBCF9282-6755-BEC1-6ECB-B978E08955D1}"/>
              </a:ext>
            </a:extLst>
          </p:cNvPr>
          <p:cNvPicPr>
            <a:picLocks noChangeAspect="1"/>
          </p:cNvPicPr>
          <p:nvPr/>
        </p:nvPicPr>
        <p:blipFill>
          <a:blip r:embed="rId3"/>
          <a:srcRect t="18185" b="14803"/>
          <a:stretch>
            <a:fillRect/>
          </a:stretch>
        </p:blipFill>
        <p:spPr>
          <a:xfrm>
            <a:off x="381000" y="2808516"/>
            <a:ext cx="11811000" cy="2721428"/>
          </a:xfrm>
          <a:prstGeom prst="rect">
            <a:avLst/>
          </a:prstGeom>
          <a:noFill/>
        </p:spPr>
      </p:pic>
    </p:spTree>
    <p:extLst>
      <p:ext uri="{BB962C8B-B14F-4D97-AF65-F5344CB8AC3E}">
        <p14:creationId xmlns:p14="http://schemas.microsoft.com/office/powerpoint/2010/main" val="375086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088571"/>
          </a:xfrm>
        </p:spPr>
        <p:txBody>
          <a:bodyPr/>
          <a:lstStyle/>
          <a:p>
            <a:r>
              <a:rPr lang="en-US" dirty="0"/>
              <a:t>Documentation in Clinical Trials</a:t>
            </a:r>
          </a:p>
        </p:txBody>
      </p:sp>
      <p:sp>
        <p:nvSpPr>
          <p:cNvPr id="4" name="Content Placeholder 1">
            <a:extLst>
              <a:ext uri="{FF2B5EF4-FFF2-40B4-BE49-F238E27FC236}">
                <a16:creationId xmlns="" xmlns:a16="http://schemas.microsoft.com/office/drawing/2014/main" id="{A754A179-3443-7937-C74D-C75891AE2CB0}"/>
              </a:ext>
            </a:extLst>
          </p:cNvPr>
          <p:cNvSpPr>
            <a:spLocks noGrp="1"/>
          </p:cNvSpPr>
          <p:nvPr>
            <p:ph idx="1"/>
          </p:nvPr>
        </p:nvSpPr>
        <p:spPr>
          <a:xfrm>
            <a:off x="533400" y="1444625"/>
            <a:ext cx="10515600" cy="4351338"/>
          </a:xfrm>
        </p:spPr>
        <p:txBody>
          <a:bodyPr>
            <a:normAutofit/>
          </a:bodyPr>
          <a:lstStyle/>
          <a:p>
            <a:pPr marL="0" indent="0">
              <a:buNone/>
            </a:pPr>
            <a:endParaRPr lang="en-US" sz="2600" dirty="0">
              <a:latin typeface="+mn-lt"/>
            </a:endParaRPr>
          </a:p>
          <a:p>
            <a:pPr marL="0" indent="0">
              <a:buNone/>
            </a:pPr>
            <a:endParaRPr lang="en-US" sz="2600" dirty="0">
              <a:latin typeface="+mn-lt"/>
            </a:endParaRPr>
          </a:p>
          <a:p>
            <a:pPr marL="0" indent="0">
              <a:buNone/>
            </a:pPr>
            <a:endParaRPr lang="en-US" sz="2600" dirty="0" smtClean="0">
              <a:latin typeface="+mn-lt"/>
            </a:endParaRPr>
          </a:p>
          <a:p>
            <a:pPr marL="0" indent="0">
              <a:buNone/>
            </a:pPr>
            <a:endParaRPr lang="en-US" sz="2600" dirty="0" smtClean="0">
              <a:solidFill>
                <a:schemeClr val="tx1"/>
              </a:solidFill>
              <a:latin typeface="+mn-lt"/>
            </a:endParaRPr>
          </a:p>
          <a:p>
            <a:pPr marL="0" indent="0">
              <a:buNone/>
            </a:pPr>
            <a:endParaRPr lang="en-US" sz="3200" dirty="0"/>
          </a:p>
          <a:p>
            <a:pPr marL="0" indent="0">
              <a:buNone/>
            </a:pPr>
            <a:endParaRPr lang="en-US" sz="3200" dirty="0">
              <a:latin typeface="+mn-lt"/>
            </a:endParaRPr>
          </a:p>
        </p:txBody>
      </p:sp>
      <p:graphicFrame>
        <p:nvGraphicFramePr>
          <p:cNvPr id="6" name="Content Placeholder 2">
            <a:extLst>
              <a:ext uri="{FF2B5EF4-FFF2-40B4-BE49-F238E27FC236}">
                <a16:creationId xmlns="" xmlns:a16="http://schemas.microsoft.com/office/drawing/2014/main" id="{9F3FD21A-CBCA-FEC8-C927-86520E125C42}"/>
              </a:ext>
            </a:extLst>
          </p:cNvPr>
          <p:cNvGraphicFramePr>
            <a:graphicFrameLocks/>
          </p:cNvGraphicFramePr>
          <p:nvPr>
            <p:extLst>
              <p:ext uri="{D42A27DB-BD31-4B8C-83A1-F6EECF244321}">
                <p14:modId xmlns:p14="http://schemas.microsoft.com/office/powerpoint/2010/main" val="2191166626"/>
              </p:ext>
            </p:extLst>
          </p:nvPr>
        </p:nvGraphicFramePr>
        <p:xfrm>
          <a:off x="653142" y="1270453"/>
          <a:ext cx="114408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57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Process</a:t>
            </a:r>
          </a:p>
        </p:txBody>
      </p:sp>
      <p:pic>
        <p:nvPicPr>
          <p:cNvPr id="4" name="Content Placeholder 3">
            <a:extLst>
              <a:ext uri="{FF2B5EF4-FFF2-40B4-BE49-F238E27FC236}">
                <a16:creationId xmlns="" xmlns:a16="http://schemas.microsoft.com/office/drawing/2014/main" id="{F9429F91-571E-FF41-B7D3-2B7230F1505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74719" y="1825625"/>
            <a:ext cx="6842562" cy="4351338"/>
          </a:xfrm>
          <a:prstGeom prst="rect">
            <a:avLst/>
          </a:prstGeom>
          <a:solidFill>
            <a:srgbClr val="4472C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084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ISF?</a:t>
            </a:r>
          </a:p>
        </p:txBody>
      </p:sp>
      <p:sp>
        <p:nvSpPr>
          <p:cNvPr id="3" name="Content Placeholder 2"/>
          <p:cNvSpPr>
            <a:spLocks noGrp="1"/>
          </p:cNvSpPr>
          <p:nvPr>
            <p:ph idx="1"/>
          </p:nvPr>
        </p:nvSpPr>
        <p:spPr/>
        <p:txBody>
          <a:bodyPr/>
          <a:lstStyle/>
          <a:p>
            <a:pPr>
              <a:buFont typeface="Wingdings" pitchFamily="2" charset="2"/>
              <a:buChar char="ü"/>
            </a:pPr>
            <a:r>
              <a:rPr lang="en-US" dirty="0"/>
              <a:t>The Investigator Site File (ISF) is the collection of essential documents maintained at each trial site</a:t>
            </a:r>
            <a:r>
              <a:rPr lang="en-US" dirty="0" smtClean="0"/>
              <a:t>.</a:t>
            </a:r>
          </a:p>
          <a:p>
            <a:pPr>
              <a:buFont typeface="Wingdings" pitchFamily="2" charset="2"/>
              <a:buChar char="ü"/>
            </a:pPr>
            <a:r>
              <a:rPr lang="en-US" dirty="0" smtClean="0"/>
              <a:t>It </a:t>
            </a:r>
            <a:r>
              <a:rPr lang="en-US" dirty="0"/>
              <a:t>demonstrates that the site is conducting the study in compliance with Good Clinical Practice (GCP), regulatory requirements, and the approved protocol</a:t>
            </a:r>
            <a:r>
              <a:rPr lang="en-US" dirty="0" smtClean="0"/>
              <a:t>.</a:t>
            </a:r>
          </a:p>
          <a:p>
            <a:pPr>
              <a:buFont typeface="Wingdings" pitchFamily="2" charset="2"/>
              <a:buChar char="ü"/>
            </a:pPr>
            <a:r>
              <a:rPr lang="en-US" dirty="0" smtClean="0"/>
              <a:t>Think </a:t>
            </a:r>
            <a:r>
              <a:rPr lang="en-US" dirty="0"/>
              <a:t>of it as the trial’s “paper trail” at the site level.</a:t>
            </a:r>
          </a:p>
        </p:txBody>
      </p:sp>
    </p:spTree>
    <p:extLst>
      <p:ext uri="{BB962C8B-B14F-4D97-AF65-F5344CB8AC3E}">
        <p14:creationId xmlns:p14="http://schemas.microsoft.com/office/powerpoint/2010/main" val="2095254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ISF?</a:t>
            </a:r>
          </a:p>
        </p:txBody>
      </p:sp>
      <p:sp>
        <p:nvSpPr>
          <p:cNvPr id="3" name="Content Placeholder 2"/>
          <p:cNvSpPr>
            <a:spLocks noGrp="1"/>
          </p:cNvSpPr>
          <p:nvPr>
            <p:ph idx="1"/>
          </p:nvPr>
        </p:nvSpPr>
        <p:spPr/>
        <p:txBody>
          <a:bodyPr>
            <a:normAutofit/>
          </a:bodyPr>
          <a:lstStyle/>
          <a:p>
            <a:pPr marL="0" indent="0">
              <a:buNone/>
            </a:pPr>
            <a:r>
              <a:rPr lang="en-US" sz="2200" b="1" dirty="0"/>
              <a:t>Contents of the </a:t>
            </a:r>
            <a:r>
              <a:rPr lang="en-US" sz="2200" b="1" dirty="0" smtClean="0"/>
              <a:t>ISF</a:t>
            </a:r>
          </a:p>
          <a:p>
            <a:pPr marL="0" indent="0">
              <a:buNone/>
            </a:pPr>
            <a:r>
              <a:rPr lang="en-US" sz="2200" dirty="0" smtClean="0"/>
              <a:t>Typical </a:t>
            </a:r>
            <a:r>
              <a:rPr lang="en-US" sz="2200" dirty="0"/>
              <a:t>documents include</a:t>
            </a:r>
            <a:r>
              <a:rPr lang="en-US" sz="2200" dirty="0" smtClean="0"/>
              <a:t>:</a:t>
            </a:r>
          </a:p>
          <a:p>
            <a:pPr>
              <a:buFont typeface="Wingdings" pitchFamily="2" charset="2"/>
              <a:buChar char="ü"/>
            </a:pPr>
            <a:r>
              <a:rPr lang="en-US" sz="2200" b="1" dirty="0" smtClean="0"/>
              <a:t>Regulatory </a:t>
            </a:r>
            <a:r>
              <a:rPr lang="en-US" sz="2200" b="1" dirty="0"/>
              <a:t>approvals: </a:t>
            </a:r>
            <a:r>
              <a:rPr lang="en-US" sz="2200" dirty="0"/>
              <a:t>Ethics committee approval letters, protocol, informed consent forms</a:t>
            </a:r>
            <a:r>
              <a:rPr lang="en-US" sz="2200" dirty="0" smtClean="0"/>
              <a:t>.</a:t>
            </a:r>
          </a:p>
          <a:p>
            <a:pPr>
              <a:buFont typeface="Wingdings" pitchFamily="2" charset="2"/>
              <a:buChar char="ü"/>
            </a:pPr>
            <a:r>
              <a:rPr lang="en-US" sz="2200" b="1" dirty="0" smtClean="0"/>
              <a:t>Investigator </a:t>
            </a:r>
            <a:r>
              <a:rPr lang="en-US" sz="2200" b="1" dirty="0"/>
              <a:t>documents: </a:t>
            </a:r>
            <a:r>
              <a:rPr lang="en-US" sz="2200" dirty="0"/>
              <a:t>CVs, medical licenses, training records</a:t>
            </a:r>
            <a:r>
              <a:rPr lang="en-US" sz="2200" dirty="0" smtClean="0"/>
              <a:t>.</a:t>
            </a:r>
          </a:p>
          <a:p>
            <a:pPr>
              <a:buFont typeface="Wingdings" pitchFamily="2" charset="2"/>
              <a:buChar char="ü"/>
            </a:pPr>
            <a:r>
              <a:rPr lang="en-US" sz="2200" b="1" dirty="0" smtClean="0"/>
              <a:t>Trial </a:t>
            </a:r>
            <a:r>
              <a:rPr lang="en-US" sz="2200" b="1" dirty="0"/>
              <a:t>management: </a:t>
            </a:r>
            <a:r>
              <a:rPr lang="en-US" sz="2200" dirty="0"/>
              <a:t>Delegation logs, screening/enrollment logs, monitoring visit reports</a:t>
            </a:r>
            <a:r>
              <a:rPr lang="en-US" sz="2200" dirty="0" smtClean="0"/>
              <a:t>.</a:t>
            </a:r>
          </a:p>
          <a:p>
            <a:pPr>
              <a:buFont typeface="Wingdings" pitchFamily="2" charset="2"/>
              <a:buChar char="ü"/>
            </a:pPr>
            <a:r>
              <a:rPr lang="en-US" sz="2200" b="1" dirty="0" smtClean="0"/>
              <a:t>Safety </a:t>
            </a:r>
            <a:r>
              <a:rPr lang="en-US" sz="2200" b="1" dirty="0"/>
              <a:t>documents: </a:t>
            </a:r>
            <a:r>
              <a:rPr lang="en-US" sz="2200" dirty="0"/>
              <a:t>SAE (serious adverse event) reports, safety updates</a:t>
            </a:r>
            <a:r>
              <a:rPr lang="en-US" sz="2200" dirty="0" smtClean="0"/>
              <a:t>.</a:t>
            </a:r>
          </a:p>
          <a:p>
            <a:pPr>
              <a:buFont typeface="Wingdings" pitchFamily="2" charset="2"/>
              <a:buChar char="ü"/>
            </a:pPr>
            <a:r>
              <a:rPr lang="en-US" sz="2200" b="1" dirty="0" smtClean="0"/>
              <a:t>Correspondence</a:t>
            </a:r>
            <a:r>
              <a:rPr lang="en-US" sz="2200" dirty="0"/>
              <a:t>: Letters between sponsor, CRO, and site</a:t>
            </a:r>
            <a:r>
              <a:rPr lang="en-US" sz="2200" dirty="0" smtClean="0"/>
              <a:t>.</a:t>
            </a:r>
          </a:p>
          <a:p>
            <a:pPr>
              <a:buFont typeface="Wingdings" pitchFamily="2" charset="2"/>
              <a:buChar char="ü"/>
            </a:pPr>
            <a:r>
              <a:rPr lang="en-US" sz="2200" b="1" dirty="0" smtClean="0"/>
              <a:t>Drug </a:t>
            </a:r>
            <a:r>
              <a:rPr lang="en-US" sz="2200" b="1" dirty="0"/>
              <a:t>accountability</a:t>
            </a:r>
            <a:r>
              <a:rPr lang="en-US" sz="2200" dirty="0"/>
              <a:t>: IMP receipt, storage, dispensing, and return records.</a:t>
            </a:r>
          </a:p>
        </p:txBody>
      </p:sp>
    </p:spTree>
    <p:extLst>
      <p:ext uri="{BB962C8B-B14F-4D97-AF65-F5344CB8AC3E}">
        <p14:creationId xmlns:p14="http://schemas.microsoft.com/office/powerpoint/2010/main" val="1332029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ISF?</a:t>
            </a:r>
          </a:p>
        </p:txBody>
      </p:sp>
      <p:sp>
        <p:nvSpPr>
          <p:cNvPr id="3" name="Content Placeholder 2"/>
          <p:cNvSpPr>
            <a:spLocks noGrp="1"/>
          </p:cNvSpPr>
          <p:nvPr>
            <p:ph idx="1"/>
          </p:nvPr>
        </p:nvSpPr>
        <p:spPr/>
        <p:txBody>
          <a:bodyPr>
            <a:normAutofit/>
          </a:bodyPr>
          <a:lstStyle/>
          <a:p>
            <a:pPr marL="0" indent="0">
              <a:buNone/>
            </a:pPr>
            <a:r>
              <a:rPr lang="en-US" b="1" dirty="0"/>
              <a:t>Importance of </a:t>
            </a:r>
            <a:r>
              <a:rPr lang="en-US" b="1" dirty="0" smtClean="0"/>
              <a:t>ISF</a:t>
            </a:r>
          </a:p>
          <a:p>
            <a:pPr>
              <a:buFont typeface="Wingdings" pitchFamily="2" charset="2"/>
              <a:buChar char="ü"/>
            </a:pPr>
            <a:r>
              <a:rPr lang="en-US" dirty="0" smtClean="0"/>
              <a:t>Ensures </a:t>
            </a:r>
            <a:r>
              <a:rPr lang="en-US" dirty="0"/>
              <a:t>compliance with GCP and regulatory standards</a:t>
            </a:r>
            <a:r>
              <a:rPr lang="en-US" dirty="0" smtClean="0"/>
              <a:t>.</a:t>
            </a:r>
          </a:p>
          <a:p>
            <a:pPr>
              <a:buFont typeface="Wingdings" pitchFamily="2" charset="2"/>
              <a:buChar char="ü"/>
            </a:pPr>
            <a:r>
              <a:rPr lang="en-US" dirty="0" smtClean="0"/>
              <a:t>Facilitates </a:t>
            </a:r>
            <a:r>
              <a:rPr lang="en-US" dirty="0"/>
              <a:t>monitoring and auditing by sponsors, CROs, and regulators</a:t>
            </a:r>
            <a:r>
              <a:rPr lang="en-US" dirty="0" smtClean="0"/>
              <a:t>.</a:t>
            </a:r>
          </a:p>
          <a:p>
            <a:pPr>
              <a:buFont typeface="Wingdings" pitchFamily="2" charset="2"/>
              <a:buChar char="ü"/>
            </a:pPr>
            <a:r>
              <a:rPr lang="en-US" dirty="0" smtClean="0"/>
              <a:t>Supports </a:t>
            </a:r>
            <a:r>
              <a:rPr lang="en-US" dirty="0"/>
              <a:t>data integrity by documenting every step of trial conduct</a:t>
            </a:r>
            <a:r>
              <a:rPr lang="en-US" dirty="0" smtClean="0"/>
              <a:t>.</a:t>
            </a:r>
          </a:p>
          <a:p>
            <a:pPr>
              <a:buFont typeface="Wingdings" pitchFamily="2" charset="2"/>
              <a:buChar char="ü"/>
            </a:pPr>
            <a:r>
              <a:rPr lang="en-US" dirty="0" smtClean="0"/>
              <a:t>Protects </a:t>
            </a:r>
            <a:r>
              <a:rPr lang="en-US" dirty="0"/>
              <a:t>patients by ensuring ethical and safe trial management.</a:t>
            </a:r>
          </a:p>
        </p:txBody>
      </p:sp>
    </p:spTree>
    <p:extLst>
      <p:ext uri="{BB962C8B-B14F-4D97-AF65-F5344CB8AC3E}">
        <p14:creationId xmlns:p14="http://schemas.microsoft.com/office/powerpoint/2010/main" val="323323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ISF?</a:t>
            </a:r>
          </a:p>
        </p:txBody>
      </p:sp>
      <p:sp>
        <p:nvSpPr>
          <p:cNvPr id="3" name="Content Placeholder 2"/>
          <p:cNvSpPr>
            <a:spLocks noGrp="1"/>
          </p:cNvSpPr>
          <p:nvPr>
            <p:ph idx="1"/>
          </p:nvPr>
        </p:nvSpPr>
        <p:spPr/>
        <p:txBody>
          <a:bodyPr>
            <a:normAutofit/>
          </a:bodyPr>
          <a:lstStyle/>
          <a:p>
            <a:pPr marL="0" indent="0">
              <a:buNone/>
            </a:pPr>
            <a:r>
              <a:rPr lang="en-US" b="1" dirty="0"/>
              <a:t>Common Issues with </a:t>
            </a:r>
            <a:r>
              <a:rPr lang="en-US" b="1" dirty="0" smtClean="0"/>
              <a:t>ISF</a:t>
            </a:r>
          </a:p>
          <a:p>
            <a:pPr>
              <a:buFont typeface="Wingdings" pitchFamily="2" charset="2"/>
              <a:buChar char="ü"/>
            </a:pPr>
            <a:r>
              <a:rPr lang="en-US" dirty="0" smtClean="0"/>
              <a:t>Missing </a:t>
            </a:r>
            <a:r>
              <a:rPr lang="en-US" dirty="0"/>
              <a:t>or outdated documents</a:t>
            </a:r>
            <a:r>
              <a:rPr lang="en-US" dirty="0" smtClean="0"/>
              <a:t>.</a:t>
            </a:r>
          </a:p>
          <a:p>
            <a:pPr>
              <a:buFont typeface="Wingdings" pitchFamily="2" charset="2"/>
              <a:buChar char="ü"/>
            </a:pPr>
            <a:r>
              <a:rPr lang="en-US" dirty="0" smtClean="0"/>
              <a:t>Poor </a:t>
            </a:r>
            <a:r>
              <a:rPr lang="en-US" dirty="0"/>
              <a:t>organization (hard for monitors/auditors to navigate</a:t>
            </a:r>
            <a:r>
              <a:rPr lang="en-US" dirty="0" smtClean="0"/>
              <a:t>).</a:t>
            </a:r>
          </a:p>
          <a:p>
            <a:pPr>
              <a:buFont typeface="Wingdings" pitchFamily="2" charset="2"/>
              <a:buChar char="ü"/>
            </a:pPr>
            <a:r>
              <a:rPr lang="en-US" dirty="0" smtClean="0"/>
              <a:t>Incomplete </a:t>
            </a:r>
            <a:r>
              <a:rPr lang="en-US" dirty="0"/>
              <a:t>delegation logs or training records</a:t>
            </a:r>
            <a:r>
              <a:rPr lang="en-US" dirty="0" smtClean="0"/>
              <a:t>.</a:t>
            </a:r>
          </a:p>
          <a:p>
            <a:pPr>
              <a:buFont typeface="Wingdings" pitchFamily="2" charset="2"/>
              <a:buChar char="ü"/>
            </a:pPr>
            <a:r>
              <a:rPr lang="en-US" dirty="0" smtClean="0"/>
              <a:t>Lack </a:t>
            </a:r>
            <a:r>
              <a:rPr lang="en-US" dirty="0"/>
              <a:t>of timely updates (e.g., amended protocols not filed).</a:t>
            </a:r>
          </a:p>
        </p:txBody>
      </p:sp>
    </p:spTree>
    <p:extLst>
      <p:ext uri="{BB962C8B-B14F-4D97-AF65-F5344CB8AC3E}">
        <p14:creationId xmlns:p14="http://schemas.microsoft.com/office/powerpoint/2010/main" val="332393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ISF?</a:t>
            </a:r>
          </a:p>
        </p:txBody>
      </p:sp>
      <p:sp>
        <p:nvSpPr>
          <p:cNvPr id="3" name="Content Placeholder 2"/>
          <p:cNvSpPr>
            <a:spLocks noGrp="1"/>
          </p:cNvSpPr>
          <p:nvPr>
            <p:ph idx="1"/>
          </p:nvPr>
        </p:nvSpPr>
        <p:spPr/>
        <p:txBody>
          <a:bodyPr>
            <a:normAutofit/>
          </a:bodyPr>
          <a:lstStyle/>
          <a:p>
            <a:pPr marL="0" indent="0">
              <a:buNone/>
            </a:pPr>
            <a:r>
              <a:rPr lang="en-US" b="1" dirty="0" smtClean="0"/>
              <a:t>Scenario</a:t>
            </a:r>
            <a:r>
              <a:rPr lang="en-US" b="1" dirty="0"/>
              <a:t>: </a:t>
            </a:r>
            <a:endParaRPr lang="en-US" b="1" dirty="0" smtClean="0"/>
          </a:p>
          <a:p>
            <a:pPr marL="0" indent="0">
              <a:buNone/>
            </a:pPr>
            <a:r>
              <a:rPr lang="en-US" dirty="0" smtClean="0"/>
              <a:t>"</a:t>
            </a:r>
            <a:r>
              <a:rPr lang="en-US" dirty="0"/>
              <a:t>During a monitoring visit, the auditor finds that the site has not filed the latest ethics committee approval letter in the ISF. What are the implications?" Encourage students to discuss compliance risks, patient safety, and trial validity.</a:t>
            </a:r>
          </a:p>
        </p:txBody>
      </p:sp>
    </p:spTree>
    <p:extLst>
      <p:ext uri="{BB962C8B-B14F-4D97-AF65-F5344CB8AC3E}">
        <p14:creationId xmlns:p14="http://schemas.microsoft.com/office/powerpoint/2010/main" val="1802089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0"/>
            <a:ext cx="10515600" cy="1325563"/>
          </a:xfrm>
        </p:spPr>
        <p:txBody>
          <a:bodyPr/>
          <a:lstStyle/>
          <a:p>
            <a:r>
              <a:rPr lang="en-US" dirty="0"/>
              <a:t>Documentation </a:t>
            </a:r>
            <a:r>
              <a:rPr lang="en-US" dirty="0" smtClean="0"/>
              <a:t>in-Investigator </a:t>
            </a:r>
            <a:r>
              <a:rPr lang="en-US" dirty="0"/>
              <a:t>Site </a:t>
            </a:r>
            <a:r>
              <a:rPr lang="en-US" dirty="0" smtClean="0"/>
              <a:t>File/ISF.</a:t>
            </a:r>
            <a:endParaRPr lang="en-US" dirty="0"/>
          </a:p>
        </p:txBody>
      </p:sp>
      <p:pic>
        <p:nvPicPr>
          <p:cNvPr id="4" name="Content Placeholder 3">
            <a:extLst>
              <a:ext uri="{FF2B5EF4-FFF2-40B4-BE49-F238E27FC236}">
                <a16:creationId xmlns="" xmlns:a16="http://schemas.microsoft.com/office/drawing/2014/main" id="{E3AC58B8-8F8C-DD69-E5BC-219C31B7926B}"/>
              </a:ext>
            </a:extLst>
          </p:cNvPr>
          <p:cNvPicPr>
            <a:picLocks noGrp="1" noChangeAspect="1"/>
          </p:cNvPicPr>
          <p:nvPr>
            <p:ph idx="1"/>
          </p:nvPr>
        </p:nvPicPr>
        <p:blipFill>
          <a:blip r:embed="rId2"/>
          <a:stretch>
            <a:fillRect/>
          </a:stretch>
        </p:blipFill>
        <p:spPr>
          <a:xfrm>
            <a:off x="419567" y="1433739"/>
            <a:ext cx="8180148" cy="4351338"/>
          </a:xfrm>
          <a:prstGeom prst="rect">
            <a:avLst/>
          </a:prstGeom>
        </p:spPr>
      </p:pic>
      <p:pic>
        <p:nvPicPr>
          <p:cNvPr id="5" name="Picture 4">
            <a:extLst>
              <a:ext uri="{FF2B5EF4-FFF2-40B4-BE49-F238E27FC236}">
                <a16:creationId xmlns="" xmlns:a16="http://schemas.microsoft.com/office/drawing/2014/main" id="{8D51DA8A-6667-B5DD-EE94-3EC73FB3E5E5}"/>
              </a:ext>
            </a:extLst>
          </p:cNvPr>
          <p:cNvPicPr>
            <a:picLocks noChangeAspect="1"/>
          </p:cNvPicPr>
          <p:nvPr/>
        </p:nvPicPr>
        <p:blipFill>
          <a:blip r:embed="rId3"/>
          <a:stretch>
            <a:fillRect/>
          </a:stretch>
        </p:blipFill>
        <p:spPr>
          <a:xfrm>
            <a:off x="8684106" y="1041285"/>
            <a:ext cx="3084843" cy="4694327"/>
          </a:xfrm>
          <a:prstGeom prst="rect">
            <a:avLst/>
          </a:prstGeom>
        </p:spPr>
      </p:pic>
    </p:spTree>
    <p:extLst>
      <p:ext uri="{BB962C8B-B14F-4D97-AF65-F5344CB8AC3E}">
        <p14:creationId xmlns:p14="http://schemas.microsoft.com/office/powerpoint/2010/main" val="2308192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in </a:t>
            </a:r>
            <a:r>
              <a:rPr lang="en-US" dirty="0" smtClean="0"/>
              <a:t>ISF</a:t>
            </a:r>
            <a:endParaRPr lang="en-US" dirty="0"/>
          </a:p>
        </p:txBody>
      </p:sp>
      <p:pic>
        <p:nvPicPr>
          <p:cNvPr id="4" name="Content Placeholder 3" descr="A screenshot of a black screen&#10;&#10;AI-generated content may be incorrect.">
            <a:extLst>
              <a:ext uri="{FF2B5EF4-FFF2-40B4-BE49-F238E27FC236}">
                <a16:creationId xmlns="" xmlns:a16="http://schemas.microsoft.com/office/drawing/2014/main" id="{C06DEA8D-8862-F566-A53B-E4133F2726B4}"/>
              </a:ext>
            </a:extLst>
          </p:cNvPr>
          <p:cNvPicPr>
            <a:picLocks noGrp="1" noChangeAspect="1"/>
          </p:cNvPicPr>
          <p:nvPr>
            <p:ph idx="1"/>
          </p:nvPr>
        </p:nvPicPr>
        <p:blipFill>
          <a:blip r:embed="rId2"/>
          <a:stretch>
            <a:fillRect/>
          </a:stretch>
        </p:blipFill>
        <p:spPr>
          <a:xfrm>
            <a:off x="363664" y="1749425"/>
            <a:ext cx="8181622" cy="4351338"/>
          </a:xfrm>
          <a:prstGeom prst="rect">
            <a:avLst/>
          </a:prstGeom>
          <a:noFill/>
        </p:spPr>
      </p:pic>
      <p:sp>
        <p:nvSpPr>
          <p:cNvPr id="5" name="Speech Bubble: Oval 4">
            <a:extLst>
              <a:ext uri="{FF2B5EF4-FFF2-40B4-BE49-F238E27FC236}">
                <a16:creationId xmlns="" xmlns:a16="http://schemas.microsoft.com/office/drawing/2014/main" id="{B5E5E9D0-0500-A367-661C-22B5DAE5DC80}"/>
              </a:ext>
            </a:extLst>
          </p:cNvPr>
          <p:cNvSpPr/>
          <p:nvPr/>
        </p:nvSpPr>
        <p:spPr>
          <a:xfrm>
            <a:off x="7319039" y="1790794"/>
            <a:ext cx="4252003" cy="3456150"/>
          </a:xfrm>
          <a:prstGeom prst="wedgeEllipse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Ensure your ISF is always inspection-ready. Organize documents by section, update regularly, and restrict access to authorized staff only</a:t>
            </a:r>
          </a:p>
          <a:p>
            <a:pPr algn="ctr"/>
            <a:endParaRPr lang="en-GB" dirty="0"/>
          </a:p>
        </p:txBody>
      </p:sp>
    </p:spTree>
    <p:extLst>
      <p:ext uri="{BB962C8B-B14F-4D97-AF65-F5344CB8AC3E}">
        <p14:creationId xmlns:p14="http://schemas.microsoft.com/office/powerpoint/2010/main" val="1579253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92982"/>
            <a:ext cx="10515600" cy="1325563"/>
          </a:xfrm>
        </p:spPr>
        <p:txBody>
          <a:bodyPr/>
          <a:lstStyle/>
          <a:p>
            <a:r>
              <a:rPr lang="en-US" dirty="0"/>
              <a:t>Site Initiation Visit (SIV) and Monitoring</a:t>
            </a:r>
          </a:p>
        </p:txBody>
      </p:sp>
      <p:graphicFrame>
        <p:nvGraphicFramePr>
          <p:cNvPr id="4" name="Content Placeholder 2">
            <a:extLst>
              <a:ext uri="{FF2B5EF4-FFF2-40B4-BE49-F238E27FC236}">
                <a16:creationId xmlns="" xmlns:a16="http://schemas.microsoft.com/office/drawing/2014/main" id="{2A6090D4-7B4B-7231-831C-E61EAEDFC97C}"/>
              </a:ext>
            </a:extLst>
          </p:cNvPr>
          <p:cNvGraphicFramePr>
            <a:graphicFrameLocks noGrp="1"/>
          </p:cNvGraphicFramePr>
          <p:nvPr>
            <p:ph idx="1"/>
            <p:extLst>
              <p:ext uri="{D42A27DB-BD31-4B8C-83A1-F6EECF244321}">
                <p14:modId xmlns:p14="http://schemas.microsoft.com/office/powerpoint/2010/main" val="4084352065"/>
              </p:ext>
            </p:extLst>
          </p:nvPr>
        </p:nvGraphicFramePr>
        <p:xfrm>
          <a:off x="642257" y="1404257"/>
          <a:ext cx="10515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972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monitor verifies</a:t>
            </a:r>
            <a:r>
              <a:rPr lang="en-US" dirty="0" smtClean="0"/>
              <a:t>:</a:t>
            </a:r>
            <a:endParaRPr lang="en-US" dirty="0"/>
          </a:p>
        </p:txBody>
      </p:sp>
      <p:graphicFrame>
        <p:nvGraphicFramePr>
          <p:cNvPr id="4" name="Content Placeholder 5">
            <a:extLst>
              <a:ext uri="{FF2B5EF4-FFF2-40B4-BE49-F238E27FC236}">
                <a16:creationId xmlns="" xmlns:a16="http://schemas.microsoft.com/office/drawing/2014/main" id="{B0DCA02E-0517-A78F-431C-F11053E14E07}"/>
              </a:ext>
            </a:extLst>
          </p:cNvPr>
          <p:cNvGraphicFramePr>
            <a:graphicFrameLocks noGrp="1"/>
          </p:cNvGraphicFramePr>
          <p:nvPr>
            <p:ph idx="1"/>
            <p:extLst>
              <p:ext uri="{D42A27DB-BD31-4B8C-83A1-F6EECF244321}">
                <p14:modId xmlns:p14="http://schemas.microsoft.com/office/powerpoint/2010/main" val="1897037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475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Choice Question 1</a:t>
            </a:r>
          </a:p>
        </p:txBody>
      </p:sp>
      <p:sp>
        <p:nvSpPr>
          <p:cNvPr id="3" name="Content Placeholder 2"/>
          <p:cNvSpPr>
            <a:spLocks noGrp="1"/>
          </p:cNvSpPr>
          <p:nvPr>
            <p:ph idx="1"/>
          </p:nvPr>
        </p:nvSpPr>
        <p:spPr/>
        <p:txBody>
          <a:bodyPr/>
          <a:lstStyle/>
          <a:p>
            <a:pPr marL="0" indent="0">
              <a:buNone/>
            </a:pPr>
            <a:r>
              <a:rPr lang="en-US" sz="2400" b="1" dirty="0"/>
              <a:t>Which one of the following is true</a:t>
            </a:r>
            <a:r>
              <a:rPr lang="en-US" sz="2400" b="1" dirty="0" smtClean="0"/>
              <a:t>?</a:t>
            </a:r>
            <a:endParaRPr lang="en-US" sz="2400" b="1" dirty="0"/>
          </a:p>
          <a:p>
            <a:pPr marL="457200" indent="-457200">
              <a:buFont typeface="+mj-lt"/>
              <a:buAutoNum type="alphaUcPeriod"/>
            </a:pPr>
            <a:r>
              <a:rPr lang="en-US" sz="2400" dirty="0"/>
              <a:t>We can obtain the ethics committee approval after we started the study</a:t>
            </a:r>
          </a:p>
          <a:p>
            <a:pPr marL="457200" indent="-457200">
              <a:buFont typeface="+mj-lt"/>
              <a:buAutoNum type="alphaUcPeriod"/>
            </a:pPr>
            <a:r>
              <a:rPr lang="en-US" sz="2400" dirty="0"/>
              <a:t>Following local laws doesn’t matter as long as we implement international laws and regulation when conducting a trial</a:t>
            </a:r>
          </a:p>
          <a:p>
            <a:pPr marL="457200" indent="-457200">
              <a:buFont typeface="+mj-lt"/>
              <a:buAutoNum type="alphaUcPeriod"/>
            </a:pPr>
            <a:r>
              <a:rPr lang="en-US" sz="2400" dirty="0"/>
              <a:t>There is a need to obtain ethics committee approval before implementing a significant amendment of the clinical trial</a:t>
            </a:r>
          </a:p>
          <a:p>
            <a:pPr marL="457200" indent="-457200">
              <a:buFont typeface="+mj-lt"/>
              <a:buAutoNum type="alphaUcPeriod"/>
            </a:pPr>
            <a:r>
              <a:rPr lang="en-US" sz="2400" dirty="0"/>
              <a:t>There is no need for backup for our lab and electricity as we plan to conduct a trial</a:t>
            </a:r>
          </a:p>
          <a:p>
            <a:endParaRPr lang="en-US" dirty="0"/>
          </a:p>
        </p:txBody>
      </p:sp>
    </p:spTree>
    <p:extLst>
      <p:ext uri="{BB962C8B-B14F-4D97-AF65-F5344CB8AC3E}">
        <p14:creationId xmlns:p14="http://schemas.microsoft.com/office/powerpoint/2010/main" val="126710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Preparation for a trial</a:t>
            </a:r>
          </a:p>
        </p:txBody>
      </p:sp>
    </p:spTree>
    <p:extLst>
      <p:ext uri="{BB962C8B-B14F-4D97-AF65-F5344CB8AC3E}">
        <p14:creationId xmlns:p14="http://schemas.microsoft.com/office/powerpoint/2010/main" val="3317063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Choice Question 1</a:t>
            </a:r>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smtClean="0"/>
              <a:t>A</a:t>
            </a:r>
            <a:r>
              <a:rPr lang="en-US" dirty="0"/>
              <a:t>. We can obtain the ethics committee approval after we started the study ❌ False. Ethics committee (IRB/REC) approval must be obtained before initiating any clinical trial. Starting without approval violates GCP and is unethical</a:t>
            </a:r>
            <a:r>
              <a:rPr lang="en-US" dirty="0" smtClean="0"/>
              <a:t>.</a:t>
            </a:r>
          </a:p>
          <a:p>
            <a:pPr>
              <a:buFont typeface="Wingdings" pitchFamily="2" charset="2"/>
              <a:buChar char="ü"/>
            </a:pPr>
            <a:r>
              <a:rPr lang="en-US" dirty="0" smtClean="0"/>
              <a:t>B</a:t>
            </a:r>
            <a:r>
              <a:rPr lang="en-US" dirty="0"/>
              <a:t>. Following local laws doesn’t matter as long as we implement international laws and regulation when conducting a trial ❌ False. Both local laws/regulations and international standards (ICH-GCP, Declaration of Helsinki) must be followed. Ignoring local laws can invalidate the trial and lead to legal consequences</a:t>
            </a:r>
            <a:r>
              <a:rPr lang="en-US" dirty="0" smtClean="0"/>
              <a:t>.</a:t>
            </a:r>
          </a:p>
        </p:txBody>
      </p:sp>
    </p:spTree>
    <p:extLst>
      <p:ext uri="{BB962C8B-B14F-4D97-AF65-F5344CB8AC3E}">
        <p14:creationId xmlns:p14="http://schemas.microsoft.com/office/powerpoint/2010/main" val="1470055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Choice Question 1</a:t>
            </a:r>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smtClean="0"/>
              <a:t>C</a:t>
            </a:r>
            <a:r>
              <a:rPr lang="en-US" dirty="0"/>
              <a:t>. There is a need to obtain ethics committee approval before implementing a significant amendment of the clinical trial ✅ True. Any substantial amendment (e.g., protocol changes, consent form updates, safety procedures) requires prior ethics committee approval before implementation</a:t>
            </a:r>
            <a:r>
              <a:rPr lang="en-US" dirty="0" smtClean="0"/>
              <a:t>.</a:t>
            </a:r>
          </a:p>
          <a:p>
            <a:pPr>
              <a:buFont typeface="Wingdings" pitchFamily="2" charset="2"/>
              <a:buChar char="ü"/>
            </a:pPr>
            <a:r>
              <a:rPr lang="en-US" dirty="0" smtClean="0"/>
              <a:t>D</a:t>
            </a:r>
            <a:r>
              <a:rPr lang="en-US" dirty="0"/>
              <a:t>. There is no need for backup for our lab and electricity as we plan to conduct a trial ❌ False. Reliable infrastructure (electricity, lab backup, data storage) is critical for trial integrity and patient safety. Lack of backup risks data loss and protocol violations.</a:t>
            </a:r>
          </a:p>
        </p:txBody>
      </p:sp>
    </p:spTree>
    <p:extLst>
      <p:ext uri="{BB962C8B-B14F-4D97-AF65-F5344CB8AC3E}">
        <p14:creationId xmlns:p14="http://schemas.microsoft.com/office/powerpoint/2010/main" val="264454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Amendement</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Substantial vs. Non-Substantial </a:t>
            </a:r>
            <a:r>
              <a:rPr lang="en-US" sz="2400" b="1" dirty="0" smtClean="0"/>
              <a:t>Amendments</a:t>
            </a:r>
          </a:p>
          <a:p>
            <a:pPr marL="0" indent="0">
              <a:buNone/>
            </a:pPr>
            <a:r>
              <a:rPr lang="en-US" sz="2400" b="1" dirty="0" smtClean="0"/>
              <a:t>Substantial amendment: </a:t>
            </a:r>
          </a:p>
          <a:p>
            <a:pPr>
              <a:buFont typeface="Wingdings" pitchFamily="2" charset="2"/>
              <a:buChar char="ü"/>
            </a:pPr>
            <a:r>
              <a:rPr lang="en-US" sz="2400" dirty="0" smtClean="0"/>
              <a:t>Any </a:t>
            </a:r>
            <a:r>
              <a:rPr lang="en-US" sz="2400" dirty="0"/>
              <a:t>change that impacts patient safety, scientific validity, or ethical acceptability of the trial</a:t>
            </a:r>
            <a:r>
              <a:rPr lang="en-US" sz="2400" dirty="0" smtClean="0"/>
              <a:t>.</a:t>
            </a:r>
          </a:p>
          <a:p>
            <a:pPr>
              <a:buFont typeface="Wingdings" pitchFamily="2" charset="2"/>
              <a:buChar char="ü"/>
            </a:pPr>
            <a:r>
              <a:rPr lang="en-US" sz="2400" b="1" dirty="0" smtClean="0"/>
              <a:t>Examples</a:t>
            </a:r>
            <a:r>
              <a:rPr lang="en-US" sz="2400" b="1" dirty="0"/>
              <a:t>: </a:t>
            </a:r>
            <a:r>
              <a:rPr lang="en-US" sz="2400" dirty="0"/>
              <a:t>Protocol changes affecting inclusion/exclusion criteria, dosage, informed consent wording, safety monitoring procedures</a:t>
            </a:r>
            <a:r>
              <a:rPr lang="en-US" sz="2400" dirty="0" smtClean="0"/>
              <a:t>.</a:t>
            </a:r>
          </a:p>
          <a:p>
            <a:pPr>
              <a:buFont typeface="Wingdings" pitchFamily="2" charset="2"/>
              <a:buChar char="ü"/>
            </a:pPr>
            <a:r>
              <a:rPr lang="en-US" sz="2400" dirty="0" smtClean="0"/>
              <a:t>Requires </a:t>
            </a:r>
            <a:r>
              <a:rPr lang="en-US" sz="2400" dirty="0"/>
              <a:t>prior ethics committee approval before implementation</a:t>
            </a:r>
            <a:r>
              <a:rPr lang="en-US" sz="2400" dirty="0" smtClean="0"/>
              <a:t>.</a:t>
            </a:r>
          </a:p>
          <a:p>
            <a:pPr>
              <a:buFont typeface="Wingdings" pitchFamily="2" charset="2"/>
              <a:buChar char="ü"/>
            </a:pPr>
            <a:r>
              <a:rPr lang="en-US" sz="2400" dirty="0"/>
              <a:t>Adding a new patient population (e.g., children instead of adults) → must seek ethics approval.</a:t>
            </a:r>
            <a:endParaRPr lang="en-US" sz="2400" dirty="0" smtClean="0"/>
          </a:p>
        </p:txBody>
      </p:sp>
    </p:spTree>
    <p:extLst>
      <p:ext uri="{BB962C8B-B14F-4D97-AF65-F5344CB8AC3E}">
        <p14:creationId xmlns:p14="http://schemas.microsoft.com/office/powerpoint/2010/main" val="2602301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Amendement</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Substantial vs. Non-Substantial </a:t>
            </a:r>
            <a:r>
              <a:rPr lang="en-US" sz="2400" b="1" dirty="0" smtClean="0"/>
              <a:t>Amendments</a:t>
            </a:r>
          </a:p>
          <a:p>
            <a:pPr marL="0" indent="0">
              <a:buNone/>
            </a:pPr>
            <a:r>
              <a:rPr lang="en-US" sz="2400" b="1" dirty="0" smtClean="0"/>
              <a:t>Non-substantial amendment: </a:t>
            </a:r>
          </a:p>
          <a:p>
            <a:pPr>
              <a:buFont typeface="Wingdings" pitchFamily="2" charset="2"/>
              <a:buChar char="ü"/>
            </a:pPr>
            <a:r>
              <a:rPr lang="en-US" sz="2400" dirty="0" smtClean="0"/>
              <a:t>Minor </a:t>
            </a:r>
            <a:r>
              <a:rPr lang="en-US" sz="2400" dirty="0"/>
              <a:t>administrative or logistical changes that do not affect patient safety or trial integrity</a:t>
            </a:r>
            <a:r>
              <a:rPr lang="en-US" sz="2400" dirty="0" smtClean="0"/>
              <a:t>.</a:t>
            </a:r>
          </a:p>
          <a:p>
            <a:pPr>
              <a:buFont typeface="Wingdings" pitchFamily="2" charset="2"/>
              <a:buChar char="ü"/>
            </a:pPr>
            <a:r>
              <a:rPr lang="en-US" sz="2400" b="1" dirty="0" smtClean="0"/>
              <a:t>Examples</a:t>
            </a:r>
            <a:r>
              <a:rPr lang="en-US" sz="2400" dirty="0" smtClean="0"/>
              <a:t>:</a:t>
            </a:r>
          </a:p>
          <a:p>
            <a:pPr marL="514350" indent="-514350">
              <a:buFont typeface="+mj-lt"/>
              <a:buAutoNum type="arabicPeriod"/>
            </a:pPr>
            <a:r>
              <a:rPr lang="en-US" sz="2400" dirty="0" smtClean="0"/>
              <a:t>Updating </a:t>
            </a:r>
            <a:r>
              <a:rPr lang="en-US" sz="2400" dirty="0"/>
              <a:t>contact details of investigators or sponsor staff</a:t>
            </a:r>
            <a:r>
              <a:rPr lang="en-US" sz="2400" dirty="0" smtClean="0"/>
              <a:t>.</a:t>
            </a:r>
          </a:p>
          <a:p>
            <a:pPr marL="514350" indent="-514350">
              <a:buFont typeface="+mj-lt"/>
              <a:buAutoNum type="arabicPeriod"/>
            </a:pPr>
            <a:r>
              <a:rPr lang="en-US" sz="2400" dirty="0" smtClean="0"/>
              <a:t>Correcting </a:t>
            </a:r>
            <a:r>
              <a:rPr lang="en-US" sz="2400" dirty="0"/>
              <a:t>typographical errors in </a:t>
            </a:r>
            <a:r>
              <a:rPr lang="en-US" sz="2400" dirty="0" smtClean="0"/>
              <a:t>documents; </a:t>
            </a:r>
          </a:p>
          <a:p>
            <a:pPr marL="514350" indent="-514350">
              <a:buFont typeface="+mj-lt"/>
              <a:buAutoNum type="arabicPeriod"/>
            </a:pPr>
            <a:r>
              <a:rPr lang="en-US" sz="2400" dirty="0" smtClean="0"/>
              <a:t>Changing </a:t>
            </a:r>
            <a:r>
              <a:rPr lang="en-US" sz="2400" dirty="0"/>
              <a:t>the order of case report form (CRF) questions without altering </a:t>
            </a:r>
            <a:r>
              <a:rPr lang="en-US" sz="2400" dirty="0" smtClean="0"/>
              <a:t>content; Updating </a:t>
            </a:r>
            <a:r>
              <a:rPr lang="en-US" sz="2400" dirty="0"/>
              <a:t>site staff training logs</a:t>
            </a:r>
            <a:r>
              <a:rPr lang="en-US" sz="2400" dirty="0" smtClean="0"/>
              <a:t>.</a:t>
            </a:r>
          </a:p>
        </p:txBody>
      </p:sp>
    </p:spTree>
    <p:extLst>
      <p:ext uri="{BB962C8B-B14F-4D97-AF65-F5344CB8AC3E}">
        <p14:creationId xmlns:p14="http://schemas.microsoft.com/office/powerpoint/2010/main" val="552657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a:t>
            </a:r>
            <a:endParaRPr lang="en-US" dirty="0"/>
          </a:p>
        </p:txBody>
      </p:sp>
      <p:sp>
        <p:nvSpPr>
          <p:cNvPr id="3" name="Content Placeholder 2"/>
          <p:cNvSpPr>
            <a:spLocks noGrp="1"/>
          </p:cNvSpPr>
          <p:nvPr>
            <p:ph idx="1"/>
          </p:nvPr>
        </p:nvSpPr>
        <p:spPr>
          <a:xfrm>
            <a:off x="838199" y="1825625"/>
            <a:ext cx="10940143" cy="3791404"/>
          </a:xfrm>
        </p:spPr>
        <p:txBody>
          <a:bodyPr>
            <a:normAutofit/>
          </a:bodyPr>
          <a:lstStyle/>
          <a:p>
            <a:pPr marL="0" indent="0">
              <a:buNone/>
            </a:pPr>
            <a:r>
              <a:rPr lang="en-US" b="1" dirty="0"/>
              <a:t>Substantial vs. Non-Substantial </a:t>
            </a:r>
            <a:r>
              <a:rPr lang="en-US" b="1" dirty="0" smtClean="0"/>
              <a:t>Amendments</a:t>
            </a:r>
          </a:p>
          <a:p>
            <a:pPr marL="0" indent="0">
              <a:buNone/>
            </a:pPr>
            <a:r>
              <a:rPr lang="en-US" b="1" dirty="0" smtClean="0"/>
              <a:t>Non-substantial amendment: </a:t>
            </a:r>
          </a:p>
          <a:p>
            <a:pPr>
              <a:buFont typeface="Wingdings" pitchFamily="2" charset="2"/>
              <a:buChar char="ü"/>
            </a:pPr>
            <a:r>
              <a:rPr lang="en-US" dirty="0"/>
              <a:t>Correcting a typo in the protocol (e.g., “10mg” mistakenly written as “100mg” but clarified in text as 10mg consistently elsewhere) → document correction, no ethics approval needed.</a:t>
            </a:r>
          </a:p>
          <a:p>
            <a:pPr>
              <a:buFont typeface="Wingdings" pitchFamily="2" charset="2"/>
              <a:buChar char="ü"/>
            </a:pPr>
            <a:r>
              <a:rPr lang="en-US" dirty="0" smtClean="0"/>
              <a:t>Does </a:t>
            </a:r>
            <a:r>
              <a:rPr lang="en-US" dirty="0"/>
              <a:t>not require ethics committee approval. </a:t>
            </a:r>
            <a:endParaRPr lang="en-US" dirty="0" smtClean="0"/>
          </a:p>
          <a:p>
            <a:pPr>
              <a:buFont typeface="Wingdings" pitchFamily="2" charset="2"/>
              <a:buChar char="ü"/>
            </a:pPr>
            <a:r>
              <a:rPr lang="en-US" dirty="0" smtClean="0"/>
              <a:t>Instead</a:t>
            </a:r>
            <a:r>
              <a:rPr lang="en-US" dirty="0"/>
              <a:t>, these are usually notified to the sponsor and documented in the Investigator Site File (ISF) for transparency.</a:t>
            </a:r>
          </a:p>
        </p:txBody>
      </p:sp>
    </p:spTree>
    <p:extLst>
      <p:ext uri="{BB962C8B-B14F-4D97-AF65-F5344CB8AC3E}">
        <p14:creationId xmlns:p14="http://schemas.microsoft.com/office/powerpoint/2010/main" val="928241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Conducting a trial</a:t>
            </a:r>
          </a:p>
        </p:txBody>
      </p:sp>
    </p:spTree>
    <p:extLst>
      <p:ext uri="{BB962C8B-B14F-4D97-AF65-F5344CB8AC3E}">
        <p14:creationId xmlns:p14="http://schemas.microsoft.com/office/powerpoint/2010/main" val="1967720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in Clinical Trials</a:t>
            </a:r>
          </a:p>
        </p:txBody>
      </p:sp>
      <p:graphicFrame>
        <p:nvGraphicFramePr>
          <p:cNvPr id="4" name="Content Placeholder 1">
            <a:extLst>
              <a:ext uri="{FF2B5EF4-FFF2-40B4-BE49-F238E27FC236}">
                <a16:creationId xmlns="" xmlns:a16="http://schemas.microsoft.com/office/drawing/2014/main" id="{0934E635-0A6E-4C13-EC3A-30607F1FD1CC}"/>
              </a:ext>
            </a:extLst>
          </p:cNvPr>
          <p:cNvGraphicFramePr>
            <a:graphicFrameLocks noGrp="1"/>
          </p:cNvGraphicFramePr>
          <p:nvPr>
            <p:ph idx="1"/>
            <p:extLst>
              <p:ext uri="{D42A27DB-BD31-4B8C-83A1-F6EECF244321}">
                <p14:modId xmlns:p14="http://schemas.microsoft.com/office/powerpoint/2010/main" val="366184309"/>
              </p:ext>
            </p:extLst>
          </p:nvPr>
        </p:nvGraphicFramePr>
        <p:xfrm>
          <a:off x="838200" y="1825625"/>
          <a:ext cx="5791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An illustrated scene showing a clinical trial investigator and a participant seated across from each other in a consultation room. The investigator is professionally dressed and holding a consent form, explaining its contents with a calm and respectful demeanor. The participant is listening attentively, with a thoughtful expression, and the room includes subtle medical elements like a chart, stethoscope, and clipboard. The atmosphere is ethical, clear, and support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774371"/>
            <a:ext cx="5486400" cy="397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58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consider</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756" y="2065646"/>
            <a:ext cx="9504488" cy="387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580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and Selection of Participants</a:t>
            </a:r>
          </a:p>
        </p:txBody>
      </p:sp>
      <p:sp>
        <p:nvSpPr>
          <p:cNvPr id="5" name="Content Placeholder 1">
            <a:extLst>
              <a:ext uri="{FF2B5EF4-FFF2-40B4-BE49-F238E27FC236}">
                <a16:creationId xmlns="" xmlns:a16="http://schemas.microsoft.com/office/drawing/2014/main" id="{9BCB4B59-E5BF-FF9E-AE6D-6051DAE00EAC}"/>
              </a:ext>
            </a:extLst>
          </p:cNvPr>
          <p:cNvSpPr>
            <a:spLocks noGrp="1"/>
          </p:cNvSpPr>
          <p:nvPr>
            <p:ph idx="1"/>
          </p:nvPr>
        </p:nvSpPr>
        <p:spPr>
          <a:xfrm>
            <a:off x="838200" y="1825625"/>
            <a:ext cx="10515600" cy="4351338"/>
          </a:xfrm>
          <a:prstGeom prst="rect">
            <a:avLst/>
          </a:prstGeo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Purpose of Screening</a:t>
            </a:r>
          </a:p>
          <a:p>
            <a:pPr marR="0" lvl="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b="0" i="0" u="none" strike="noStrike" kern="0" cap="none" spc="0" normalizeH="0" baseline="0" noProof="0" dirty="0">
                <a:ln>
                  <a:noFill/>
                </a:ln>
                <a:solidFill>
                  <a:sysClr val="windowText" lastClr="000000"/>
                </a:solidFill>
                <a:effectLst/>
                <a:uLnTx/>
                <a:uFillTx/>
              </a:rPr>
              <a:t>To determine if a potential participant meets the defined eligibility criteria to take part in the clinical trial</a:t>
            </a:r>
            <a:r>
              <a:rPr kumimoji="0" lang="en-US" b="0" i="0" u="none" strike="noStrike" kern="0" cap="none" spc="0" normalizeH="0" baseline="0" noProof="0" dirty="0" smtClean="0">
                <a:ln>
                  <a:noFill/>
                </a:ln>
                <a:solidFill>
                  <a:sysClr val="windowText" lastClr="000000"/>
                </a:solidFill>
                <a:effectLst/>
                <a:uLnTx/>
                <a:uFillTx/>
              </a:rPr>
              <a:t>.</a:t>
            </a:r>
          </a:p>
          <a:p>
            <a:pPr marL="0" lvl="0" indent="0">
              <a:lnSpc>
                <a:spcPct val="100000"/>
              </a:lnSpc>
              <a:spcBef>
                <a:spcPts val="0"/>
              </a:spcBef>
              <a:buNone/>
            </a:pPr>
            <a:r>
              <a:rPr lang="en-US" b="1" kern="0" dirty="0">
                <a:solidFill>
                  <a:sysClr val="windowText" lastClr="000000"/>
                </a:solidFill>
              </a:rPr>
              <a:t>Key Steps in the Screening Process</a:t>
            </a:r>
          </a:p>
          <a:p>
            <a:pPr lvl="0">
              <a:lnSpc>
                <a:spcPct val="100000"/>
              </a:lnSpc>
              <a:spcBef>
                <a:spcPts val="0"/>
              </a:spcBef>
              <a:buFont typeface="Wingdings" pitchFamily="2" charset="2"/>
              <a:buChar char="ü"/>
            </a:pPr>
            <a:r>
              <a:rPr lang="en-US" kern="0" dirty="0">
                <a:solidFill>
                  <a:sysClr val="windowText" lastClr="000000"/>
                </a:solidFill>
              </a:rPr>
              <a:t>Verify participant identity and basic eligibility (age, residence, medical history)</a:t>
            </a:r>
          </a:p>
          <a:p>
            <a:pPr lvl="0">
              <a:lnSpc>
                <a:spcPct val="100000"/>
              </a:lnSpc>
              <a:spcBef>
                <a:spcPts val="0"/>
              </a:spcBef>
              <a:buFont typeface="Wingdings" pitchFamily="2" charset="2"/>
              <a:buChar char="ü"/>
            </a:pPr>
            <a:r>
              <a:rPr lang="en-US" kern="0" dirty="0">
                <a:solidFill>
                  <a:sysClr val="windowText" lastClr="000000"/>
                </a:solidFill>
              </a:rPr>
              <a:t>Obtain informed consent before performing any screening procedures</a:t>
            </a:r>
          </a:p>
          <a:p>
            <a:pPr lvl="0">
              <a:lnSpc>
                <a:spcPct val="100000"/>
              </a:lnSpc>
              <a:spcBef>
                <a:spcPts val="0"/>
              </a:spcBef>
              <a:buFont typeface="Wingdings" pitchFamily="2" charset="2"/>
              <a:buChar char="ü"/>
            </a:pPr>
            <a:r>
              <a:rPr lang="en-US" kern="0" dirty="0">
                <a:solidFill>
                  <a:sysClr val="windowText" lastClr="000000"/>
                </a:solidFill>
              </a:rPr>
              <a:t>Conduct screening assessments as defined in the protocol (e.g., physical exams, lab tests, rapid diagnostics)</a:t>
            </a:r>
          </a:p>
          <a:p>
            <a:pPr lvl="0">
              <a:lnSpc>
                <a:spcPct val="100000"/>
              </a:lnSpc>
              <a:spcBef>
                <a:spcPts val="0"/>
              </a:spcBef>
              <a:buFont typeface="Wingdings" pitchFamily="2" charset="2"/>
              <a:buChar char="ü"/>
            </a:pPr>
            <a:r>
              <a:rPr lang="en-US" kern="0" dirty="0">
                <a:solidFill>
                  <a:sysClr val="windowText" lastClr="000000"/>
                </a:solidFill>
              </a:rPr>
              <a:t>Document all findings in the screening log and CRFs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21011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a:t>
            </a:r>
          </a:p>
        </p:txBody>
      </p:sp>
      <p:sp>
        <p:nvSpPr>
          <p:cNvPr id="3" name="Content Placeholder 2"/>
          <p:cNvSpPr>
            <a:spLocks noGrp="1"/>
          </p:cNvSpPr>
          <p:nvPr>
            <p:ph idx="1"/>
          </p:nvPr>
        </p:nvSpPr>
        <p:spPr/>
        <p:txBody>
          <a:bodyPr/>
          <a:lstStyle/>
          <a:p>
            <a:pPr>
              <a:buFont typeface="Wingdings" pitchFamily="2" charset="2"/>
              <a:buChar char="ü"/>
            </a:pPr>
            <a:r>
              <a:rPr lang="en-US" b="1" dirty="0"/>
              <a:t>Inclusion criteria: </a:t>
            </a:r>
            <a:r>
              <a:rPr lang="en-US" dirty="0"/>
              <a:t>Characteristics that must be present for a participant to enroll (e.g., age range, diagnosis, clinical stability)</a:t>
            </a:r>
          </a:p>
          <a:p>
            <a:pPr>
              <a:buFont typeface="Wingdings" pitchFamily="2" charset="2"/>
              <a:buChar char="ü"/>
            </a:pPr>
            <a:r>
              <a:rPr lang="en-US" b="1" dirty="0"/>
              <a:t>Exclusion criteria: </a:t>
            </a:r>
            <a:r>
              <a:rPr lang="en-US" dirty="0"/>
              <a:t>Conditions that prevent a participant from joining (e.g., allergies, comorbidities, concurrent treatments)</a:t>
            </a:r>
          </a:p>
          <a:p>
            <a:pPr>
              <a:buFont typeface="Wingdings" pitchFamily="2" charset="2"/>
              <a:buChar char="ü"/>
            </a:pPr>
            <a:r>
              <a:rPr lang="en-US" dirty="0"/>
              <a:t>Ensure that all inclusion and exclusion criteria are strictly applied and that eligibility decisions are reviewed and confirmed by the PI or designee.</a:t>
            </a:r>
          </a:p>
          <a:p>
            <a:endParaRPr lang="en-US" dirty="0"/>
          </a:p>
        </p:txBody>
      </p:sp>
    </p:spTree>
    <p:extLst>
      <p:ext uri="{BB962C8B-B14F-4D97-AF65-F5344CB8AC3E}">
        <p14:creationId xmlns:p14="http://schemas.microsoft.com/office/powerpoint/2010/main" val="89315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Regulatory approvals in GCP </a:t>
            </a:r>
          </a:p>
        </p:txBody>
      </p:sp>
      <p:sp>
        <p:nvSpPr>
          <p:cNvPr id="3" name="Content Placeholder 2"/>
          <p:cNvSpPr>
            <a:spLocks noGrp="1"/>
          </p:cNvSpPr>
          <p:nvPr>
            <p:ph idx="1"/>
          </p:nvPr>
        </p:nvSpPr>
        <p:spPr/>
        <p:txBody>
          <a:bodyPr/>
          <a:lstStyle/>
          <a:p>
            <a:pPr>
              <a:buFont typeface="Wingdings" pitchFamily="2" charset="2"/>
              <a:buChar char="ü"/>
            </a:pPr>
            <a:r>
              <a:rPr lang="en-US" b="1" dirty="0"/>
              <a:t>ICH E6(R2) – Principle 2.6: </a:t>
            </a:r>
            <a:r>
              <a:rPr lang="en-US" dirty="0"/>
              <a:t>“A trial should be conducted in compliance with the protocol that has received prior institutional review board (IRB)/independent ethics committee (IEC) approval/favourable opinion</a:t>
            </a:r>
            <a:r>
              <a:rPr lang="en-US" dirty="0" smtClean="0"/>
              <a:t>”</a:t>
            </a:r>
          </a:p>
          <a:p>
            <a:pPr>
              <a:buFont typeface="Wingdings" pitchFamily="2" charset="2"/>
              <a:buChar char="ü"/>
            </a:pPr>
            <a:r>
              <a:rPr lang="en-US" b="1" dirty="0"/>
              <a:t>ICH E6(R3) – Draft Principle: </a:t>
            </a:r>
            <a:r>
              <a:rPr lang="en-US" dirty="0"/>
              <a:t>“Clinical trials should be scientifically sound and described in a clear, detailed protocol. The trial should be conducted in accordance with the protocol, which has received prior approval/favorable opinion by an independent ethics committee/institutional review board (IEC/IRB).”</a:t>
            </a:r>
          </a:p>
          <a:p>
            <a:endParaRPr lang="en-US" dirty="0"/>
          </a:p>
          <a:p>
            <a:endParaRPr lang="en-US" dirty="0"/>
          </a:p>
        </p:txBody>
      </p:sp>
    </p:spTree>
    <p:extLst>
      <p:ext uri="{BB962C8B-B14F-4D97-AF65-F5344CB8AC3E}">
        <p14:creationId xmlns:p14="http://schemas.microsoft.com/office/powerpoint/2010/main" val="1221746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a:t>
            </a:r>
          </a:p>
        </p:txBody>
      </p:sp>
      <p:graphicFrame>
        <p:nvGraphicFramePr>
          <p:cNvPr id="4" name="Content Placeholder 1">
            <a:extLst>
              <a:ext uri="{FF2B5EF4-FFF2-40B4-BE49-F238E27FC236}">
                <a16:creationId xmlns="" xmlns:a16="http://schemas.microsoft.com/office/drawing/2014/main" id="{20DACF0F-FB2C-ED1B-5686-6CD13C83D1C9}"/>
              </a:ext>
            </a:extLst>
          </p:cNvPr>
          <p:cNvGraphicFramePr>
            <a:graphicFrameLocks noGrp="1"/>
          </p:cNvGraphicFramePr>
          <p:nvPr>
            <p:ph idx="1"/>
            <p:extLst>
              <p:ext uri="{D42A27DB-BD31-4B8C-83A1-F6EECF244321}">
                <p14:modId xmlns:p14="http://schemas.microsoft.com/office/powerpoint/2010/main" val="1260301524"/>
              </p:ext>
            </p:extLst>
          </p:nvPr>
        </p:nvGraphicFramePr>
        <p:xfrm>
          <a:off x="838199" y="1825625"/>
          <a:ext cx="10940143" cy="358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924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of Investigational Product (IP)</a:t>
            </a:r>
          </a:p>
        </p:txBody>
      </p:sp>
      <p:sp>
        <p:nvSpPr>
          <p:cNvPr id="3" name="Content Placeholder 2"/>
          <p:cNvSpPr>
            <a:spLocks noGrp="1"/>
          </p:cNvSpPr>
          <p:nvPr>
            <p:ph idx="1"/>
          </p:nvPr>
        </p:nvSpPr>
        <p:spPr/>
        <p:txBody>
          <a:bodyPr>
            <a:normAutofit/>
          </a:bodyPr>
          <a:lstStyle/>
          <a:p>
            <a:pPr marL="0" indent="0">
              <a:buNone/>
            </a:pPr>
            <a:r>
              <a:rPr lang="en-US" sz="2200" b="1" dirty="0"/>
              <a:t>ICH-GCP Principle 4.6.5 </a:t>
            </a:r>
            <a:r>
              <a:rPr lang="en-US" sz="2200" dirty="0"/>
              <a:t>: The investigator should ensure that the investigational product(s) are used only in accordance with the approved protocol</a:t>
            </a:r>
            <a:r>
              <a:rPr lang="en-US" sz="2200" dirty="0" smtClean="0"/>
              <a:t>.</a:t>
            </a:r>
          </a:p>
          <a:p>
            <a:pPr marL="0" indent="0">
              <a:buNone/>
            </a:pPr>
            <a:r>
              <a:rPr lang="en-US" sz="2200" b="1" dirty="0"/>
              <a:t>Key Points on IP Administration</a:t>
            </a:r>
          </a:p>
          <a:p>
            <a:pPr>
              <a:buFont typeface="Wingdings" pitchFamily="2" charset="2"/>
              <a:buChar char="ü"/>
            </a:pPr>
            <a:r>
              <a:rPr lang="en-US" sz="2200" dirty="0"/>
              <a:t>Written procedures for IP administration must be established before the trial begins</a:t>
            </a:r>
          </a:p>
          <a:p>
            <a:pPr>
              <a:buFont typeface="Wingdings" pitchFamily="2" charset="2"/>
              <a:buChar char="ü"/>
            </a:pPr>
            <a:r>
              <a:rPr lang="en-US" sz="2200" dirty="0"/>
              <a:t>IP must only be administered by trained and authorized staff, as per protocol</a:t>
            </a:r>
          </a:p>
          <a:p>
            <a:pPr>
              <a:buFont typeface="Wingdings" pitchFamily="2" charset="2"/>
              <a:buChar char="ü"/>
            </a:pPr>
            <a:r>
              <a:rPr lang="en-US" sz="2200" dirty="0"/>
              <a:t>Maintain secure storage with restricted access to authorized personnel</a:t>
            </a:r>
          </a:p>
          <a:p>
            <a:pPr>
              <a:buFont typeface="Wingdings" pitchFamily="2" charset="2"/>
              <a:buChar char="ü"/>
            </a:pPr>
            <a:r>
              <a:rPr lang="en-US" sz="2200" dirty="0"/>
              <a:t>Ensure up-to-date  and real time accountability documentation for dispensed, returned, or destroyed IP</a:t>
            </a:r>
          </a:p>
          <a:p>
            <a:pPr>
              <a:buFont typeface="Wingdings" pitchFamily="2" charset="2"/>
              <a:buChar char="ü"/>
            </a:pPr>
            <a:r>
              <a:rPr lang="en-US" sz="2200" dirty="0"/>
              <a:t>For blinded studies, any code breaking must be well-documented and justified</a:t>
            </a:r>
          </a:p>
          <a:p>
            <a:endParaRPr lang="en-US" dirty="0"/>
          </a:p>
          <a:p>
            <a:endParaRPr lang="en-US" dirty="0"/>
          </a:p>
        </p:txBody>
      </p:sp>
    </p:spTree>
    <p:extLst>
      <p:ext uri="{BB962C8B-B14F-4D97-AF65-F5344CB8AC3E}">
        <p14:creationId xmlns:p14="http://schemas.microsoft.com/office/powerpoint/2010/main" val="709879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515600" cy="1325563"/>
          </a:xfrm>
        </p:spPr>
        <p:txBody>
          <a:bodyPr/>
          <a:lstStyle/>
          <a:p>
            <a:r>
              <a:rPr lang="en-US" dirty="0"/>
              <a:t>IP Accountability</a:t>
            </a:r>
          </a:p>
        </p:txBody>
      </p:sp>
      <p:pic>
        <p:nvPicPr>
          <p:cNvPr id="4" name="Content Placeholder 3">
            <a:extLst>
              <a:ext uri="{FF2B5EF4-FFF2-40B4-BE49-F238E27FC236}">
                <a16:creationId xmlns="" xmlns:a16="http://schemas.microsoft.com/office/drawing/2014/main" id="{CDA3AFD9-40C8-56FA-7548-D0046FCB063A}"/>
              </a:ext>
            </a:extLst>
          </p:cNvPr>
          <p:cNvPicPr>
            <a:picLocks noGrp="1" noChangeAspect="1"/>
          </p:cNvPicPr>
          <p:nvPr>
            <p:ph idx="1"/>
          </p:nvPr>
        </p:nvPicPr>
        <p:blipFill>
          <a:blip r:embed="rId2"/>
          <a:srcRect t="12957"/>
          <a:stretch>
            <a:fillRect/>
          </a:stretch>
        </p:blipFill>
        <p:spPr>
          <a:xfrm>
            <a:off x="381000" y="1273629"/>
            <a:ext cx="11810999" cy="4517571"/>
          </a:xfrm>
          <a:prstGeom prst="rect">
            <a:avLst/>
          </a:prstGeom>
        </p:spPr>
      </p:pic>
    </p:spTree>
    <p:extLst>
      <p:ext uri="{BB962C8B-B14F-4D97-AF65-F5344CB8AC3E}">
        <p14:creationId xmlns:p14="http://schemas.microsoft.com/office/powerpoint/2010/main" val="4077751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Follow-Up: Ensuring Safety and Efficacy</a:t>
            </a:r>
          </a:p>
        </p:txBody>
      </p:sp>
      <p:graphicFrame>
        <p:nvGraphicFramePr>
          <p:cNvPr id="4" name="Content Placeholder 1">
            <a:extLst>
              <a:ext uri="{FF2B5EF4-FFF2-40B4-BE49-F238E27FC236}">
                <a16:creationId xmlns="" xmlns:a16="http://schemas.microsoft.com/office/drawing/2014/main" id="{67871339-36A1-2E5A-886B-8879078AEA3D}"/>
              </a:ext>
            </a:extLst>
          </p:cNvPr>
          <p:cNvGraphicFramePr>
            <a:graphicFrameLocks noGrp="1"/>
          </p:cNvGraphicFramePr>
          <p:nvPr>
            <p:ph idx="1"/>
            <p:extLst>
              <p:ext uri="{D42A27DB-BD31-4B8C-83A1-F6EECF244321}">
                <p14:modId xmlns:p14="http://schemas.microsoft.com/office/powerpoint/2010/main" val="3501162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868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for participant follow up</a:t>
            </a:r>
          </a:p>
        </p:txBody>
      </p:sp>
      <p:graphicFrame>
        <p:nvGraphicFramePr>
          <p:cNvPr id="4" name="Content Placeholder 1">
            <a:extLst>
              <a:ext uri="{FF2B5EF4-FFF2-40B4-BE49-F238E27FC236}">
                <a16:creationId xmlns="" xmlns:a16="http://schemas.microsoft.com/office/drawing/2014/main" id="{E5697BBE-6BF9-7E19-09D4-C3E0C69EC5DA}"/>
              </a:ext>
            </a:extLst>
          </p:cNvPr>
          <p:cNvGraphicFramePr>
            <a:graphicFrameLocks noGrp="1"/>
          </p:cNvGraphicFramePr>
          <p:nvPr>
            <p:ph idx="1"/>
            <p:extLst>
              <p:ext uri="{D42A27DB-BD31-4B8C-83A1-F6EECF244321}">
                <p14:modId xmlns:p14="http://schemas.microsoft.com/office/powerpoint/2010/main" val="2061343487"/>
              </p:ext>
            </p:extLst>
          </p:nvPr>
        </p:nvGraphicFramePr>
        <p:xfrm>
          <a:off x="620485" y="1825625"/>
          <a:ext cx="11451771" cy="3639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676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515600" cy="1325563"/>
          </a:xfrm>
        </p:spPr>
        <p:txBody>
          <a:bodyPr/>
          <a:lstStyle/>
          <a:p>
            <a:r>
              <a:rPr lang="en-US" dirty="0"/>
              <a:t>Monitoring During Trial Conduct</a:t>
            </a:r>
          </a:p>
        </p:txBody>
      </p:sp>
      <p:graphicFrame>
        <p:nvGraphicFramePr>
          <p:cNvPr id="5" name="Content Placeholder 1">
            <a:extLst>
              <a:ext uri="{FF2B5EF4-FFF2-40B4-BE49-F238E27FC236}">
                <a16:creationId xmlns="" xmlns:a16="http://schemas.microsoft.com/office/drawing/2014/main" id="{61B0C1B0-BEC3-C185-CDCC-5C22D1CBBB01}"/>
              </a:ext>
            </a:extLst>
          </p:cNvPr>
          <p:cNvGraphicFramePr>
            <a:graphicFrameLocks noGrp="1"/>
          </p:cNvGraphicFramePr>
          <p:nvPr>
            <p:ph idx="1"/>
            <p:extLst>
              <p:ext uri="{D42A27DB-BD31-4B8C-83A1-F6EECF244321}">
                <p14:modId xmlns:p14="http://schemas.microsoft.com/office/powerpoint/2010/main" val="1147106077"/>
              </p:ext>
            </p:extLst>
          </p:nvPr>
        </p:nvGraphicFramePr>
        <p:xfrm>
          <a:off x="674914" y="1433739"/>
          <a:ext cx="11212286" cy="4172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851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Monitoring Activities</a:t>
            </a:r>
          </a:p>
        </p:txBody>
      </p:sp>
      <p:graphicFrame>
        <p:nvGraphicFramePr>
          <p:cNvPr id="4" name="Content Placeholder 1">
            <a:extLst>
              <a:ext uri="{FF2B5EF4-FFF2-40B4-BE49-F238E27FC236}">
                <a16:creationId xmlns="" xmlns:a16="http://schemas.microsoft.com/office/drawing/2014/main" id="{CDEB6AB8-011E-BE11-F7BA-F5CB52E9FD41}"/>
              </a:ext>
            </a:extLst>
          </p:cNvPr>
          <p:cNvGraphicFramePr>
            <a:graphicFrameLocks noGrp="1"/>
          </p:cNvGraphicFramePr>
          <p:nvPr>
            <p:ph idx="1"/>
            <p:extLst>
              <p:ext uri="{D42A27DB-BD31-4B8C-83A1-F6EECF244321}">
                <p14:modId xmlns:p14="http://schemas.microsoft.com/office/powerpoint/2010/main" val="26291959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224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Choice Question 2</a:t>
            </a:r>
          </a:p>
        </p:txBody>
      </p:sp>
      <p:sp>
        <p:nvSpPr>
          <p:cNvPr id="3" name="Content Placeholder 2"/>
          <p:cNvSpPr>
            <a:spLocks noGrp="1"/>
          </p:cNvSpPr>
          <p:nvPr>
            <p:ph idx="1"/>
          </p:nvPr>
        </p:nvSpPr>
        <p:spPr/>
        <p:txBody>
          <a:bodyPr>
            <a:normAutofit/>
          </a:bodyPr>
          <a:lstStyle/>
          <a:p>
            <a:pPr marL="0" indent="0">
              <a:buNone/>
            </a:pPr>
            <a:r>
              <a:rPr lang="en-US" dirty="0"/>
              <a:t>Select the true statement. </a:t>
            </a:r>
          </a:p>
          <a:p>
            <a:pPr marL="514350" indent="-514350">
              <a:buFont typeface="+mj-lt"/>
              <a:buAutoNum type="alphaUcPeriod"/>
            </a:pPr>
            <a:r>
              <a:rPr lang="en-US" dirty="0"/>
              <a:t>The principal investigator doesn’t need to have the time to conduct the trial since activities can be delegated </a:t>
            </a:r>
          </a:p>
          <a:p>
            <a:pPr marL="514350" indent="-514350">
              <a:buFont typeface="+mj-lt"/>
              <a:buAutoNum type="alphaUcPeriod"/>
            </a:pPr>
            <a:r>
              <a:rPr lang="en-US" dirty="0"/>
              <a:t>Medical care given to subjects should always be the responsibility of a qualified physician</a:t>
            </a:r>
          </a:p>
          <a:p>
            <a:pPr marL="514350" indent="-514350">
              <a:buFont typeface="+mj-lt"/>
              <a:buAutoNum type="alphaUcPeriod"/>
            </a:pPr>
            <a:r>
              <a:rPr lang="en-US" dirty="0"/>
              <a:t>Providing a standard of care isn’t the responsibility of the trial as participants need to cover their own cost</a:t>
            </a:r>
          </a:p>
          <a:p>
            <a:pPr marL="514350" indent="-514350">
              <a:buFont typeface="+mj-lt"/>
              <a:buAutoNum type="alphaUcPeriod"/>
            </a:pPr>
            <a:r>
              <a:rPr lang="en-US" dirty="0"/>
              <a:t>Only the PI and critical investigators need to have the qualification (education, training and experience)</a:t>
            </a:r>
          </a:p>
          <a:p>
            <a:endParaRPr lang="en-US" dirty="0"/>
          </a:p>
        </p:txBody>
      </p:sp>
    </p:spTree>
    <p:extLst>
      <p:ext uri="{BB962C8B-B14F-4D97-AF65-F5344CB8AC3E}">
        <p14:creationId xmlns:p14="http://schemas.microsoft.com/office/powerpoint/2010/main" val="1222725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a:t>A. Wrong → The Principal Investigator (PI) must have sufficient time and commitment to conduct the trial. While tasks can be delegated, responsibility cannot be delegated.</a:t>
            </a:r>
          </a:p>
          <a:p>
            <a:pPr>
              <a:buFont typeface="Wingdings" pitchFamily="2" charset="2"/>
              <a:buChar char="ü"/>
            </a:pPr>
            <a:r>
              <a:rPr lang="en-US" dirty="0"/>
              <a:t>C. Wrong → Trials must ensure participants receive appropriate standard of care. Costs cannot simply be shifted to participants; sponsors and investigators must safeguard participant welfare.</a:t>
            </a:r>
          </a:p>
          <a:p>
            <a:pPr>
              <a:buFont typeface="Wingdings" pitchFamily="2" charset="2"/>
              <a:buChar char="ü"/>
            </a:pPr>
            <a:r>
              <a:rPr lang="en-US" dirty="0"/>
              <a:t>D. Wrong → All investigators and staff involved in the trial must be qualified by education, training, and experience—not just the PI and “critical” investigators.</a:t>
            </a:r>
          </a:p>
          <a:p>
            <a:endParaRPr lang="en-US" dirty="0"/>
          </a:p>
        </p:txBody>
      </p:sp>
    </p:spTree>
    <p:extLst>
      <p:ext uri="{BB962C8B-B14F-4D97-AF65-F5344CB8AC3E}">
        <p14:creationId xmlns:p14="http://schemas.microsoft.com/office/powerpoint/2010/main" val="3123721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endParaRPr lang="en-US" dirty="0"/>
          </a:p>
        </p:txBody>
      </p:sp>
      <p:sp>
        <p:nvSpPr>
          <p:cNvPr id="3" name="Content Placeholder 2"/>
          <p:cNvSpPr>
            <a:spLocks noGrp="1"/>
          </p:cNvSpPr>
          <p:nvPr>
            <p:ph idx="1"/>
          </p:nvPr>
        </p:nvSpPr>
        <p:spPr/>
        <p:txBody>
          <a:bodyPr/>
          <a:lstStyle/>
          <a:p>
            <a:pPr marL="0" indent="0">
              <a:buNone/>
            </a:pPr>
            <a:r>
              <a:rPr lang="en-US" dirty="0"/>
              <a:t>Why B is Correct</a:t>
            </a:r>
          </a:p>
          <a:p>
            <a:pPr>
              <a:buFont typeface="Wingdings" pitchFamily="2" charset="2"/>
              <a:buChar char="ü"/>
            </a:pPr>
            <a:r>
              <a:rPr lang="en-US" dirty="0"/>
              <a:t>According to ICH-GCP (International Council for Harmonisation – Good Clinical Practice), medical care and decisions related to trial participants must always be under the supervision of a qualified physician (or dentist, where appropriate).</a:t>
            </a:r>
          </a:p>
          <a:p>
            <a:pPr>
              <a:buFont typeface="Wingdings" pitchFamily="2" charset="2"/>
              <a:buChar char="ü"/>
            </a:pPr>
            <a:r>
              <a:rPr lang="en-US" dirty="0"/>
              <a:t>This ensures participant safety, ethical conduct, and compliance with international standards.</a:t>
            </a:r>
          </a:p>
          <a:p>
            <a:endParaRPr lang="en-US" dirty="0"/>
          </a:p>
        </p:txBody>
      </p:sp>
    </p:spTree>
    <p:extLst>
      <p:ext uri="{BB962C8B-B14F-4D97-AF65-F5344CB8AC3E}">
        <p14:creationId xmlns:p14="http://schemas.microsoft.com/office/powerpoint/2010/main" val="285213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Protocol Compliance matters</a:t>
            </a:r>
          </a:p>
        </p:txBody>
      </p:sp>
      <p:sp>
        <p:nvSpPr>
          <p:cNvPr id="3" name="Content Placeholder 2"/>
          <p:cNvSpPr>
            <a:spLocks noGrp="1"/>
          </p:cNvSpPr>
          <p:nvPr>
            <p:ph idx="1"/>
          </p:nvPr>
        </p:nvSpPr>
        <p:spPr/>
        <p:txBody>
          <a:bodyPr/>
          <a:lstStyle/>
          <a:p>
            <a:pPr>
              <a:buFont typeface="Wingdings" pitchFamily="2" charset="2"/>
              <a:buChar char="ü"/>
            </a:pPr>
            <a:r>
              <a:rPr lang="en-US" sz="3200" dirty="0"/>
              <a:t>Ensures ethical oversight</a:t>
            </a:r>
          </a:p>
          <a:p>
            <a:pPr>
              <a:buFont typeface="Wingdings" pitchFamily="2" charset="2"/>
              <a:buChar char="ü"/>
            </a:pPr>
            <a:r>
              <a:rPr lang="en-US" sz="3200" dirty="0"/>
              <a:t>Protects participant safety</a:t>
            </a:r>
          </a:p>
          <a:p>
            <a:pPr>
              <a:buFont typeface="Wingdings" pitchFamily="2" charset="2"/>
              <a:buChar char="ü"/>
            </a:pPr>
            <a:r>
              <a:rPr lang="en-US" sz="3200" dirty="0"/>
              <a:t>Maintains data credibility</a:t>
            </a:r>
          </a:p>
          <a:p>
            <a:pPr>
              <a:buFont typeface="Wingdings" pitchFamily="2" charset="2"/>
              <a:buChar char="ü"/>
            </a:pPr>
            <a:r>
              <a:rPr lang="en-US" sz="3200" dirty="0"/>
              <a:t>Meets sponsor/regulatory expectations</a:t>
            </a:r>
          </a:p>
          <a:p>
            <a:endParaRPr lang="en-US" dirty="0"/>
          </a:p>
        </p:txBody>
      </p:sp>
    </p:spTree>
    <p:extLst>
      <p:ext uri="{BB962C8B-B14F-4D97-AF65-F5344CB8AC3E}">
        <p14:creationId xmlns:p14="http://schemas.microsoft.com/office/powerpoint/2010/main" val="34278675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61988"/>
            <a:ext cx="9144000" cy="2387600"/>
          </a:xfrm>
        </p:spPr>
        <p:txBody>
          <a:bodyPr/>
          <a:lstStyle/>
          <a:p>
            <a:r>
              <a:rPr lang="en-US" dirty="0"/>
              <a:t>Thank You! </a:t>
            </a:r>
          </a:p>
        </p:txBody>
      </p:sp>
      <p:sp>
        <p:nvSpPr>
          <p:cNvPr id="3" name="Subtitle 2"/>
          <p:cNvSpPr>
            <a:spLocks noGrp="1"/>
          </p:cNvSpPr>
          <p:nvPr>
            <p:ph type="subTitle" idx="1"/>
          </p:nvPr>
        </p:nvSpPr>
        <p:spPr/>
        <p:txBody>
          <a:bodyPr>
            <a:normAutofit/>
          </a:bodyPr>
          <a:lstStyle/>
          <a:p>
            <a:r>
              <a:rPr lang="en-US" sz="6000" b="1" dirty="0"/>
              <a:t>Questions?</a:t>
            </a:r>
          </a:p>
        </p:txBody>
      </p:sp>
    </p:spTree>
    <p:extLst>
      <p:ext uri="{BB962C8B-B14F-4D97-AF65-F5344CB8AC3E}">
        <p14:creationId xmlns:p14="http://schemas.microsoft.com/office/powerpoint/2010/main" val="1084215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Thank you </a:t>
            </a:r>
            <a:br>
              <a:rPr lang="en-US" dirty="0"/>
            </a:br>
            <a:r>
              <a:rPr lang="en-US" dirty="0"/>
              <a:t/>
            </a:r>
            <a:br>
              <a:rPr lang="en-US" dirty="0"/>
            </a:br>
            <a:r>
              <a:rPr lang="en-US" dirty="0" smtClean="0"/>
              <a:t>to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155" y="4196398"/>
            <a:ext cx="27622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475" y="4056698"/>
            <a:ext cx="56578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5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Local Regulatory Requirements Are Met</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0292" y="1714695"/>
            <a:ext cx="9382557" cy="376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040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dirty="0" smtClean="0"/>
              <a:t>Why </a:t>
            </a:r>
            <a:r>
              <a:rPr lang="en-US" sz="3600" dirty="0"/>
              <a:t>is it important to wait for both ethics and regulatory approvals before initiating any trial activities?</a:t>
            </a:r>
          </a:p>
        </p:txBody>
      </p:sp>
    </p:spTree>
    <p:extLst>
      <p:ext uri="{BB962C8B-B14F-4D97-AF65-F5344CB8AC3E}">
        <p14:creationId xmlns:p14="http://schemas.microsoft.com/office/powerpoint/2010/main" val="291967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Ethics Approval Is Crucial</a:t>
            </a:r>
          </a:p>
        </p:txBody>
      </p:sp>
      <p:sp>
        <p:nvSpPr>
          <p:cNvPr id="3" name="Content Placeholder 2"/>
          <p:cNvSpPr>
            <a:spLocks noGrp="1"/>
          </p:cNvSpPr>
          <p:nvPr>
            <p:ph idx="1"/>
          </p:nvPr>
        </p:nvSpPr>
        <p:spPr/>
        <p:txBody>
          <a:bodyPr/>
          <a:lstStyle/>
          <a:p>
            <a:pPr>
              <a:buFont typeface="Wingdings" pitchFamily="2" charset="2"/>
              <a:buChar char="ü"/>
            </a:pPr>
            <a:r>
              <a:rPr lang="en-US" b="1" dirty="0"/>
              <a:t>Protects participants: </a:t>
            </a:r>
            <a:r>
              <a:rPr lang="en-US" dirty="0"/>
              <a:t>Ethics committees (like NRERB) ensure that risks are minimized, informed consent is clear, and vulnerable populations are safeguarded.</a:t>
            </a:r>
          </a:p>
          <a:p>
            <a:pPr>
              <a:buFont typeface="Wingdings" pitchFamily="2" charset="2"/>
              <a:buChar char="ü"/>
            </a:pPr>
            <a:r>
              <a:rPr lang="en-US" b="1" dirty="0"/>
              <a:t>Ensures justice and respect</a:t>
            </a:r>
            <a:r>
              <a:rPr lang="en-US" dirty="0"/>
              <a:t>: Trials must be fair, inclusive, and respectful of participants’ rights, culture, and autonomy.</a:t>
            </a:r>
          </a:p>
          <a:p>
            <a:pPr>
              <a:buFont typeface="Wingdings" pitchFamily="2" charset="2"/>
              <a:buChar char="ü"/>
            </a:pPr>
            <a:r>
              <a:rPr lang="en-US" b="1" dirty="0"/>
              <a:t>Prevents exploitation</a:t>
            </a:r>
            <a:r>
              <a:rPr lang="en-US" dirty="0"/>
              <a:t>: Especially in outbreak settings, ethics review guards against rushed or poorly designed studies that could harm </a:t>
            </a:r>
            <a:r>
              <a:rPr lang="en-US" dirty="0" smtClean="0"/>
              <a:t>communities</a:t>
            </a:r>
            <a:endParaRPr lang="en-US" dirty="0"/>
          </a:p>
        </p:txBody>
      </p:sp>
    </p:spTree>
    <p:extLst>
      <p:ext uri="{BB962C8B-B14F-4D97-AF65-F5344CB8AC3E}">
        <p14:creationId xmlns:p14="http://schemas.microsoft.com/office/powerpoint/2010/main" val="17854637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97454CA89A341BCBFC8A3C8D2FEDE" ma:contentTypeVersion="23" ma:contentTypeDescription="Create a new document." ma:contentTypeScope="" ma:versionID="3792eba56ca04c417d9b2fbd6200eeb2">
  <xsd:schema xmlns:xsd="http://www.w3.org/2001/XMLSchema" xmlns:xs="http://www.w3.org/2001/XMLSchema" xmlns:p="http://schemas.microsoft.com/office/2006/metadata/properties" xmlns:ns1="http://schemas.microsoft.com/sharepoint/v3" xmlns:ns2="bedfb24e-79bb-4efe-bd94-3de63013edc1" xmlns:ns3="30161448-a2f4-42cc-a32d-1a91d52e00b3" targetNamespace="http://schemas.microsoft.com/office/2006/metadata/properties" ma:root="true" ma:fieldsID="9a80230af60d65c1995b7f5705cbd213" ns1:_="" ns2:_="" ns3:_="">
    <xsd:import namespace="http://schemas.microsoft.com/sharepoint/v3"/>
    <xsd:import namespace="bedfb24e-79bb-4efe-bd94-3de63013edc1"/>
    <xsd:import namespace="30161448-a2f4-42cc-a32d-1a91d52e00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dfb24e-79bb-4efe-bd94-3de63013ed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ff6587d-6edf-474e-982e-ff640c247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161448-a2f4-42cc-a32d-1a91d52e00b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0ffc50-1f18-4297-ae9b-c3d88d35edfa}" ma:internalName="TaxCatchAll" ma:showField="CatchAllData" ma:web="30161448-a2f4-42cc-a32d-1a91d52e00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dfb24e-79bb-4efe-bd94-3de63013edc1">
      <Terms xmlns="http://schemas.microsoft.com/office/infopath/2007/PartnerControls"/>
    </lcf76f155ced4ddcb4097134ff3c332f>
    <TaxCatchAll xmlns="30161448-a2f4-42cc-a32d-1a91d52e00b3"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1C3E614-7F0A-40BF-B580-D3DE345DDD1D}">
  <ds:schemaRefs>
    <ds:schemaRef ds:uri="30161448-a2f4-42cc-a32d-1a91d52e00b3"/>
    <ds:schemaRef ds:uri="bedfb24e-79bb-4efe-bd94-3de63013ed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30DBCD-4F28-41CE-AF04-BEAB602141F1}">
  <ds:schemaRefs>
    <ds:schemaRef ds:uri="http://schemas.microsoft.com/sharepoint/v3/contenttype/forms"/>
  </ds:schemaRefs>
</ds:datastoreItem>
</file>

<file path=customXml/itemProps3.xml><?xml version="1.0" encoding="utf-8"?>
<ds:datastoreItem xmlns:ds="http://schemas.openxmlformats.org/officeDocument/2006/customXml" ds:itemID="{8C1542EC-309E-406D-BF0A-C946259DA593}">
  <ds:schemaRefs>
    <ds:schemaRef ds:uri="http://purl.org/dc/elements/1.1/"/>
    <ds:schemaRef ds:uri="http://schemas.microsoft.com/office/2006/documentManagement/types"/>
    <ds:schemaRef ds:uri="http://purl.org/dc/dcmitype/"/>
    <ds:schemaRef ds:uri="http://schemas.microsoft.com/office/2006/metadata/properties"/>
    <ds:schemaRef ds:uri="http://purl.org/dc/terms/"/>
    <ds:schemaRef ds:uri="bedfb24e-79bb-4efe-bd94-3de63013edc1"/>
    <ds:schemaRef ds:uri="http://schemas.openxmlformats.org/package/2006/metadata/core-properties"/>
    <ds:schemaRef ds:uri="http://schemas.microsoft.com/sharepoint/v3"/>
    <ds:schemaRef ds:uri="http://www.w3.org/XML/1998/namespace"/>
    <ds:schemaRef ds:uri="http://schemas.microsoft.com/office/infopath/2007/PartnerControls"/>
    <ds:schemaRef ds:uri="30161448-a2f4-42cc-a32d-1a91d52e00b3"/>
  </ds:schemaRefs>
</ds:datastoreItem>
</file>

<file path=docProps/app.xml><?xml version="1.0" encoding="utf-8"?>
<Properties xmlns="http://schemas.openxmlformats.org/officeDocument/2006/extended-properties" xmlns:vt="http://schemas.openxmlformats.org/officeDocument/2006/docPropsVTypes">
  <TotalTime>6215</TotalTime>
  <Words>3100</Words>
  <Application>Microsoft Office PowerPoint</Application>
  <PresentationFormat>Custom</PresentationFormat>
  <Paragraphs>303</Paragraphs>
  <Slides>61</Slides>
  <Notes>11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1_Office Theme</vt:lpstr>
      <vt:lpstr>3_Office Theme</vt:lpstr>
      <vt:lpstr>Conducting a Trial Part 1</vt:lpstr>
      <vt:lpstr>Learning Objectives</vt:lpstr>
      <vt:lpstr>Clinical Trial Process</vt:lpstr>
      <vt:lpstr>Preparation for a trial</vt:lpstr>
      <vt:lpstr>Ethics and Regulatory approvals in GCP </vt:lpstr>
      <vt:lpstr>Why Protocol Compliance matters</vt:lpstr>
      <vt:lpstr>Ensure Local Regulatory Requirements Are Met</vt:lpstr>
      <vt:lpstr>PowerPoint Presentation</vt:lpstr>
      <vt:lpstr>Why Ethics Approval Is Crucial</vt:lpstr>
      <vt:lpstr>Why Regulatory Approval Is Essential</vt:lpstr>
      <vt:lpstr>Risks of Skipping Approvals</vt:lpstr>
      <vt:lpstr>Special Considerations in Outbreak Settings</vt:lpstr>
      <vt:lpstr>Availability and Handling of Investigational Products</vt:lpstr>
      <vt:lpstr>Availability and Handling of Investigational Products</vt:lpstr>
      <vt:lpstr>Equipment Supply, Readiness and Maintenance</vt:lpstr>
      <vt:lpstr>Equipment Supply</vt:lpstr>
      <vt:lpstr>Equipment Readiness for Use</vt:lpstr>
      <vt:lpstr>Equipment Maintenance and Monitoring</vt:lpstr>
      <vt:lpstr>PowerPoint Presentation</vt:lpstr>
      <vt:lpstr>Clinical &amp; Patient Care Equipment</vt:lpstr>
      <vt:lpstr>Laboratory &amp; Diagnostic Equipment</vt:lpstr>
      <vt:lpstr>Data &amp; Trial Management Systems</vt:lpstr>
      <vt:lpstr>Ancillary &amp; Support Equipment</vt:lpstr>
      <vt:lpstr>Why These Are Critical</vt:lpstr>
      <vt:lpstr>Why These Are Critical</vt:lpstr>
      <vt:lpstr>Training &amp; Qualification of CT Personnel</vt:lpstr>
      <vt:lpstr>Key Qualification Domains</vt:lpstr>
      <vt:lpstr>Key Qualification Domains</vt:lpstr>
      <vt:lpstr>Documentation in Clinical Trials</vt:lpstr>
      <vt:lpstr>What Is the ISF?</vt:lpstr>
      <vt:lpstr>What Is the ISF?</vt:lpstr>
      <vt:lpstr>What Is the ISF?</vt:lpstr>
      <vt:lpstr>What Is the ISF?</vt:lpstr>
      <vt:lpstr>What Is the ISF?</vt:lpstr>
      <vt:lpstr>Documentation in-Investigator Site File/ISF.</vt:lpstr>
      <vt:lpstr>Documentation in ISF</vt:lpstr>
      <vt:lpstr>Site Initiation Visit (SIV) and Monitoring</vt:lpstr>
      <vt:lpstr>The monitor verifies:</vt:lpstr>
      <vt:lpstr>Multiple Choice Question 1</vt:lpstr>
      <vt:lpstr>Multiple Choice Question 1</vt:lpstr>
      <vt:lpstr>Multiple Choice Question 1</vt:lpstr>
      <vt:lpstr>Amendement </vt:lpstr>
      <vt:lpstr>Amendement </vt:lpstr>
      <vt:lpstr>Amendment </vt:lpstr>
      <vt:lpstr>Conducting a trial</vt:lpstr>
      <vt:lpstr>Informed Consent in Clinical Trials</vt:lpstr>
      <vt:lpstr>Points to consider</vt:lpstr>
      <vt:lpstr>Screening and Selection of Participants</vt:lpstr>
      <vt:lpstr>Eligibility Criteria</vt:lpstr>
      <vt:lpstr>Eligibility Criteria</vt:lpstr>
      <vt:lpstr>Administration of Investigational Product (IP)</vt:lpstr>
      <vt:lpstr>IP Accountability</vt:lpstr>
      <vt:lpstr>Participant Follow-Up: Ensuring Safety and Efficacy</vt:lpstr>
      <vt:lpstr>Key considerations for participant follow up</vt:lpstr>
      <vt:lpstr>Monitoring During Trial Conduct</vt:lpstr>
      <vt:lpstr>Key Monitoring Activities</vt:lpstr>
      <vt:lpstr>Multiple Choice Question 2</vt:lpstr>
      <vt:lpstr>PowerPoint Presentation</vt:lpstr>
      <vt:lpstr>B</vt:lpstr>
      <vt:lpstr>Thank You! </vt:lpstr>
      <vt:lpstr>Thank you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Clinical Trials Ecosystem in Africa</dc:title>
  <dc:creator>Wassie, Abe</dc:creator>
  <cp:lastModifiedBy>alpha</cp:lastModifiedBy>
  <cp:revision>291</cp:revision>
  <dcterms:created xsi:type="dcterms:W3CDTF">2021-03-23T13:06:51Z</dcterms:created>
  <dcterms:modified xsi:type="dcterms:W3CDTF">2025-12-03T19:24:48Z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0x010100DBA97454CA89A341BCBFC8A3C8D2FEDE</vt:lpwstr>
  </property>
</Properties>
</file>