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07" r:id="rId2"/>
    <p:sldId id="402" r:id="rId3"/>
    <p:sldId id="403" r:id="rId4"/>
    <p:sldId id="404" r:id="rId5"/>
    <p:sldId id="405" r:id="rId6"/>
    <p:sldId id="406" r:id="rId7"/>
    <p:sldId id="408" r:id="rId8"/>
    <p:sldId id="409" r:id="rId9"/>
    <p:sldId id="410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7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6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08681-AC8E-46F5-89E1-F6A48C144BC5}" type="datetimeFigureOut">
              <a:rPr lang="en-US" smtClean="0"/>
              <a:t>25/12/03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C05C0-C2B7-451E-B8C8-8A1E0CD99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4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413634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6000"/>
              </a:spcAft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Minimizing Bias in RCTs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9213" y="3989667"/>
            <a:ext cx="9144000" cy="2033446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Dawit A. Ejigu (MD, MSc)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 Professor,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Pharmacology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SPHMMC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89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66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6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!</a:t>
            </a:r>
            <a:endParaRPr lang="en-US" sz="6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9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Bias: 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Arising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the randomization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 (Selection)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Due to deviations from intended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interventions (Performance)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Due to missing outcome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(Attrition)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measurement of the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outcome (Attribution)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selection of the reported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 (Selective Reporting)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Outline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22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Selection Bias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Assignment to groups based on prognostic factor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Randomization helps to avoid this bias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Ensures equal distribution prognostic factors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Sequence generation, concealment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Bias Arising from the Randomization Process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313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 Performance Bias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Due to favorable treatments participants assigned to the intervention group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Intentional or unintentional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Blinding reduces or avoids such types of bias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Bias Due to Deviation from the Intended Intervention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343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 Attrition Bias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Missingness biased towards those with unfavorable effect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Analysis using ITT approach as opposed to ATP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ITT – could undermines the intervention effect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ATP – could overestimate the effect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Sites need to plan to minimize missing data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Bias due to Missing Outcome Data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127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 Detection Bias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Differences between groups in how outcomes are determined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Awareness of the outcome assessor about assignment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Also depends whether the outcome is objective or subjective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Blinding reduces/ avoids such bias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Bias in </a:t>
            </a:r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Measurement </a:t>
            </a:r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O</a:t>
            </a:r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utcome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065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Selective Reporting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ias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Occurs when outcomes are reported based on the results rather than the original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Leads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overestimation of benefits or underreporting of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harms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Undermines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transparency, reliability, and credibility of research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Bias In </a:t>
            </a:r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Selection </a:t>
            </a:r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the </a:t>
            </a:r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Reported Results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838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E.g.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Reporting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statistically significant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outcomes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Changing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primary outcomes after results are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known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Omitting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safety outcomes or adverse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events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Adding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favorable outcomes not pre-specified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Bias In </a:t>
            </a:r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Selection </a:t>
            </a:r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the </a:t>
            </a:r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Reported Results…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761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Solutions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Register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trials before recruitment (e.g., ClinicalTrials.gov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Make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protocols publicly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available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Follow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CONSORT reporting standards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Bias In </a:t>
            </a:r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Selection </a:t>
            </a:r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the </a:t>
            </a:r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Reported Results…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448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320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ADLaM Display</vt:lpstr>
      <vt:lpstr>Amasis MT Pro</vt:lpstr>
      <vt:lpstr>Amasis MT Pro Black</vt:lpstr>
      <vt:lpstr>Aptos</vt:lpstr>
      <vt:lpstr>Arial</vt:lpstr>
      <vt:lpstr>Calibri</vt:lpstr>
      <vt:lpstr>Office Theme</vt:lpstr>
      <vt:lpstr>Minimizing Bias in RCTs</vt:lpstr>
      <vt:lpstr>Outline </vt:lpstr>
      <vt:lpstr>Bias Arising from the Randomization Process</vt:lpstr>
      <vt:lpstr>Bias Due to Deviation from the Intended Intervention </vt:lpstr>
      <vt:lpstr>Bias due to Missing Outcome Data</vt:lpstr>
      <vt:lpstr>Bias in Measurement of Outcome</vt:lpstr>
      <vt:lpstr>Bias In Selection of the Reported Results</vt:lpstr>
      <vt:lpstr>Bias In Selection of the Reported Results…</vt:lpstr>
      <vt:lpstr>Bias In Selection of the Reported Results…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designs in RCTs</dc:title>
  <dc:creator>Mitiku Getu Moges</dc:creator>
  <cp:lastModifiedBy>Dawit Ejigu</cp:lastModifiedBy>
  <cp:revision>33</cp:revision>
  <dcterms:created xsi:type="dcterms:W3CDTF">2025-11-21T09:11:49Z</dcterms:created>
  <dcterms:modified xsi:type="dcterms:W3CDTF">2025-12-03T07:12:01Z</dcterms:modified>
</cp:coreProperties>
</file>