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7" r:id="rId2"/>
    <p:sldId id="402" r:id="rId3"/>
    <p:sldId id="427" r:id="rId4"/>
    <p:sldId id="428" r:id="rId5"/>
    <p:sldId id="429" r:id="rId6"/>
    <p:sldId id="430" r:id="rId7"/>
    <p:sldId id="432" r:id="rId8"/>
    <p:sldId id="433" r:id="rId9"/>
    <p:sldId id="446" r:id="rId10"/>
    <p:sldId id="447" r:id="rId11"/>
    <p:sldId id="434" r:id="rId12"/>
    <p:sldId id="435" r:id="rId13"/>
    <p:sldId id="437" r:id="rId14"/>
    <p:sldId id="436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6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iku Getu Moges" userId="aaa50ae05b105aa5" providerId="LiveId" clId="{CAC67C4B-F268-4650-A63F-BD79B7387BD0}"/>
    <pc:docChg chg="undo custSel addSld delSld modMainMaster">
      <pc:chgData name="Mitiku Getu Moges" userId="aaa50ae05b105aa5" providerId="LiveId" clId="{CAC67C4B-F268-4650-A63F-BD79B7387BD0}" dt="2025-11-22T07:33:24.710" v="35" actId="1035"/>
      <pc:docMkLst>
        <pc:docMk/>
      </pc:docMkLst>
      <pc:sldChg chg="new">
        <pc:chgData name="Mitiku Getu Moges" userId="aaa50ae05b105aa5" providerId="LiveId" clId="{CAC67C4B-F268-4650-A63F-BD79B7387BD0}" dt="2025-11-21T09:28:13.120" v="13" actId="680"/>
        <pc:sldMkLst>
          <pc:docMk/>
          <pc:sldMk cId="31299345" sldId="257"/>
        </pc:sldMkLst>
      </pc:sldChg>
      <pc:sldChg chg="new del">
        <pc:chgData name="Mitiku Getu Moges" userId="aaa50ae05b105aa5" providerId="LiveId" clId="{CAC67C4B-F268-4650-A63F-BD79B7387BD0}" dt="2025-11-21T09:28:02.469" v="10" actId="680"/>
        <pc:sldMkLst>
          <pc:docMk/>
          <pc:sldMk cId="1108250349" sldId="257"/>
        </pc:sldMkLst>
      </pc:sldChg>
      <pc:sldChg chg="new del">
        <pc:chgData name="Mitiku Getu Moges" userId="aaa50ae05b105aa5" providerId="LiveId" clId="{CAC67C4B-F268-4650-A63F-BD79B7387BD0}" dt="2025-11-21T09:27:02.355" v="3" actId="680"/>
        <pc:sldMkLst>
          <pc:docMk/>
          <pc:sldMk cId="1810991510" sldId="257"/>
        </pc:sldMkLst>
      </pc:sldChg>
      <pc:sldMasterChg chg="addSp delSp modSp mod modSldLayout">
        <pc:chgData name="Mitiku Getu Moges" userId="aaa50ae05b105aa5" providerId="LiveId" clId="{CAC67C4B-F268-4650-A63F-BD79B7387BD0}" dt="2025-11-22T07:33:24.710" v="35" actId="1035"/>
        <pc:sldMasterMkLst>
          <pc:docMk/>
          <pc:sldMasterMk cId="2146213738" sldId="2147483648"/>
        </pc:sldMasterMkLst>
        <pc:spChg chg="mod">
          <ac:chgData name="Mitiku Getu Moges" userId="aaa50ae05b105aa5" providerId="LiveId" clId="{CAC67C4B-F268-4650-A63F-BD79B7387BD0}" dt="2025-11-22T07:32:47.538" v="32" actId="1076"/>
          <ac:spMkLst>
            <pc:docMk/>
            <pc:sldMasterMk cId="2146213738" sldId="2147483648"/>
            <ac:spMk id="8" creationId="{664D706A-10E4-CECC-FB16-297812D63776}"/>
          </ac:spMkLst>
        </pc:spChg>
        <pc:spChg chg="mod">
          <ac:chgData name="Mitiku Getu Moges" userId="aaa50ae05b105aa5" providerId="LiveId" clId="{CAC67C4B-F268-4650-A63F-BD79B7387BD0}" dt="2025-11-22T07:32:21.316" v="30" actId="14100"/>
          <ac:spMkLst>
            <pc:docMk/>
            <pc:sldMasterMk cId="2146213738" sldId="2147483648"/>
            <ac:spMk id="10" creationId="{259B69BD-317F-561E-D2AE-F9C2F78365F3}"/>
          </ac:spMkLst>
        </pc:spChg>
        <pc:spChg chg="mod">
          <ac:chgData name="Mitiku Getu Moges" userId="aaa50ae05b105aa5" providerId="LiveId" clId="{CAC67C4B-F268-4650-A63F-BD79B7387BD0}" dt="2025-11-22T07:31:31.960" v="20" actId="207"/>
          <ac:spMkLst>
            <pc:docMk/>
            <pc:sldMasterMk cId="2146213738" sldId="2147483648"/>
            <ac:spMk id="11" creationId="{1A447271-CD58-C84B-B7B7-DF642F38E667}"/>
          </ac:spMkLst>
        </pc:spChg>
        <pc:picChg chg="add del mod">
          <ac:chgData name="Mitiku Getu Moges" userId="aaa50ae05b105aa5" providerId="LiveId" clId="{CAC67C4B-F268-4650-A63F-BD79B7387BD0}" dt="2025-11-22T07:33:24.710" v="35" actId="1035"/>
          <ac:picMkLst>
            <pc:docMk/>
            <pc:sldMasterMk cId="2146213738" sldId="2147483648"/>
            <ac:picMk id="9" creationId="{F99C2A7C-D096-1EB6-BCAE-C276744BE8A2}"/>
          </ac:picMkLst>
        </pc:picChg>
        <pc:picChg chg="add del mod">
          <ac:chgData name="Mitiku Getu Moges" userId="aaa50ae05b105aa5" providerId="LiveId" clId="{CAC67C4B-F268-4650-A63F-BD79B7387BD0}" dt="2025-11-22T07:30:56.919" v="16" actId="1076"/>
          <ac:picMkLst>
            <pc:docMk/>
            <pc:sldMasterMk cId="2146213738" sldId="2147483648"/>
            <ac:picMk id="12" creationId="{A40EC3FF-E68F-6EE7-974E-C7A3528874D3}"/>
          </ac:picMkLst>
        </pc:picChg>
        <pc:sldLayoutChg chg="delSp mod">
          <pc:chgData name="Mitiku Getu Moges" userId="aaa50ae05b105aa5" providerId="LiveId" clId="{CAC67C4B-F268-4650-A63F-BD79B7387BD0}" dt="2025-11-22T07:31:47.824" v="26" actId="478"/>
          <pc:sldLayoutMkLst>
            <pc:docMk/>
            <pc:sldMasterMk cId="2146213738" sldId="2147483648"/>
            <pc:sldLayoutMk cId="1229755542" sldId="2147483649"/>
          </pc:sldLayoutMkLst>
          <pc:spChg chg="del">
            <ac:chgData name="Mitiku Getu Moges" userId="aaa50ae05b105aa5" providerId="LiveId" clId="{CAC67C4B-F268-4650-A63F-BD79B7387BD0}" dt="2025-11-22T07:31:46.136" v="25" actId="478"/>
            <ac:spMkLst>
              <pc:docMk/>
              <pc:sldMasterMk cId="2146213738" sldId="2147483648"/>
              <pc:sldLayoutMk cId="1229755542" sldId="2147483649"/>
              <ac:spMk id="7" creationId="{FBCB1BA1-F86C-ABAA-9257-F744E6EA6245}"/>
            </ac:spMkLst>
          </pc:spChg>
          <pc:spChg chg="del">
            <ac:chgData name="Mitiku Getu Moges" userId="aaa50ae05b105aa5" providerId="LiveId" clId="{CAC67C4B-F268-4650-A63F-BD79B7387BD0}" dt="2025-11-22T07:31:47.824" v="26" actId="478"/>
            <ac:spMkLst>
              <pc:docMk/>
              <pc:sldMasterMk cId="2146213738" sldId="2147483648"/>
              <pc:sldLayoutMk cId="1229755542" sldId="2147483649"/>
              <ac:spMk id="8" creationId="{83F8F82F-0160-47B3-F7BF-9CBD30272452}"/>
            </ac:spMkLst>
          </pc:spChg>
        </pc:sldLayoutChg>
        <pc:sldLayoutChg chg="delSp mod">
          <pc:chgData name="Mitiku Getu Moges" userId="aaa50ae05b105aa5" providerId="LiveId" clId="{CAC67C4B-F268-4650-A63F-BD79B7387BD0}" dt="2025-11-22T07:31:52.378" v="28" actId="478"/>
          <pc:sldLayoutMkLst>
            <pc:docMk/>
            <pc:sldMasterMk cId="2146213738" sldId="2147483648"/>
            <pc:sldLayoutMk cId="1443100632" sldId="2147483650"/>
          </pc:sldLayoutMkLst>
          <pc:spChg chg="del">
            <ac:chgData name="Mitiku Getu Moges" userId="aaa50ae05b105aa5" providerId="LiveId" clId="{CAC67C4B-F268-4650-A63F-BD79B7387BD0}" dt="2025-11-22T07:31:50.837" v="27" actId="478"/>
            <ac:spMkLst>
              <pc:docMk/>
              <pc:sldMasterMk cId="2146213738" sldId="2147483648"/>
              <pc:sldLayoutMk cId="1443100632" sldId="2147483650"/>
              <ac:spMk id="7" creationId="{A2AEB8B5-E397-B031-FAE4-EBC1217DC1D1}"/>
            </ac:spMkLst>
          </pc:spChg>
          <pc:spChg chg="del">
            <ac:chgData name="Mitiku Getu Moges" userId="aaa50ae05b105aa5" providerId="LiveId" clId="{CAC67C4B-F268-4650-A63F-BD79B7387BD0}" dt="2025-11-22T07:31:52.378" v="28" actId="478"/>
            <ac:spMkLst>
              <pc:docMk/>
              <pc:sldMasterMk cId="2146213738" sldId="2147483648"/>
              <pc:sldLayoutMk cId="1443100632" sldId="2147483650"/>
              <ac:spMk id="8" creationId="{13ED4E02-CCF8-0942-2F42-50CB0572B748}"/>
            </ac:spMkLst>
          </pc:spChg>
          <pc:picChg chg="del">
            <ac:chgData name="Mitiku Getu Moges" userId="aaa50ae05b105aa5" providerId="LiveId" clId="{CAC67C4B-F268-4650-A63F-BD79B7387BD0}" dt="2025-11-21T09:26:42.189" v="1" actId="478"/>
            <ac:picMkLst>
              <pc:docMk/>
              <pc:sldMasterMk cId="2146213738" sldId="2147483648"/>
              <pc:sldLayoutMk cId="1443100632" sldId="2147483650"/>
              <ac:picMk id="12" creationId="{91115CE9-64A5-A2D0-9898-1BA27EE87FEF}"/>
            </ac:picMkLst>
          </pc:picChg>
          <pc:picChg chg="del">
            <ac:chgData name="Mitiku Getu Moges" userId="aaa50ae05b105aa5" providerId="LiveId" clId="{CAC67C4B-F268-4650-A63F-BD79B7387BD0}" dt="2025-11-21T09:26:39.219" v="0" actId="478"/>
            <ac:picMkLst>
              <pc:docMk/>
              <pc:sldMasterMk cId="2146213738" sldId="2147483648"/>
              <pc:sldLayoutMk cId="1443100632" sldId="2147483650"/>
              <ac:picMk id="13" creationId="{61227078-90EB-4707-6A93-FBBA556FE7C6}"/>
            </ac:picMkLst>
          </pc:picChg>
        </pc:sldLayoutChg>
        <pc:sldLayoutChg chg="delSp mod">
          <pc:chgData name="Mitiku Getu Moges" userId="aaa50ae05b105aa5" providerId="LiveId" clId="{CAC67C4B-F268-4650-A63F-BD79B7387BD0}" dt="2025-11-22T07:31:42.320" v="24" actId="478"/>
          <pc:sldLayoutMkLst>
            <pc:docMk/>
            <pc:sldMasterMk cId="2146213738" sldId="2147483648"/>
            <pc:sldLayoutMk cId="1409634186" sldId="2147483660"/>
          </pc:sldLayoutMkLst>
          <pc:spChg chg="del">
            <ac:chgData name="Mitiku Getu Moges" userId="aaa50ae05b105aa5" providerId="LiveId" clId="{CAC67C4B-F268-4650-A63F-BD79B7387BD0}" dt="2025-11-22T07:31:36.902" v="21" actId="478"/>
            <ac:spMkLst>
              <pc:docMk/>
              <pc:sldMasterMk cId="2146213738" sldId="2147483648"/>
              <pc:sldLayoutMk cId="1409634186" sldId="2147483660"/>
              <ac:spMk id="4" creationId="{4EC99C62-6D9D-A3CE-C426-AEC2E814D15F}"/>
            </ac:spMkLst>
          </pc:spChg>
          <pc:spChg chg="del">
            <ac:chgData name="Mitiku Getu Moges" userId="aaa50ae05b105aa5" providerId="LiveId" clId="{CAC67C4B-F268-4650-A63F-BD79B7387BD0}" dt="2025-11-22T07:31:40.586" v="23" actId="478"/>
            <ac:spMkLst>
              <pc:docMk/>
              <pc:sldMasterMk cId="2146213738" sldId="2147483648"/>
              <pc:sldLayoutMk cId="1409634186" sldId="2147483660"/>
              <ac:spMk id="5" creationId="{D9E47D94-A5B5-684A-1A7B-718A8E1F4BC1}"/>
            </ac:spMkLst>
          </pc:spChg>
          <pc:spChg chg="del">
            <ac:chgData name="Mitiku Getu Moges" userId="aaa50ae05b105aa5" providerId="LiveId" clId="{CAC67C4B-F268-4650-A63F-BD79B7387BD0}" dt="2025-11-22T07:31:38.771" v="22" actId="478"/>
            <ac:spMkLst>
              <pc:docMk/>
              <pc:sldMasterMk cId="2146213738" sldId="2147483648"/>
              <pc:sldLayoutMk cId="1409634186" sldId="2147483660"/>
              <ac:spMk id="7" creationId="{A2AEB8B5-E397-B031-FAE4-EBC1217DC1D1}"/>
            </ac:spMkLst>
          </pc:spChg>
          <pc:spChg chg="del">
            <ac:chgData name="Mitiku Getu Moges" userId="aaa50ae05b105aa5" providerId="LiveId" clId="{CAC67C4B-F268-4650-A63F-BD79B7387BD0}" dt="2025-11-22T07:31:42.320" v="24" actId="478"/>
            <ac:spMkLst>
              <pc:docMk/>
              <pc:sldMasterMk cId="2146213738" sldId="2147483648"/>
              <pc:sldLayoutMk cId="1409634186" sldId="2147483660"/>
              <ac:spMk id="8" creationId="{13ED4E02-CCF8-0942-2F42-50CB0572B748}"/>
            </ac:spMkLst>
          </pc:spChg>
          <pc:picChg chg="del">
            <ac:chgData name="Mitiku Getu Moges" userId="aaa50ae05b105aa5" providerId="LiveId" clId="{CAC67C4B-F268-4650-A63F-BD79B7387BD0}" dt="2025-11-21T09:27:19.196" v="4" actId="478"/>
            <ac:picMkLst>
              <pc:docMk/>
              <pc:sldMasterMk cId="2146213738" sldId="2147483648"/>
              <pc:sldLayoutMk cId="1409634186" sldId="2147483660"/>
              <ac:picMk id="6" creationId="{F0535A92-21FF-8721-BF79-6262D851CC24}"/>
            </ac:picMkLst>
          </pc:picChg>
          <pc:picChg chg="del">
            <ac:chgData name="Mitiku Getu Moges" userId="aaa50ae05b105aa5" providerId="LiveId" clId="{CAC67C4B-F268-4650-A63F-BD79B7387BD0}" dt="2025-11-21T09:27:26.129" v="6" actId="478"/>
            <ac:picMkLst>
              <pc:docMk/>
              <pc:sldMasterMk cId="2146213738" sldId="2147483648"/>
              <pc:sldLayoutMk cId="1409634186" sldId="2147483660"/>
              <ac:picMk id="12" creationId="{91115CE9-64A5-A2D0-9898-1BA27EE87FEF}"/>
            </ac:picMkLst>
          </pc:picChg>
          <pc:picChg chg="del">
            <ac:chgData name="Mitiku Getu Moges" userId="aaa50ae05b105aa5" providerId="LiveId" clId="{CAC67C4B-F268-4650-A63F-BD79B7387BD0}" dt="2025-11-21T09:27:20.351" v="5" actId="478"/>
            <ac:picMkLst>
              <pc:docMk/>
              <pc:sldMasterMk cId="2146213738" sldId="2147483648"/>
              <pc:sldLayoutMk cId="1409634186" sldId="2147483660"/>
              <ac:picMk id="13" creationId="{61227078-90EB-4707-6A93-FBBA556FE7C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08681-AC8E-46F5-89E1-F6A48C144BC5}" type="datetimeFigureOut">
              <a:rPr lang="en-US" smtClean="0"/>
              <a:t>25/12/01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C05C0-C2B7-451E-B8C8-8A1E0CD99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65DE-92AD-C281-69C9-6BED6C55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masis MT Pro Black" panose="02040A040500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F00F-BC40-E0AD-155B-05CACCE1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masis MT Pro" panose="02040504050005020304" pitchFamily="18" charset="0"/>
              </a:defRPr>
            </a:lvl1pPr>
            <a:lvl2pPr>
              <a:defRPr>
                <a:latin typeface="Amasis MT Pro" panose="02040504050005020304" pitchFamily="18" charset="0"/>
              </a:defRPr>
            </a:lvl2pPr>
            <a:lvl3pPr>
              <a:defRPr>
                <a:latin typeface="Amasis MT Pro" panose="02040504050005020304" pitchFamily="18" charset="0"/>
              </a:defRPr>
            </a:lvl3pPr>
            <a:lvl4pPr>
              <a:defRPr>
                <a:latin typeface="Amasis MT Pro" panose="02040504050005020304" pitchFamily="18" charset="0"/>
              </a:defRPr>
            </a:lvl4pPr>
            <a:lvl5pPr>
              <a:defRPr>
                <a:latin typeface="Amasis MT Pro" panose="020405040500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C8A8F9-959D-8766-7CC7-FCF9C9E0CDE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691001-BFF4-F8F9-CA81-500434E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3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87D2-78C9-4F48-CE8A-253071E9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F8D69-89C4-B6F2-F6B7-D099CE1AE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30A20-66C9-7C7F-D848-2B555235C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387-5EBF-41FB-EBC0-50176212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EBEE7-714F-A36F-0966-3A6BF439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6FF09-FA3A-4F22-363C-F5FA6363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2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6677-BC50-A13F-3B3F-A41D9AC6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F382B-171E-DFFA-FA80-1969EE2D2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7C1A9-45AD-5982-49E8-EE1D9A6E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06AB2-0A5A-57C3-52AE-B05FA36B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C11EF-8157-E0EC-9560-E6795255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9BE06-8DC1-49D2-1AF9-836C1B8A1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5868E-FB06-6CBD-C498-541E58AF4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F257A-05E9-B152-1EBD-0A399722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A75B5-F74D-1EEC-6509-7462C7B0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9B80B-ECDB-D074-076C-11D54480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CA21-6CB2-AE0D-2B2A-6ED99451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9688"/>
            <a:ext cx="9144000" cy="2387600"/>
          </a:xfrm>
        </p:spPr>
        <p:txBody>
          <a:bodyPr anchor="b"/>
          <a:lstStyle>
            <a:lvl1pPr algn="ctr">
              <a:defRPr sz="60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F3D43-EF82-3CB0-5B95-895ED0E1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75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65DE-92AD-C281-69C9-6BED6C55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masis MT Pro Black" panose="02040A040500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F00F-BC40-E0AD-155B-05CACCE1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masis MT Pro" panose="02040504050005020304" pitchFamily="18" charset="0"/>
              </a:defRPr>
            </a:lvl1pPr>
            <a:lvl2pPr>
              <a:defRPr>
                <a:latin typeface="Amasis MT Pro" panose="02040504050005020304" pitchFamily="18" charset="0"/>
              </a:defRPr>
            </a:lvl2pPr>
            <a:lvl3pPr>
              <a:defRPr>
                <a:latin typeface="Amasis MT Pro" panose="02040504050005020304" pitchFamily="18" charset="0"/>
              </a:defRPr>
            </a:lvl3pPr>
            <a:lvl4pPr>
              <a:defRPr>
                <a:latin typeface="Amasis MT Pro" panose="02040504050005020304" pitchFamily="18" charset="0"/>
              </a:defRPr>
            </a:lvl4pPr>
            <a:lvl5pPr>
              <a:defRPr>
                <a:latin typeface="Amasis MT Pro" panose="020405040500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C8A8F9-959D-8766-7CC7-FCF9C9E0CDE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691001-BFF4-F8F9-CA81-500434E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C256-B6B6-046C-0C03-1F802FBA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677F7-551E-E76D-3DD2-49E210F59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B2C75-FD9E-1B82-55C1-4396DDCB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EFA5E-F49C-EEB1-1BA3-52095FFA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5B166-7CC0-137F-76BD-D607D7C1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31BC-C1F2-EB8E-1347-6C4C7F1D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972B-0689-64F3-E9DF-2F839C30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5D92D-ABBD-9711-1EB7-812405588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B3909-4655-532E-88FE-3967817A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FAFCA-0883-D3EF-A64B-B794D8F5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EDA80-BB4E-5C5D-C74F-420393FA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FD6D-506C-5D04-F8ED-D63968D2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DD351-09F3-2F5B-6E23-CBFDE1EA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301B4-09AA-9C38-9830-84C28E75B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8BFCD-D0CB-9BB8-6E97-AF0398F74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2276E-55BD-8F9C-114C-6A7C64488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C8452-B4F0-5279-1F2F-5E43FF9F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F8298-0D17-0575-587C-A9A42682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7C6D8-E47E-4D01-F941-B18ECFFE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7319-74D8-E6BD-0D72-E4427904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69973-AAD6-6D4B-815A-EC6386BF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08033-AFFC-D82B-6A66-50FBC1E2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39652-6246-EEFF-9AE1-8E993454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B21DF-EE2D-2DE9-12D2-1C5AA297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E421D-2366-9EBB-BCEF-84524AA1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798EE-1295-ABE1-DA72-06C61FFB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642E-5977-086A-A8FC-8C15A8EC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FD35-38BD-5928-3064-2E1B3859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C89B2-6807-D884-95D9-4C64C563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00279-22B5-D7D0-04A6-E46F78B7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39927-7B97-CC38-C27E-4A58EF29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FF92B-94C8-66F2-3E9D-99D72E9E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3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F10E7-E7FE-2F5C-391A-92D8EB4B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948B-9033-5C8C-E5F0-45BBE1199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47D68D-C58E-47CB-6998-6904986E33C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4D706A-10E4-CECC-FB16-297812D63776}"/>
              </a:ext>
            </a:extLst>
          </p:cNvPr>
          <p:cNvSpPr txBox="1">
            <a:spLocks/>
          </p:cNvSpPr>
          <p:nvPr userDrawn="1"/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0CAD48-028F-45FE-AEF0-39B978B584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logo with blue text&#10;&#10;AI-generated content may be incorrect.">
            <a:extLst>
              <a:ext uri="{FF2B5EF4-FFF2-40B4-BE49-F238E27FC236}">
                <a16:creationId xmlns:a16="http://schemas.microsoft.com/office/drawing/2014/main" id="{F99C2A7C-D096-1EB6-BCAE-C276744BE8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5668690"/>
            <a:ext cx="2207202" cy="114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9B69BD-317F-561E-D2AE-F9C2F78365F3}"/>
              </a:ext>
            </a:extLst>
          </p:cNvPr>
          <p:cNvSpPr/>
          <p:nvPr userDrawn="1"/>
        </p:nvSpPr>
        <p:spPr>
          <a:xfrm>
            <a:off x="0" y="0"/>
            <a:ext cx="382300" cy="361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447271-CD58-C84B-B7B7-DF642F38E667}"/>
              </a:ext>
            </a:extLst>
          </p:cNvPr>
          <p:cNvSpPr/>
          <p:nvPr userDrawn="1"/>
        </p:nvSpPr>
        <p:spPr>
          <a:xfrm>
            <a:off x="0" y="3612008"/>
            <a:ext cx="382300" cy="3255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40EC3FF-E68F-6EE7-974E-C7A3528874D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98" y="5572612"/>
            <a:ext cx="2207201" cy="14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asis MT Pro Black" panose="02040A040500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855E-D728-8B2D-4463-0A460EC9B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9688"/>
            <a:ext cx="9144000" cy="141363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0"/>
              </a:spcAft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Randomization &amp; Blinding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8E833-6ABA-85BB-E32D-BE8AB3645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213" y="398966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Dawit A. Ejigu (MD, MSc)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Associate Professor,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Department of Pharmacology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SPHMMC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9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 planned and unplanned unblinding &amp; report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Effort to minimize number of site staff Unblinded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Separate documentation for documents with unblinding 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 </a:t>
            </a:r>
            <a:endParaRPr lang="en-US" sz="32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Separate CRFs and DBs with data that could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unblind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staff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Blinding: documentation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9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Introducing element of chance assigning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rxs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subjects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sound statistical basis for the quantitative evaluation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Ensures similar distribution of prognostic factors in the arms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 with blinding avoids bias in subject selection/allocations 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Randomization schedule documents random allocation of subjects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Randomization.. 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9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Randomization… 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37" y="1121523"/>
            <a:ext cx="7968390" cy="47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6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Assignment based on chance (random) process characterized by unpredictability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computerized random number generator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Allocation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proportion needs to be specified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Randomization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sequence generation 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9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types of randomization 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 randomization 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 randomization 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Stratified randomization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Randomization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restrictions to randomizations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6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rx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allocation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regard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those already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subject is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assigned, previous allocations are not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considered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avoid prediction </a:t>
            </a:r>
            <a:endParaRPr lang="en-US" sz="32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result in unequal size if trial prematurely terminated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 Randomization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3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 Randomization…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271" y="1058516"/>
            <a:ext cx="4818281" cy="571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31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balance groups periodically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 size could differ to avoid prediction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block size could be predictable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mentioning block size in protocols  </a:t>
            </a:r>
            <a:b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 Randomization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9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 Randomization…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09" y="857107"/>
            <a:ext cx="6102626" cy="59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addition to balance in number periodically,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 is also constantly maintained for a set of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prognostic factors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age, gender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diabetes, severity of illness, or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geography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Unevenly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 between treatment groups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be cause for concern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Stratified Randomization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1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Blinding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Randomization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21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 Randomization…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48" y="863780"/>
            <a:ext cx="9299918" cy="48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52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Generated sequence needs to be implemented with allocation concealment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from blinding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Prevents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foreknowledge of treatment assignment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Shields those who enroll participants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sequentially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numbered opaque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sealed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envelops, IVRS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TWRS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Involvement of pharmacist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oncealing 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randomization sequence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12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separate roles of generation and concealment from assignment role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While assigning participants the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trialist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could be aware of treatment allocation &amp; could bias enrolment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Ensure that the assignment schedule is unpredictable and locked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away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Strict sequence followed while recruiting participants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Randomization Implementation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97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6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!</a:t>
            </a:r>
            <a:endParaRPr lang="en-US" sz="6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9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 techniques in avoiding bias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Features of most clinical trials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Especially for trials included in marketing application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blinded trials where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 pre-packed in accordance with a randomization schedule, and supplied to the trial center(s)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Rxs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 be labelled only with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codes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one aware of the specific treatment allocation </a:t>
            </a: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Blinding 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1200464"/>
            <a:ext cx="4736461" cy="46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Limits the occurrence of bias in the conduct and interpretation of a trial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of Rx influence important activities of trials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Recruitment and allocation of subjects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Subsequent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Attitudes of subjects to the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treatments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of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end-points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Handling of withdrawals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Exclusion of data from analysis </a:t>
            </a: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Blinding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7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 to prevent rx identification till opportunities for bias have passed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Double blind; optimal approach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Rx not distinguished either before or during administration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Patient, investigator or sponsor not aware of Rx allocation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activities with a potential for bias needs to be blinded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Challenge; physical difference b/n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rxs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effect induced by the IP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Minimize information to ones with functions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Blinding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9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of the next treatment shouldn’t influence next recruitment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assessment should be done one who is blind to treatment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the primary endpoints as objective as possible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management needs also to be blinded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Blinding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4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Unbliding need to be planned for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Emergency unblinding when necessary for managing patients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intentional/ unintentional unblinding needs to be reported/documented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Blinding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2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 and control may have different physical characteristics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olor, smell, appearance, texture…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could easily be identified challenge for blinding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Try to address during formulation </a:t>
            </a:r>
          </a:p>
          <a:p>
            <a:pPr lvl="1"/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adding chemicals to make IPs smell the same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Mask the syringes with opaque plasters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Blinded and Unblinded staff and/or monitors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1029122" cy="96125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Blinding: 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ractical Issues  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0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623</Words>
  <Application>Microsoft Office PowerPoint</Application>
  <PresentationFormat>Widescreen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ADLaM Display</vt:lpstr>
      <vt:lpstr>Amasis MT Pro</vt:lpstr>
      <vt:lpstr>Amasis MT Pro Black</vt:lpstr>
      <vt:lpstr>Aptos</vt:lpstr>
      <vt:lpstr>Arial</vt:lpstr>
      <vt:lpstr>Calibri</vt:lpstr>
      <vt:lpstr>Office Theme</vt:lpstr>
      <vt:lpstr>Randomization &amp; Blinding </vt:lpstr>
      <vt:lpstr>Outline </vt:lpstr>
      <vt:lpstr>Background  </vt:lpstr>
      <vt:lpstr>Blinding   </vt:lpstr>
      <vt:lpstr>Blinding  </vt:lpstr>
      <vt:lpstr>Blinding  </vt:lpstr>
      <vt:lpstr>Blinding  </vt:lpstr>
      <vt:lpstr>Blinding  </vt:lpstr>
      <vt:lpstr>Blinding: Practical Issues    </vt:lpstr>
      <vt:lpstr>Blinding: documentation </vt:lpstr>
      <vt:lpstr>Randomization..   </vt:lpstr>
      <vt:lpstr>Randomization…   </vt:lpstr>
      <vt:lpstr>Randomization: sequence generation   </vt:lpstr>
      <vt:lpstr>Randomization: restrictions to randomizations </vt:lpstr>
      <vt:lpstr>Simple Randomization</vt:lpstr>
      <vt:lpstr>Simple Randomization…</vt:lpstr>
      <vt:lpstr>Block Randomization</vt:lpstr>
      <vt:lpstr>Block Randomization…</vt:lpstr>
      <vt:lpstr>Stratified Randomization</vt:lpstr>
      <vt:lpstr>Block Randomization…</vt:lpstr>
      <vt:lpstr>Concealing randomization sequence</vt:lpstr>
      <vt:lpstr>Randomization Implementation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designs in RCTs</dc:title>
  <dc:creator>Mitiku Getu Moges</dc:creator>
  <cp:lastModifiedBy>Dawit Ejigu</cp:lastModifiedBy>
  <cp:revision>46</cp:revision>
  <dcterms:created xsi:type="dcterms:W3CDTF">2025-11-21T09:11:49Z</dcterms:created>
  <dcterms:modified xsi:type="dcterms:W3CDTF">2025-12-01T16:04:23Z</dcterms:modified>
</cp:coreProperties>
</file>