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40" r:id="rId4"/>
    <p:sldId id="341" r:id="rId5"/>
    <p:sldId id="342" r:id="rId6"/>
    <p:sldId id="343" r:id="rId7"/>
    <p:sldId id="344" r:id="rId8"/>
    <p:sldId id="346" r:id="rId9"/>
    <p:sldId id="349" r:id="rId10"/>
    <p:sldId id="347" r:id="rId11"/>
    <p:sldId id="348" r:id="rId12"/>
    <p:sldId id="350" r:id="rId13"/>
    <p:sldId id="351" r:id="rId14"/>
    <p:sldId id="352" r:id="rId15"/>
    <p:sldId id="289" r:id="rId16"/>
    <p:sldId id="353" r:id="rId17"/>
    <p:sldId id="354" r:id="rId18"/>
    <p:sldId id="355" r:id="rId19"/>
    <p:sldId id="356" r:id="rId20"/>
    <p:sldId id="358" r:id="rId21"/>
    <p:sldId id="359" r:id="rId22"/>
    <p:sldId id="332" r:id="rId23"/>
    <p:sldId id="360" r:id="rId24"/>
    <p:sldId id="335" r:id="rId25"/>
    <p:sldId id="362" r:id="rId26"/>
    <p:sldId id="363" r:id="rId27"/>
    <p:sldId id="338" r:id="rId28"/>
    <p:sldId id="295" r:id="rId29"/>
    <p:sldId id="296" r:id="rId30"/>
    <p:sldId id="298" r:id="rId31"/>
    <p:sldId id="297" r:id="rId32"/>
    <p:sldId id="301" r:id="rId33"/>
    <p:sldId id="302" r:id="rId34"/>
    <p:sldId id="303" r:id="rId35"/>
    <p:sldId id="304" r:id="rId36"/>
    <p:sldId id="25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6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iku Getu Moges" userId="aaa50ae05b105aa5" providerId="LiveId" clId="{CAC67C4B-F268-4650-A63F-BD79B7387BD0}"/>
    <pc:docChg chg="undo custSel addSld delSld modMainMaster">
      <pc:chgData name="Mitiku Getu Moges" userId="aaa50ae05b105aa5" providerId="LiveId" clId="{CAC67C4B-F268-4650-A63F-BD79B7387BD0}" dt="2025-11-22T07:33:24.710" v="35" actId="1035"/>
      <pc:docMkLst>
        <pc:docMk/>
      </pc:docMkLst>
      <pc:sldChg chg="new">
        <pc:chgData name="Mitiku Getu Moges" userId="aaa50ae05b105aa5" providerId="LiveId" clId="{CAC67C4B-F268-4650-A63F-BD79B7387BD0}" dt="2025-11-21T09:28:13.120" v="13" actId="680"/>
        <pc:sldMkLst>
          <pc:docMk/>
          <pc:sldMk cId="31299345" sldId="257"/>
        </pc:sldMkLst>
      </pc:sldChg>
      <pc:sldChg chg="new del">
        <pc:chgData name="Mitiku Getu Moges" userId="aaa50ae05b105aa5" providerId="LiveId" clId="{CAC67C4B-F268-4650-A63F-BD79B7387BD0}" dt="2025-11-21T09:28:02.469" v="10" actId="680"/>
        <pc:sldMkLst>
          <pc:docMk/>
          <pc:sldMk cId="1108250349" sldId="257"/>
        </pc:sldMkLst>
      </pc:sldChg>
      <pc:sldChg chg="new del">
        <pc:chgData name="Mitiku Getu Moges" userId="aaa50ae05b105aa5" providerId="LiveId" clId="{CAC67C4B-F268-4650-A63F-BD79B7387BD0}" dt="2025-11-21T09:27:02.355" v="3" actId="680"/>
        <pc:sldMkLst>
          <pc:docMk/>
          <pc:sldMk cId="1810991510" sldId="257"/>
        </pc:sldMkLst>
      </pc:sldChg>
      <pc:sldMasterChg chg="addSp delSp modSp mod modSldLayout">
        <pc:chgData name="Mitiku Getu Moges" userId="aaa50ae05b105aa5" providerId="LiveId" clId="{CAC67C4B-F268-4650-A63F-BD79B7387BD0}" dt="2025-11-22T07:33:24.710" v="35" actId="1035"/>
        <pc:sldMasterMkLst>
          <pc:docMk/>
          <pc:sldMasterMk cId="2146213738" sldId="2147483648"/>
        </pc:sldMasterMkLst>
        <pc:spChg chg="mod">
          <ac:chgData name="Mitiku Getu Moges" userId="aaa50ae05b105aa5" providerId="LiveId" clId="{CAC67C4B-F268-4650-A63F-BD79B7387BD0}" dt="2025-11-22T07:32:47.538" v="32" actId="1076"/>
          <ac:spMkLst>
            <pc:docMk/>
            <pc:sldMasterMk cId="2146213738" sldId="2147483648"/>
            <ac:spMk id="8" creationId="{664D706A-10E4-CECC-FB16-297812D63776}"/>
          </ac:spMkLst>
        </pc:spChg>
        <pc:spChg chg="mod">
          <ac:chgData name="Mitiku Getu Moges" userId="aaa50ae05b105aa5" providerId="LiveId" clId="{CAC67C4B-F268-4650-A63F-BD79B7387BD0}" dt="2025-11-22T07:32:21.316" v="30" actId="14100"/>
          <ac:spMkLst>
            <pc:docMk/>
            <pc:sldMasterMk cId="2146213738" sldId="2147483648"/>
            <ac:spMk id="10" creationId="{259B69BD-317F-561E-D2AE-F9C2F78365F3}"/>
          </ac:spMkLst>
        </pc:spChg>
        <pc:spChg chg="mod">
          <ac:chgData name="Mitiku Getu Moges" userId="aaa50ae05b105aa5" providerId="LiveId" clId="{CAC67C4B-F268-4650-A63F-BD79B7387BD0}" dt="2025-11-22T07:31:31.960" v="20" actId="207"/>
          <ac:spMkLst>
            <pc:docMk/>
            <pc:sldMasterMk cId="2146213738" sldId="2147483648"/>
            <ac:spMk id="11" creationId="{1A447271-CD58-C84B-B7B7-DF642F38E667}"/>
          </ac:spMkLst>
        </pc:spChg>
        <pc:picChg chg="add del mod">
          <ac:chgData name="Mitiku Getu Moges" userId="aaa50ae05b105aa5" providerId="LiveId" clId="{CAC67C4B-F268-4650-A63F-BD79B7387BD0}" dt="2025-11-22T07:33:24.710" v="35" actId="1035"/>
          <ac:picMkLst>
            <pc:docMk/>
            <pc:sldMasterMk cId="2146213738" sldId="2147483648"/>
            <ac:picMk id="9" creationId="{F99C2A7C-D096-1EB6-BCAE-C276744BE8A2}"/>
          </ac:picMkLst>
        </pc:picChg>
        <pc:picChg chg="add del mod">
          <ac:chgData name="Mitiku Getu Moges" userId="aaa50ae05b105aa5" providerId="LiveId" clId="{CAC67C4B-F268-4650-A63F-BD79B7387BD0}" dt="2025-11-22T07:30:56.919" v="16" actId="1076"/>
          <ac:picMkLst>
            <pc:docMk/>
            <pc:sldMasterMk cId="2146213738" sldId="2147483648"/>
            <ac:picMk id="12" creationId="{A40EC3FF-E68F-6EE7-974E-C7A3528874D3}"/>
          </ac:picMkLst>
        </pc:picChg>
        <pc:sldLayoutChg chg="delSp mod">
          <pc:chgData name="Mitiku Getu Moges" userId="aaa50ae05b105aa5" providerId="LiveId" clId="{CAC67C4B-F268-4650-A63F-BD79B7387BD0}" dt="2025-11-22T07:31:47.824" v="26" actId="478"/>
          <pc:sldLayoutMkLst>
            <pc:docMk/>
            <pc:sldMasterMk cId="2146213738" sldId="2147483648"/>
            <pc:sldLayoutMk cId="1229755542" sldId="2147483649"/>
          </pc:sldLayoutMkLst>
          <pc:spChg chg="del">
            <ac:chgData name="Mitiku Getu Moges" userId="aaa50ae05b105aa5" providerId="LiveId" clId="{CAC67C4B-F268-4650-A63F-BD79B7387BD0}" dt="2025-11-22T07:31:46.136" v="25" actId="478"/>
            <ac:spMkLst>
              <pc:docMk/>
              <pc:sldMasterMk cId="2146213738" sldId="2147483648"/>
              <pc:sldLayoutMk cId="1229755542" sldId="2147483649"/>
              <ac:spMk id="7" creationId="{FBCB1BA1-F86C-ABAA-9257-F744E6EA6245}"/>
            </ac:spMkLst>
          </pc:spChg>
          <pc:spChg chg="del">
            <ac:chgData name="Mitiku Getu Moges" userId="aaa50ae05b105aa5" providerId="LiveId" clId="{CAC67C4B-F268-4650-A63F-BD79B7387BD0}" dt="2025-11-22T07:31:47.824" v="26" actId="478"/>
            <ac:spMkLst>
              <pc:docMk/>
              <pc:sldMasterMk cId="2146213738" sldId="2147483648"/>
              <pc:sldLayoutMk cId="1229755542" sldId="2147483649"/>
              <ac:spMk id="8" creationId="{83F8F82F-0160-47B3-F7BF-9CBD30272452}"/>
            </ac:spMkLst>
          </pc:spChg>
        </pc:sldLayoutChg>
        <pc:sldLayoutChg chg="delSp mod">
          <pc:chgData name="Mitiku Getu Moges" userId="aaa50ae05b105aa5" providerId="LiveId" clId="{CAC67C4B-F268-4650-A63F-BD79B7387BD0}" dt="2025-11-22T07:31:52.378" v="28" actId="478"/>
          <pc:sldLayoutMkLst>
            <pc:docMk/>
            <pc:sldMasterMk cId="2146213738" sldId="2147483648"/>
            <pc:sldLayoutMk cId="1443100632" sldId="2147483650"/>
          </pc:sldLayoutMkLst>
          <pc:spChg chg="del">
            <ac:chgData name="Mitiku Getu Moges" userId="aaa50ae05b105aa5" providerId="LiveId" clId="{CAC67C4B-F268-4650-A63F-BD79B7387BD0}" dt="2025-11-22T07:31:50.837" v="27" actId="478"/>
            <ac:spMkLst>
              <pc:docMk/>
              <pc:sldMasterMk cId="2146213738" sldId="2147483648"/>
              <pc:sldLayoutMk cId="1443100632" sldId="2147483650"/>
              <ac:spMk id="7" creationId="{A2AEB8B5-E397-B031-FAE4-EBC1217DC1D1}"/>
            </ac:spMkLst>
          </pc:spChg>
          <pc:spChg chg="del">
            <ac:chgData name="Mitiku Getu Moges" userId="aaa50ae05b105aa5" providerId="LiveId" clId="{CAC67C4B-F268-4650-A63F-BD79B7387BD0}" dt="2025-11-22T07:31:52.378" v="28" actId="478"/>
            <ac:spMkLst>
              <pc:docMk/>
              <pc:sldMasterMk cId="2146213738" sldId="2147483648"/>
              <pc:sldLayoutMk cId="1443100632" sldId="2147483650"/>
              <ac:spMk id="8" creationId="{13ED4E02-CCF8-0942-2F42-50CB0572B748}"/>
            </ac:spMkLst>
          </pc:spChg>
          <pc:picChg chg="del">
            <ac:chgData name="Mitiku Getu Moges" userId="aaa50ae05b105aa5" providerId="LiveId" clId="{CAC67C4B-F268-4650-A63F-BD79B7387BD0}" dt="2025-11-21T09:26:42.189" v="1" actId="478"/>
            <ac:picMkLst>
              <pc:docMk/>
              <pc:sldMasterMk cId="2146213738" sldId="2147483648"/>
              <pc:sldLayoutMk cId="1443100632" sldId="2147483650"/>
              <ac:picMk id="12" creationId="{91115CE9-64A5-A2D0-9898-1BA27EE87FEF}"/>
            </ac:picMkLst>
          </pc:picChg>
          <pc:picChg chg="del">
            <ac:chgData name="Mitiku Getu Moges" userId="aaa50ae05b105aa5" providerId="LiveId" clId="{CAC67C4B-F268-4650-A63F-BD79B7387BD0}" dt="2025-11-21T09:26:39.219" v="0" actId="478"/>
            <ac:picMkLst>
              <pc:docMk/>
              <pc:sldMasterMk cId="2146213738" sldId="2147483648"/>
              <pc:sldLayoutMk cId="1443100632" sldId="2147483650"/>
              <ac:picMk id="13" creationId="{61227078-90EB-4707-6A93-FBBA556FE7C6}"/>
            </ac:picMkLst>
          </pc:picChg>
        </pc:sldLayoutChg>
        <pc:sldLayoutChg chg="delSp mod">
          <pc:chgData name="Mitiku Getu Moges" userId="aaa50ae05b105aa5" providerId="LiveId" clId="{CAC67C4B-F268-4650-A63F-BD79B7387BD0}" dt="2025-11-22T07:31:42.320" v="24" actId="478"/>
          <pc:sldLayoutMkLst>
            <pc:docMk/>
            <pc:sldMasterMk cId="2146213738" sldId="2147483648"/>
            <pc:sldLayoutMk cId="1409634186" sldId="2147483660"/>
          </pc:sldLayoutMkLst>
          <pc:spChg chg="del">
            <ac:chgData name="Mitiku Getu Moges" userId="aaa50ae05b105aa5" providerId="LiveId" clId="{CAC67C4B-F268-4650-A63F-BD79B7387BD0}" dt="2025-11-22T07:31:36.902" v="21" actId="478"/>
            <ac:spMkLst>
              <pc:docMk/>
              <pc:sldMasterMk cId="2146213738" sldId="2147483648"/>
              <pc:sldLayoutMk cId="1409634186" sldId="2147483660"/>
              <ac:spMk id="4" creationId="{4EC99C62-6D9D-A3CE-C426-AEC2E814D15F}"/>
            </ac:spMkLst>
          </pc:spChg>
          <pc:spChg chg="del">
            <ac:chgData name="Mitiku Getu Moges" userId="aaa50ae05b105aa5" providerId="LiveId" clId="{CAC67C4B-F268-4650-A63F-BD79B7387BD0}" dt="2025-11-22T07:31:40.586" v="23" actId="478"/>
            <ac:spMkLst>
              <pc:docMk/>
              <pc:sldMasterMk cId="2146213738" sldId="2147483648"/>
              <pc:sldLayoutMk cId="1409634186" sldId="2147483660"/>
              <ac:spMk id="5" creationId="{D9E47D94-A5B5-684A-1A7B-718A8E1F4BC1}"/>
            </ac:spMkLst>
          </pc:spChg>
          <pc:spChg chg="del">
            <ac:chgData name="Mitiku Getu Moges" userId="aaa50ae05b105aa5" providerId="LiveId" clId="{CAC67C4B-F268-4650-A63F-BD79B7387BD0}" dt="2025-11-22T07:31:38.771" v="22" actId="478"/>
            <ac:spMkLst>
              <pc:docMk/>
              <pc:sldMasterMk cId="2146213738" sldId="2147483648"/>
              <pc:sldLayoutMk cId="1409634186" sldId="2147483660"/>
              <ac:spMk id="7" creationId="{A2AEB8B5-E397-B031-FAE4-EBC1217DC1D1}"/>
            </ac:spMkLst>
          </pc:spChg>
          <pc:spChg chg="del">
            <ac:chgData name="Mitiku Getu Moges" userId="aaa50ae05b105aa5" providerId="LiveId" clId="{CAC67C4B-F268-4650-A63F-BD79B7387BD0}" dt="2025-11-22T07:31:42.320" v="24" actId="478"/>
            <ac:spMkLst>
              <pc:docMk/>
              <pc:sldMasterMk cId="2146213738" sldId="2147483648"/>
              <pc:sldLayoutMk cId="1409634186" sldId="2147483660"/>
              <ac:spMk id="8" creationId="{13ED4E02-CCF8-0942-2F42-50CB0572B748}"/>
            </ac:spMkLst>
          </pc:spChg>
          <pc:picChg chg="del">
            <ac:chgData name="Mitiku Getu Moges" userId="aaa50ae05b105aa5" providerId="LiveId" clId="{CAC67C4B-F268-4650-A63F-BD79B7387BD0}" dt="2025-11-21T09:27:19.196" v="4" actId="478"/>
            <ac:picMkLst>
              <pc:docMk/>
              <pc:sldMasterMk cId="2146213738" sldId="2147483648"/>
              <pc:sldLayoutMk cId="1409634186" sldId="2147483660"/>
              <ac:picMk id="6" creationId="{F0535A92-21FF-8721-BF79-6262D851CC24}"/>
            </ac:picMkLst>
          </pc:picChg>
          <pc:picChg chg="del">
            <ac:chgData name="Mitiku Getu Moges" userId="aaa50ae05b105aa5" providerId="LiveId" clId="{CAC67C4B-F268-4650-A63F-BD79B7387BD0}" dt="2025-11-21T09:27:26.129" v="6" actId="478"/>
            <ac:picMkLst>
              <pc:docMk/>
              <pc:sldMasterMk cId="2146213738" sldId="2147483648"/>
              <pc:sldLayoutMk cId="1409634186" sldId="2147483660"/>
              <ac:picMk id="12" creationId="{91115CE9-64A5-A2D0-9898-1BA27EE87FEF}"/>
            </ac:picMkLst>
          </pc:picChg>
          <pc:picChg chg="del">
            <ac:chgData name="Mitiku Getu Moges" userId="aaa50ae05b105aa5" providerId="LiveId" clId="{CAC67C4B-F268-4650-A63F-BD79B7387BD0}" dt="2025-11-21T09:27:20.351" v="5" actId="478"/>
            <ac:picMkLst>
              <pc:docMk/>
              <pc:sldMasterMk cId="2146213738" sldId="2147483648"/>
              <pc:sldLayoutMk cId="1409634186" sldId="2147483660"/>
              <ac:picMk id="13" creationId="{61227078-90EB-4707-6A93-FBBA556FE7C6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A9C10-89E3-4AE8-B63E-5DAB4751D11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55AACC1-2F98-4225-B921-7DE15F28EC66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>
              <a:latin typeface="Helvetica" panose="020B0604020202020204" pitchFamily="34" charset="0"/>
              <a:cs typeface="Helvetica" panose="020B0604020202020204" pitchFamily="34" charset="0"/>
            </a:rPr>
            <a:t>Parallel Group</a:t>
          </a:r>
        </a:p>
      </dgm:t>
    </dgm:pt>
    <dgm:pt modelId="{BE285581-9063-40DD-A9A3-95004B3FA970}" type="parTrans" cxnId="{B71146E3-DB40-407C-BF29-A2BD989C22F6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FC1420A-B5EE-4306-9670-661690457055}" type="sibTrans" cxnId="{B71146E3-DB40-407C-BF29-A2BD989C22F6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E9E7D0-720B-42FC-992A-ACC8502B7B26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>
              <a:latin typeface="Helvetica" panose="020B0604020202020204" pitchFamily="34" charset="0"/>
              <a:cs typeface="Helvetica" panose="020B0604020202020204" pitchFamily="34" charset="0"/>
            </a:rPr>
            <a:t>Crossover</a:t>
          </a:r>
        </a:p>
      </dgm:t>
    </dgm:pt>
    <dgm:pt modelId="{39E5D7EA-FC17-4128-9F9D-B383773E520C}" type="parTrans" cxnId="{C4A06CDF-D2E8-4D62-8995-785AFFAB3773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F270084-C9B4-4723-A4D4-8A66A7F23F8B}" type="sibTrans" cxnId="{C4A06CDF-D2E8-4D62-8995-785AFFAB3773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F4961D1-16B9-45D6-9C38-6CE533164694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>
              <a:latin typeface="Helvetica" panose="020B0604020202020204" pitchFamily="34" charset="0"/>
              <a:cs typeface="Helvetica" panose="020B0604020202020204" pitchFamily="34" charset="0"/>
            </a:rPr>
            <a:t>Factorial</a:t>
          </a:r>
        </a:p>
      </dgm:t>
    </dgm:pt>
    <dgm:pt modelId="{E560C74B-7274-4852-A6D9-C2ABF4A986B4}" type="parTrans" cxnId="{E6D3DDC9-C37E-4D22-A89E-CD701846CE3F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FE73BB5-4E28-4595-BA20-2E2144E05C67}" type="sibTrans" cxnId="{E6D3DDC9-C37E-4D22-A89E-CD701846CE3F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DE83D1B-6D8A-4BB5-9C0E-60E80800481F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>
              <a:latin typeface="Helvetica" panose="020B0604020202020204" pitchFamily="34" charset="0"/>
              <a:cs typeface="Helvetica" panose="020B0604020202020204" pitchFamily="34" charset="0"/>
            </a:rPr>
            <a:t>Cluster-randomize</a:t>
          </a:r>
          <a:r>
            <a:rPr lang="en-US" sz="3200" dirty="0">
              <a:latin typeface="Helvetica" panose="020B0604020202020204" pitchFamily="34" charset="0"/>
              <a:cs typeface="Helvetica" panose="020B0604020202020204" pitchFamily="34" charset="0"/>
            </a:rPr>
            <a:t>d</a:t>
          </a:r>
        </a:p>
      </dgm:t>
    </dgm:pt>
    <dgm:pt modelId="{5C10E69D-DE2B-4E15-B24C-F41A21D590E4}" type="parTrans" cxnId="{B8EF5E38-7B89-4D10-BEFB-FA82473463B8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5FE68F1-8646-4C99-BDA5-5691DEEE0768}" type="sibTrans" cxnId="{B8EF5E38-7B89-4D10-BEFB-FA82473463B8}">
      <dgm:prSet/>
      <dgm:spPr/>
      <dgm:t>
        <a:bodyPr/>
        <a:lstStyle/>
        <a:p>
          <a:endParaRPr lang="en-U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13C5791-819D-49E7-9AF6-BAE10D17EC75}" type="pres">
      <dgm:prSet presAssocID="{7C7A9C10-89E3-4AE8-B63E-5DAB4751D11F}" presName="compositeShape" presStyleCnt="0">
        <dgm:presLayoutVars>
          <dgm:dir/>
          <dgm:resizeHandles/>
        </dgm:presLayoutVars>
      </dgm:prSet>
      <dgm:spPr/>
    </dgm:pt>
    <dgm:pt modelId="{54C1F09A-8626-44B2-B342-4F798B83703B}" type="pres">
      <dgm:prSet presAssocID="{7C7A9C10-89E3-4AE8-B63E-5DAB4751D11F}" presName="pyramid" presStyleLbl="node1" presStyleIdx="0" presStyleCnt="1" custLinFactNeighborX="8750" custLinFactNeighborY="-2500"/>
      <dgm:spPr/>
    </dgm:pt>
    <dgm:pt modelId="{A497BC86-E650-4A13-98C5-D5F6C3D3AD73}" type="pres">
      <dgm:prSet presAssocID="{7C7A9C10-89E3-4AE8-B63E-5DAB4751D11F}" presName="theList" presStyleCnt="0"/>
      <dgm:spPr/>
    </dgm:pt>
    <dgm:pt modelId="{D7023725-A7B8-4AB8-AC4F-BF0A57E6B3AB}" type="pres">
      <dgm:prSet presAssocID="{855AACC1-2F98-4225-B921-7DE15F28EC66}" presName="aNode" presStyleLbl="fgAcc1" presStyleIdx="0" presStyleCnt="4" custLinFactY="-14875" custLinFactNeighborX="301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6C194-B70E-4B28-9FB4-F3CFBC23589D}" type="pres">
      <dgm:prSet presAssocID="{855AACC1-2F98-4225-B921-7DE15F28EC66}" presName="aSpace" presStyleCnt="0"/>
      <dgm:spPr/>
    </dgm:pt>
    <dgm:pt modelId="{90CA86A2-E3D9-4BFF-BF7A-96EBDF789AA0}" type="pres">
      <dgm:prSet presAssocID="{B6E9E7D0-720B-42FC-992A-ACC8502B7B26}" presName="aNode" presStyleLbl="fgAcc1" presStyleIdx="1" presStyleCnt="4" custLinFactNeighborX="0" custLinFactNeighborY="63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5F8EA-215A-4ED5-BB55-21264ACCCA9E}" type="pres">
      <dgm:prSet presAssocID="{B6E9E7D0-720B-42FC-992A-ACC8502B7B26}" presName="aSpace" presStyleCnt="0"/>
      <dgm:spPr/>
    </dgm:pt>
    <dgm:pt modelId="{2FD8B6D9-E476-4E31-90B9-93BDB51F35C4}" type="pres">
      <dgm:prSet presAssocID="{5F4961D1-16B9-45D6-9C38-6CE533164694}" presName="aNode" presStyleLbl="fgAcc1" presStyleIdx="2" presStyleCnt="4" custLinFactY="21797" custLinFactNeighborX="505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C0418-B89B-482E-9855-4CFD1B8118B9}" type="pres">
      <dgm:prSet presAssocID="{5F4961D1-16B9-45D6-9C38-6CE533164694}" presName="aSpace" presStyleCnt="0"/>
      <dgm:spPr/>
    </dgm:pt>
    <dgm:pt modelId="{8C609D4C-95C4-4787-897D-7CD840B362A0}" type="pres">
      <dgm:prSet presAssocID="{8DE83D1B-6D8A-4BB5-9C0E-60E80800481F}" presName="aNode" presStyleLbl="fgAcc1" presStyleIdx="3" presStyleCnt="4" custLinFactY="5047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0443B-CB41-4BE6-837D-CEAED5A645B1}" type="pres">
      <dgm:prSet presAssocID="{8DE83D1B-6D8A-4BB5-9C0E-60E80800481F}" presName="aSpace" presStyleCnt="0"/>
      <dgm:spPr/>
    </dgm:pt>
  </dgm:ptLst>
  <dgm:cxnLst>
    <dgm:cxn modelId="{1A590B8C-449C-48AD-8797-3B3F588A830F}" type="presOf" srcId="{8DE83D1B-6D8A-4BB5-9C0E-60E80800481F}" destId="{8C609D4C-95C4-4787-897D-7CD840B362A0}" srcOrd="0" destOrd="0" presId="urn:microsoft.com/office/officeart/2005/8/layout/pyramid2"/>
    <dgm:cxn modelId="{E6D3DDC9-C37E-4D22-A89E-CD701846CE3F}" srcId="{7C7A9C10-89E3-4AE8-B63E-5DAB4751D11F}" destId="{5F4961D1-16B9-45D6-9C38-6CE533164694}" srcOrd="2" destOrd="0" parTransId="{E560C74B-7274-4852-A6D9-C2ABF4A986B4}" sibTransId="{FFE73BB5-4E28-4595-BA20-2E2144E05C67}"/>
    <dgm:cxn modelId="{898531D0-0748-4BD0-AB47-59C5ADFE69D4}" type="presOf" srcId="{5F4961D1-16B9-45D6-9C38-6CE533164694}" destId="{2FD8B6D9-E476-4E31-90B9-93BDB51F35C4}" srcOrd="0" destOrd="0" presId="urn:microsoft.com/office/officeart/2005/8/layout/pyramid2"/>
    <dgm:cxn modelId="{4507B760-A6FF-4792-BA37-1A7DA7612305}" type="presOf" srcId="{7C7A9C10-89E3-4AE8-B63E-5DAB4751D11F}" destId="{B13C5791-819D-49E7-9AF6-BAE10D17EC75}" srcOrd="0" destOrd="0" presId="urn:microsoft.com/office/officeart/2005/8/layout/pyramid2"/>
    <dgm:cxn modelId="{B71146E3-DB40-407C-BF29-A2BD989C22F6}" srcId="{7C7A9C10-89E3-4AE8-B63E-5DAB4751D11F}" destId="{855AACC1-2F98-4225-B921-7DE15F28EC66}" srcOrd="0" destOrd="0" parTransId="{BE285581-9063-40DD-A9A3-95004B3FA970}" sibTransId="{DFC1420A-B5EE-4306-9670-661690457055}"/>
    <dgm:cxn modelId="{C4A06CDF-D2E8-4D62-8995-785AFFAB3773}" srcId="{7C7A9C10-89E3-4AE8-B63E-5DAB4751D11F}" destId="{B6E9E7D0-720B-42FC-992A-ACC8502B7B26}" srcOrd="1" destOrd="0" parTransId="{39E5D7EA-FC17-4128-9F9D-B383773E520C}" sibTransId="{7F270084-C9B4-4723-A4D4-8A66A7F23F8B}"/>
    <dgm:cxn modelId="{8E673984-F964-4BD3-97EC-FDBCC937923D}" type="presOf" srcId="{B6E9E7D0-720B-42FC-992A-ACC8502B7B26}" destId="{90CA86A2-E3D9-4BFF-BF7A-96EBDF789AA0}" srcOrd="0" destOrd="0" presId="urn:microsoft.com/office/officeart/2005/8/layout/pyramid2"/>
    <dgm:cxn modelId="{87D2AC37-C71C-49D7-BC49-B9FD71C54056}" type="presOf" srcId="{855AACC1-2F98-4225-B921-7DE15F28EC66}" destId="{D7023725-A7B8-4AB8-AC4F-BF0A57E6B3AB}" srcOrd="0" destOrd="0" presId="urn:microsoft.com/office/officeart/2005/8/layout/pyramid2"/>
    <dgm:cxn modelId="{B8EF5E38-7B89-4D10-BEFB-FA82473463B8}" srcId="{7C7A9C10-89E3-4AE8-B63E-5DAB4751D11F}" destId="{8DE83D1B-6D8A-4BB5-9C0E-60E80800481F}" srcOrd="3" destOrd="0" parTransId="{5C10E69D-DE2B-4E15-B24C-F41A21D590E4}" sibTransId="{F5FE68F1-8646-4C99-BDA5-5691DEEE0768}"/>
    <dgm:cxn modelId="{F279C3B6-8779-48C6-98D5-B4A7C4557D31}" type="presParOf" srcId="{B13C5791-819D-49E7-9AF6-BAE10D17EC75}" destId="{54C1F09A-8626-44B2-B342-4F798B83703B}" srcOrd="0" destOrd="0" presId="urn:microsoft.com/office/officeart/2005/8/layout/pyramid2"/>
    <dgm:cxn modelId="{046D6D96-C426-4C95-B4C4-1F4AE24B541E}" type="presParOf" srcId="{B13C5791-819D-49E7-9AF6-BAE10D17EC75}" destId="{A497BC86-E650-4A13-98C5-D5F6C3D3AD73}" srcOrd="1" destOrd="0" presId="urn:microsoft.com/office/officeart/2005/8/layout/pyramid2"/>
    <dgm:cxn modelId="{00E6C5BB-F5CE-4053-9F45-974365ED05CE}" type="presParOf" srcId="{A497BC86-E650-4A13-98C5-D5F6C3D3AD73}" destId="{D7023725-A7B8-4AB8-AC4F-BF0A57E6B3AB}" srcOrd="0" destOrd="0" presId="urn:microsoft.com/office/officeart/2005/8/layout/pyramid2"/>
    <dgm:cxn modelId="{CFE6B655-EE48-4FA6-AAF9-EE08461A39DA}" type="presParOf" srcId="{A497BC86-E650-4A13-98C5-D5F6C3D3AD73}" destId="{1D86C194-B70E-4B28-9FB4-F3CFBC23589D}" srcOrd="1" destOrd="0" presId="urn:microsoft.com/office/officeart/2005/8/layout/pyramid2"/>
    <dgm:cxn modelId="{CA3C48ED-017D-4FA0-AC9B-AAE6C2E64CEE}" type="presParOf" srcId="{A497BC86-E650-4A13-98C5-D5F6C3D3AD73}" destId="{90CA86A2-E3D9-4BFF-BF7A-96EBDF789AA0}" srcOrd="2" destOrd="0" presId="urn:microsoft.com/office/officeart/2005/8/layout/pyramid2"/>
    <dgm:cxn modelId="{88697E2B-F66C-49F5-90E4-72D02E2CBE2F}" type="presParOf" srcId="{A497BC86-E650-4A13-98C5-D5F6C3D3AD73}" destId="{A7A5F8EA-215A-4ED5-BB55-21264ACCCA9E}" srcOrd="3" destOrd="0" presId="urn:microsoft.com/office/officeart/2005/8/layout/pyramid2"/>
    <dgm:cxn modelId="{43A11767-F92C-4AF8-B7E4-E2C0D77305E9}" type="presParOf" srcId="{A497BC86-E650-4A13-98C5-D5F6C3D3AD73}" destId="{2FD8B6D9-E476-4E31-90B9-93BDB51F35C4}" srcOrd="4" destOrd="0" presId="urn:microsoft.com/office/officeart/2005/8/layout/pyramid2"/>
    <dgm:cxn modelId="{E0687ED6-209C-4BEB-ADBF-1DC13B33F49F}" type="presParOf" srcId="{A497BC86-E650-4A13-98C5-D5F6C3D3AD73}" destId="{03FC0418-B89B-482E-9855-4CFD1B8118B9}" srcOrd="5" destOrd="0" presId="urn:microsoft.com/office/officeart/2005/8/layout/pyramid2"/>
    <dgm:cxn modelId="{8E52ABCA-1579-40FB-99BC-9F2381A1986E}" type="presParOf" srcId="{A497BC86-E650-4A13-98C5-D5F6C3D3AD73}" destId="{8C609D4C-95C4-4787-897D-7CD840B362A0}" srcOrd="6" destOrd="0" presId="urn:microsoft.com/office/officeart/2005/8/layout/pyramid2"/>
    <dgm:cxn modelId="{CF6D712D-27B4-4EF6-8A43-6E5401F35751}" type="presParOf" srcId="{A497BC86-E650-4A13-98C5-D5F6C3D3AD73}" destId="{8010443B-CB41-4BE6-837D-CEAED5A645B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A9C10-89E3-4AE8-B63E-5DAB4751D11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55AACC1-2F98-4225-B921-7DE15F28EC66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>
              <a:latin typeface="Helvetica" panose="020B0604020202020204" pitchFamily="34" charset="0"/>
              <a:cs typeface="Helvetica" panose="020B0604020202020204" pitchFamily="34" charset="0"/>
            </a:rPr>
            <a:t>Superiority</a:t>
          </a:r>
        </a:p>
      </dgm:t>
    </dgm:pt>
    <dgm:pt modelId="{BE285581-9063-40DD-A9A3-95004B3FA970}" type="parTrans" cxnId="{B71146E3-DB40-407C-BF29-A2BD989C22F6}">
      <dgm:prSet/>
      <dgm:spPr/>
      <dgm:t>
        <a:bodyPr/>
        <a:lstStyle/>
        <a:p>
          <a:endParaRPr lang="en-US"/>
        </a:p>
      </dgm:t>
    </dgm:pt>
    <dgm:pt modelId="{DFC1420A-B5EE-4306-9670-661690457055}" type="sibTrans" cxnId="{B71146E3-DB40-407C-BF29-A2BD989C22F6}">
      <dgm:prSet/>
      <dgm:spPr/>
      <dgm:t>
        <a:bodyPr/>
        <a:lstStyle/>
        <a:p>
          <a:endParaRPr lang="en-US"/>
        </a:p>
      </dgm:t>
    </dgm:pt>
    <dgm:pt modelId="{B6E9E7D0-720B-42FC-992A-ACC8502B7B26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>
              <a:latin typeface="Helvetica" panose="020B0604020202020204" pitchFamily="34" charset="0"/>
              <a:cs typeface="Helvetica" panose="020B0604020202020204" pitchFamily="34" charset="0"/>
            </a:rPr>
            <a:t>Equivalence</a:t>
          </a:r>
        </a:p>
      </dgm:t>
    </dgm:pt>
    <dgm:pt modelId="{39E5D7EA-FC17-4128-9F9D-B383773E520C}" type="parTrans" cxnId="{C4A06CDF-D2E8-4D62-8995-785AFFAB3773}">
      <dgm:prSet/>
      <dgm:spPr/>
      <dgm:t>
        <a:bodyPr/>
        <a:lstStyle/>
        <a:p>
          <a:endParaRPr lang="en-US"/>
        </a:p>
      </dgm:t>
    </dgm:pt>
    <dgm:pt modelId="{7F270084-C9B4-4723-A4D4-8A66A7F23F8B}" type="sibTrans" cxnId="{C4A06CDF-D2E8-4D62-8995-785AFFAB3773}">
      <dgm:prSet/>
      <dgm:spPr/>
      <dgm:t>
        <a:bodyPr/>
        <a:lstStyle/>
        <a:p>
          <a:endParaRPr lang="en-US"/>
        </a:p>
      </dgm:t>
    </dgm:pt>
    <dgm:pt modelId="{5F4961D1-16B9-45D6-9C38-6CE533164694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>
              <a:latin typeface="Helvetica" panose="020B0604020202020204" pitchFamily="34" charset="0"/>
              <a:cs typeface="Helvetica" panose="020B0604020202020204" pitchFamily="34" charset="0"/>
            </a:rPr>
            <a:t>Non-inferiority</a:t>
          </a:r>
        </a:p>
      </dgm:t>
    </dgm:pt>
    <dgm:pt modelId="{E560C74B-7274-4852-A6D9-C2ABF4A986B4}" type="parTrans" cxnId="{E6D3DDC9-C37E-4D22-A89E-CD701846CE3F}">
      <dgm:prSet/>
      <dgm:spPr/>
      <dgm:t>
        <a:bodyPr/>
        <a:lstStyle/>
        <a:p>
          <a:endParaRPr lang="en-US"/>
        </a:p>
      </dgm:t>
    </dgm:pt>
    <dgm:pt modelId="{FFE73BB5-4E28-4595-BA20-2E2144E05C67}" type="sibTrans" cxnId="{E6D3DDC9-C37E-4D22-A89E-CD701846CE3F}">
      <dgm:prSet/>
      <dgm:spPr/>
      <dgm:t>
        <a:bodyPr/>
        <a:lstStyle/>
        <a:p>
          <a:endParaRPr lang="en-US"/>
        </a:p>
      </dgm:t>
    </dgm:pt>
    <dgm:pt modelId="{B13C5791-819D-49E7-9AF6-BAE10D17EC75}" type="pres">
      <dgm:prSet presAssocID="{7C7A9C10-89E3-4AE8-B63E-5DAB4751D11F}" presName="compositeShape" presStyleCnt="0">
        <dgm:presLayoutVars>
          <dgm:dir/>
          <dgm:resizeHandles/>
        </dgm:presLayoutVars>
      </dgm:prSet>
      <dgm:spPr/>
    </dgm:pt>
    <dgm:pt modelId="{54C1F09A-8626-44B2-B342-4F798B83703B}" type="pres">
      <dgm:prSet presAssocID="{7C7A9C10-89E3-4AE8-B63E-5DAB4751D11F}" presName="pyramid" presStyleLbl="node1" presStyleIdx="0" presStyleCnt="1" custLinFactNeighborX="-79375" custLinFactNeighborY="-1875"/>
      <dgm:spPr/>
    </dgm:pt>
    <dgm:pt modelId="{A497BC86-E650-4A13-98C5-D5F6C3D3AD73}" type="pres">
      <dgm:prSet presAssocID="{7C7A9C10-89E3-4AE8-B63E-5DAB4751D11F}" presName="theList" presStyleCnt="0"/>
      <dgm:spPr/>
    </dgm:pt>
    <dgm:pt modelId="{D7023725-A7B8-4AB8-AC4F-BF0A57E6B3AB}" type="pres">
      <dgm:prSet presAssocID="{855AACC1-2F98-4225-B921-7DE15F28EC66}" presName="aNode" presStyleLbl="fgAcc1" presStyleIdx="0" presStyleCnt="3" custScaleX="176133" custLinFactY="-22060" custLinFactNeighborX="300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6C194-B70E-4B28-9FB4-F3CFBC23589D}" type="pres">
      <dgm:prSet presAssocID="{855AACC1-2F98-4225-B921-7DE15F28EC66}" presName="aSpace" presStyleCnt="0"/>
      <dgm:spPr/>
    </dgm:pt>
    <dgm:pt modelId="{90CA86A2-E3D9-4BFF-BF7A-96EBDF789AA0}" type="pres">
      <dgm:prSet presAssocID="{B6E9E7D0-720B-42FC-992A-ACC8502B7B26}" presName="aNode" presStyleLbl="fgAcc1" presStyleIdx="1" presStyleCnt="3" custScaleX="204135" custLinFactNeighborX="2888" custLinFactNeighborY="90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5F8EA-215A-4ED5-BB55-21264ACCCA9E}" type="pres">
      <dgm:prSet presAssocID="{B6E9E7D0-720B-42FC-992A-ACC8502B7B26}" presName="aSpace" presStyleCnt="0"/>
      <dgm:spPr/>
    </dgm:pt>
    <dgm:pt modelId="{2FD8B6D9-E476-4E31-90B9-93BDB51F35C4}" type="pres">
      <dgm:prSet presAssocID="{5F4961D1-16B9-45D6-9C38-6CE533164694}" presName="aNode" presStyleLbl="fgAcc1" presStyleIdx="2" presStyleCnt="3" custScaleX="160102" custLinFactY="41760" custLinFactNeighborX="1153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C0418-B89B-482E-9855-4CFD1B8118B9}" type="pres">
      <dgm:prSet presAssocID="{5F4961D1-16B9-45D6-9C38-6CE533164694}" presName="aSpace" presStyleCnt="0"/>
      <dgm:spPr/>
    </dgm:pt>
  </dgm:ptLst>
  <dgm:cxnLst>
    <dgm:cxn modelId="{C4A06CDF-D2E8-4D62-8995-785AFFAB3773}" srcId="{7C7A9C10-89E3-4AE8-B63E-5DAB4751D11F}" destId="{B6E9E7D0-720B-42FC-992A-ACC8502B7B26}" srcOrd="1" destOrd="0" parTransId="{39E5D7EA-FC17-4128-9F9D-B383773E520C}" sibTransId="{7F270084-C9B4-4723-A4D4-8A66A7F23F8B}"/>
    <dgm:cxn modelId="{BA4AEABC-5F04-4AB4-8B1D-0363F1DD28B9}" type="presOf" srcId="{5F4961D1-16B9-45D6-9C38-6CE533164694}" destId="{2FD8B6D9-E476-4E31-90B9-93BDB51F35C4}" srcOrd="0" destOrd="0" presId="urn:microsoft.com/office/officeart/2005/8/layout/pyramid2"/>
    <dgm:cxn modelId="{E6D3DDC9-C37E-4D22-A89E-CD701846CE3F}" srcId="{7C7A9C10-89E3-4AE8-B63E-5DAB4751D11F}" destId="{5F4961D1-16B9-45D6-9C38-6CE533164694}" srcOrd="2" destOrd="0" parTransId="{E560C74B-7274-4852-A6D9-C2ABF4A986B4}" sibTransId="{FFE73BB5-4E28-4595-BA20-2E2144E05C67}"/>
    <dgm:cxn modelId="{38951B39-6627-44F7-8336-CF54F4DDD57B}" type="presOf" srcId="{B6E9E7D0-720B-42FC-992A-ACC8502B7B26}" destId="{90CA86A2-E3D9-4BFF-BF7A-96EBDF789AA0}" srcOrd="0" destOrd="0" presId="urn:microsoft.com/office/officeart/2005/8/layout/pyramid2"/>
    <dgm:cxn modelId="{61ADE074-8B47-4600-BE59-8980EE963533}" type="presOf" srcId="{855AACC1-2F98-4225-B921-7DE15F28EC66}" destId="{D7023725-A7B8-4AB8-AC4F-BF0A57E6B3AB}" srcOrd="0" destOrd="0" presId="urn:microsoft.com/office/officeart/2005/8/layout/pyramid2"/>
    <dgm:cxn modelId="{26BF593A-C820-4E28-9F1B-674CD636CA02}" type="presOf" srcId="{7C7A9C10-89E3-4AE8-B63E-5DAB4751D11F}" destId="{B13C5791-819D-49E7-9AF6-BAE10D17EC75}" srcOrd="0" destOrd="0" presId="urn:microsoft.com/office/officeart/2005/8/layout/pyramid2"/>
    <dgm:cxn modelId="{B71146E3-DB40-407C-BF29-A2BD989C22F6}" srcId="{7C7A9C10-89E3-4AE8-B63E-5DAB4751D11F}" destId="{855AACC1-2F98-4225-B921-7DE15F28EC66}" srcOrd="0" destOrd="0" parTransId="{BE285581-9063-40DD-A9A3-95004B3FA970}" sibTransId="{DFC1420A-B5EE-4306-9670-661690457055}"/>
    <dgm:cxn modelId="{FC6028F6-A6CD-4099-A5D1-DC7B89543469}" type="presParOf" srcId="{B13C5791-819D-49E7-9AF6-BAE10D17EC75}" destId="{54C1F09A-8626-44B2-B342-4F798B83703B}" srcOrd="0" destOrd="0" presId="urn:microsoft.com/office/officeart/2005/8/layout/pyramid2"/>
    <dgm:cxn modelId="{270116DC-3C21-4557-99F8-8F4E78A84626}" type="presParOf" srcId="{B13C5791-819D-49E7-9AF6-BAE10D17EC75}" destId="{A497BC86-E650-4A13-98C5-D5F6C3D3AD73}" srcOrd="1" destOrd="0" presId="urn:microsoft.com/office/officeart/2005/8/layout/pyramid2"/>
    <dgm:cxn modelId="{33A82005-92FE-416A-886A-3A05ED92FD20}" type="presParOf" srcId="{A497BC86-E650-4A13-98C5-D5F6C3D3AD73}" destId="{D7023725-A7B8-4AB8-AC4F-BF0A57E6B3AB}" srcOrd="0" destOrd="0" presId="urn:microsoft.com/office/officeart/2005/8/layout/pyramid2"/>
    <dgm:cxn modelId="{91F9C5F7-9EB3-4F23-9DAE-37962B50F31C}" type="presParOf" srcId="{A497BC86-E650-4A13-98C5-D5F6C3D3AD73}" destId="{1D86C194-B70E-4B28-9FB4-F3CFBC23589D}" srcOrd="1" destOrd="0" presId="urn:microsoft.com/office/officeart/2005/8/layout/pyramid2"/>
    <dgm:cxn modelId="{AC7743A8-32CA-4E16-97B3-5DA384172EA9}" type="presParOf" srcId="{A497BC86-E650-4A13-98C5-D5F6C3D3AD73}" destId="{90CA86A2-E3D9-4BFF-BF7A-96EBDF789AA0}" srcOrd="2" destOrd="0" presId="urn:microsoft.com/office/officeart/2005/8/layout/pyramid2"/>
    <dgm:cxn modelId="{8A9AD005-B8DA-4648-A48D-2D67546BC462}" type="presParOf" srcId="{A497BC86-E650-4A13-98C5-D5F6C3D3AD73}" destId="{A7A5F8EA-215A-4ED5-BB55-21264ACCCA9E}" srcOrd="3" destOrd="0" presId="urn:microsoft.com/office/officeart/2005/8/layout/pyramid2"/>
    <dgm:cxn modelId="{103E3F17-A02C-49F1-B336-7575D1B5431A}" type="presParOf" srcId="{A497BC86-E650-4A13-98C5-D5F6C3D3AD73}" destId="{2FD8B6D9-E476-4E31-90B9-93BDB51F35C4}" srcOrd="4" destOrd="0" presId="urn:microsoft.com/office/officeart/2005/8/layout/pyramid2"/>
    <dgm:cxn modelId="{ED9401AB-7CC4-4165-B152-4023B2CE4524}" type="presParOf" srcId="{A497BC86-E650-4A13-98C5-D5F6C3D3AD73}" destId="{03FC0418-B89B-482E-9855-4CFD1B8118B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A9C10-89E3-4AE8-B63E-5DAB4751D11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55AACC1-2F98-4225-B921-7DE15F28EC66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>
              <a:latin typeface="Helvetica" panose="020B0604020202020204" pitchFamily="34" charset="0"/>
              <a:cs typeface="Helvetica" panose="020B0604020202020204" pitchFamily="34" charset="0"/>
            </a:rPr>
            <a:t>Superiority</a:t>
          </a:r>
        </a:p>
      </dgm:t>
    </dgm:pt>
    <dgm:pt modelId="{BE285581-9063-40DD-A9A3-95004B3FA970}" type="parTrans" cxnId="{B71146E3-DB40-407C-BF29-A2BD989C22F6}">
      <dgm:prSet/>
      <dgm:spPr/>
      <dgm:t>
        <a:bodyPr/>
        <a:lstStyle/>
        <a:p>
          <a:endParaRPr lang="en-US"/>
        </a:p>
      </dgm:t>
    </dgm:pt>
    <dgm:pt modelId="{DFC1420A-B5EE-4306-9670-661690457055}" type="sibTrans" cxnId="{B71146E3-DB40-407C-BF29-A2BD989C22F6}">
      <dgm:prSet/>
      <dgm:spPr/>
      <dgm:t>
        <a:bodyPr/>
        <a:lstStyle/>
        <a:p>
          <a:endParaRPr lang="en-US"/>
        </a:p>
      </dgm:t>
    </dgm:pt>
    <dgm:pt modelId="{B6E9E7D0-720B-42FC-992A-ACC8502B7B26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>
              <a:latin typeface="Helvetica" panose="020B0604020202020204" pitchFamily="34" charset="0"/>
              <a:cs typeface="Helvetica" panose="020B0604020202020204" pitchFamily="34" charset="0"/>
            </a:rPr>
            <a:t>Equivalence</a:t>
          </a:r>
        </a:p>
      </dgm:t>
    </dgm:pt>
    <dgm:pt modelId="{39E5D7EA-FC17-4128-9F9D-B383773E520C}" type="parTrans" cxnId="{C4A06CDF-D2E8-4D62-8995-785AFFAB3773}">
      <dgm:prSet/>
      <dgm:spPr/>
      <dgm:t>
        <a:bodyPr/>
        <a:lstStyle/>
        <a:p>
          <a:endParaRPr lang="en-US"/>
        </a:p>
      </dgm:t>
    </dgm:pt>
    <dgm:pt modelId="{7F270084-C9B4-4723-A4D4-8A66A7F23F8B}" type="sibTrans" cxnId="{C4A06CDF-D2E8-4D62-8995-785AFFAB3773}">
      <dgm:prSet/>
      <dgm:spPr/>
      <dgm:t>
        <a:bodyPr/>
        <a:lstStyle/>
        <a:p>
          <a:endParaRPr lang="en-US"/>
        </a:p>
      </dgm:t>
    </dgm:pt>
    <dgm:pt modelId="{5F4961D1-16B9-45D6-9C38-6CE533164694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>
              <a:latin typeface="Helvetica" panose="020B0604020202020204" pitchFamily="34" charset="0"/>
              <a:cs typeface="Helvetica" panose="020B0604020202020204" pitchFamily="34" charset="0"/>
            </a:rPr>
            <a:t>Non-inferiority</a:t>
          </a:r>
        </a:p>
      </dgm:t>
    </dgm:pt>
    <dgm:pt modelId="{E560C74B-7274-4852-A6D9-C2ABF4A986B4}" type="parTrans" cxnId="{E6D3DDC9-C37E-4D22-A89E-CD701846CE3F}">
      <dgm:prSet/>
      <dgm:spPr/>
      <dgm:t>
        <a:bodyPr/>
        <a:lstStyle/>
        <a:p>
          <a:endParaRPr lang="en-US"/>
        </a:p>
      </dgm:t>
    </dgm:pt>
    <dgm:pt modelId="{FFE73BB5-4E28-4595-BA20-2E2144E05C67}" type="sibTrans" cxnId="{E6D3DDC9-C37E-4D22-A89E-CD701846CE3F}">
      <dgm:prSet/>
      <dgm:spPr/>
      <dgm:t>
        <a:bodyPr/>
        <a:lstStyle/>
        <a:p>
          <a:endParaRPr lang="en-US"/>
        </a:p>
      </dgm:t>
    </dgm:pt>
    <dgm:pt modelId="{B13C5791-819D-49E7-9AF6-BAE10D17EC75}" type="pres">
      <dgm:prSet presAssocID="{7C7A9C10-89E3-4AE8-B63E-5DAB4751D11F}" presName="compositeShape" presStyleCnt="0">
        <dgm:presLayoutVars>
          <dgm:dir/>
          <dgm:resizeHandles/>
        </dgm:presLayoutVars>
      </dgm:prSet>
      <dgm:spPr/>
    </dgm:pt>
    <dgm:pt modelId="{54C1F09A-8626-44B2-B342-4F798B83703B}" type="pres">
      <dgm:prSet presAssocID="{7C7A9C10-89E3-4AE8-B63E-5DAB4751D11F}" presName="pyramid" presStyleLbl="node1" presStyleIdx="0" presStyleCnt="1" custLinFactNeighborX="-79375" custLinFactNeighborY="-1875"/>
      <dgm:spPr/>
    </dgm:pt>
    <dgm:pt modelId="{A497BC86-E650-4A13-98C5-D5F6C3D3AD73}" type="pres">
      <dgm:prSet presAssocID="{7C7A9C10-89E3-4AE8-B63E-5DAB4751D11F}" presName="theList" presStyleCnt="0"/>
      <dgm:spPr/>
    </dgm:pt>
    <dgm:pt modelId="{D7023725-A7B8-4AB8-AC4F-BF0A57E6B3AB}" type="pres">
      <dgm:prSet presAssocID="{855AACC1-2F98-4225-B921-7DE15F28EC66}" presName="aNode" presStyleLbl="fgAcc1" presStyleIdx="0" presStyleCnt="3" custScaleX="176133" custLinFactY="-22060" custLinFactNeighborX="300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6C194-B70E-4B28-9FB4-F3CFBC23589D}" type="pres">
      <dgm:prSet presAssocID="{855AACC1-2F98-4225-B921-7DE15F28EC66}" presName="aSpace" presStyleCnt="0"/>
      <dgm:spPr/>
    </dgm:pt>
    <dgm:pt modelId="{90CA86A2-E3D9-4BFF-BF7A-96EBDF789AA0}" type="pres">
      <dgm:prSet presAssocID="{B6E9E7D0-720B-42FC-992A-ACC8502B7B26}" presName="aNode" presStyleLbl="fgAcc1" presStyleIdx="1" presStyleCnt="3" custScaleX="204135" custLinFactNeighborX="2888" custLinFactNeighborY="90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5F8EA-215A-4ED5-BB55-21264ACCCA9E}" type="pres">
      <dgm:prSet presAssocID="{B6E9E7D0-720B-42FC-992A-ACC8502B7B26}" presName="aSpace" presStyleCnt="0"/>
      <dgm:spPr/>
    </dgm:pt>
    <dgm:pt modelId="{2FD8B6D9-E476-4E31-90B9-93BDB51F35C4}" type="pres">
      <dgm:prSet presAssocID="{5F4961D1-16B9-45D6-9C38-6CE533164694}" presName="aNode" presStyleLbl="fgAcc1" presStyleIdx="2" presStyleCnt="3" custScaleX="160102" custLinFactY="41760" custLinFactNeighborX="1153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C0418-B89B-482E-9855-4CFD1B8118B9}" type="pres">
      <dgm:prSet presAssocID="{5F4961D1-16B9-45D6-9C38-6CE533164694}" presName="aSpace" presStyleCnt="0"/>
      <dgm:spPr/>
    </dgm:pt>
  </dgm:ptLst>
  <dgm:cxnLst>
    <dgm:cxn modelId="{C4A06CDF-D2E8-4D62-8995-785AFFAB3773}" srcId="{7C7A9C10-89E3-4AE8-B63E-5DAB4751D11F}" destId="{B6E9E7D0-720B-42FC-992A-ACC8502B7B26}" srcOrd="1" destOrd="0" parTransId="{39E5D7EA-FC17-4128-9F9D-B383773E520C}" sibTransId="{7F270084-C9B4-4723-A4D4-8A66A7F23F8B}"/>
    <dgm:cxn modelId="{BA4AEABC-5F04-4AB4-8B1D-0363F1DD28B9}" type="presOf" srcId="{5F4961D1-16B9-45D6-9C38-6CE533164694}" destId="{2FD8B6D9-E476-4E31-90B9-93BDB51F35C4}" srcOrd="0" destOrd="0" presId="urn:microsoft.com/office/officeart/2005/8/layout/pyramid2"/>
    <dgm:cxn modelId="{E6D3DDC9-C37E-4D22-A89E-CD701846CE3F}" srcId="{7C7A9C10-89E3-4AE8-B63E-5DAB4751D11F}" destId="{5F4961D1-16B9-45D6-9C38-6CE533164694}" srcOrd="2" destOrd="0" parTransId="{E560C74B-7274-4852-A6D9-C2ABF4A986B4}" sibTransId="{FFE73BB5-4E28-4595-BA20-2E2144E05C67}"/>
    <dgm:cxn modelId="{38951B39-6627-44F7-8336-CF54F4DDD57B}" type="presOf" srcId="{B6E9E7D0-720B-42FC-992A-ACC8502B7B26}" destId="{90CA86A2-E3D9-4BFF-BF7A-96EBDF789AA0}" srcOrd="0" destOrd="0" presId="urn:microsoft.com/office/officeart/2005/8/layout/pyramid2"/>
    <dgm:cxn modelId="{61ADE074-8B47-4600-BE59-8980EE963533}" type="presOf" srcId="{855AACC1-2F98-4225-B921-7DE15F28EC66}" destId="{D7023725-A7B8-4AB8-AC4F-BF0A57E6B3AB}" srcOrd="0" destOrd="0" presId="urn:microsoft.com/office/officeart/2005/8/layout/pyramid2"/>
    <dgm:cxn modelId="{26BF593A-C820-4E28-9F1B-674CD636CA02}" type="presOf" srcId="{7C7A9C10-89E3-4AE8-B63E-5DAB4751D11F}" destId="{B13C5791-819D-49E7-9AF6-BAE10D17EC75}" srcOrd="0" destOrd="0" presId="urn:microsoft.com/office/officeart/2005/8/layout/pyramid2"/>
    <dgm:cxn modelId="{B71146E3-DB40-407C-BF29-A2BD989C22F6}" srcId="{7C7A9C10-89E3-4AE8-B63E-5DAB4751D11F}" destId="{855AACC1-2F98-4225-B921-7DE15F28EC66}" srcOrd="0" destOrd="0" parTransId="{BE285581-9063-40DD-A9A3-95004B3FA970}" sibTransId="{DFC1420A-B5EE-4306-9670-661690457055}"/>
    <dgm:cxn modelId="{FC6028F6-A6CD-4099-A5D1-DC7B89543469}" type="presParOf" srcId="{B13C5791-819D-49E7-9AF6-BAE10D17EC75}" destId="{54C1F09A-8626-44B2-B342-4F798B83703B}" srcOrd="0" destOrd="0" presId="urn:microsoft.com/office/officeart/2005/8/layout/pyramid2"/>
    <dgm:cxn modelId="{270116DC-3C21-4557-99F8-8F4E78A84626}" type="presParOf" srcId="{B13C5791-819D-49E7-9AF6-BAE10D17EC75}" destId="{A497BC86-E650-4A13-98C5-D5F6C3D3AD73}" srcOrd="1" destOrd="0" presId="urn:microsoft.com/office/officeart/2005/8/layout/pyramid2"/>
    <dgm:cxn modelId="{33A82005-92FE-416A-886A-3A05ED92FD20}" type="presParOf" srcId="{A497BC86-E650-4A13-98C5-D5F6C3D3AD73}" destId="{D7023725-A7B8-4AB8-AC4F-BF0A57E6B3AB}" srcOrd="0" destOrd="0" presId="urn:microsoft.com/office/officeart/2005/8/layout/pyramid2"/>
    <dgm:cxn modelId="{91F9C5F7-9EB3-4F23-9DAE-37962B50F31C}" type="presParOf" srcId="{A497BC86-E650-4A13-98C5-D5F6C3D3AD73}" destId="{1D86C194-B70E-4B28-9FB4-F3CFBC23589D}" srcOrd="1" destOrd="0" presId="urn:microsoft.com/office/officeart/2005/8/layout/pyramid2"/>
    <dgm:cxn modelId="{AC7743A8-32CA-4E16-97B3-5DA384172EA9}" type="presParOf" srcId="{A497BC86-E650-4A13-98C5-D5F6C3D3AD73}" destId="{90CA86A2-E3D9-4BFF-BF7A-96EBDF789AA0}" srcOrd="2" destOrd="0" presId="urn:microsoft.com/office/officeart/2005/8/layout/pyramid2"/>
    <dgm:cxn modelId="{8A9AD005-B8DA-4648-A48D-2D67546BC462}" type="presParOf" srcId="{A497BC86-E650-4A13-98C5-D5F6C3D3AD73}" destId="{A7A5F8EA-215A-4ED5-BB55-21264ACCCA9E}" srcOrd="3" destOrd="0" presId="urn:microsoft.com/office/officeart/2005/8/layout/pyramid2"/>
    <dgm:cxn modelId="{103E3F17-A02C-49F1-B336-7575D1B5431A}" type="presParOf" srcId="{A497BC86-E650-4A13-98C5-D5F6C3D3AD73}" destId="{2FD8B6D9-E476-4E31-90B9-93BDB51F35C4}" srcOrd="4" destOrd="0" presId="urn:microsoft.com/office/officeart/2005/8/layout/pyramid2"/>
    <dgm:cxn modelId="{ED9401AB-7CC4-4165-B152-4023B2CE4524}" type="presParOf" srcId="{A497BC86-E650-4A13-98C5-D5F6C3D3AD73}" destId="{03FC0418-B89B-482E-9855-4CFD1B8118B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BDC78-9DA3-491E-837F-566BAF5E43C2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667172-C8EC-4568-A2E5-3B754999C6EB}">
      <dgm:prSet phldrT="[Text]" custT="1"/>
      <dgm:spPr/>
      <dgm:t>
        <a:bodyPr/>
        <a:lstStyle/>
        <a:p>
          <a:r>
            <a:rPr lang="en-GB" sz="2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Chance of erroneous conclusions</a:t>
          </a:r>
        </a:p>
      </dgm:t>
    </dgm:pt>
    <dgm:pt modelId="{1BDA74F1-36EA-4847-8C1B-660BF2E02616}" type="parTrans" cxnId="{A338C1A3-3682-4291-8E35-0E19067EFE3D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7FB4143-B0CD-405D-B4D6-5D4E82BD3C7C}" type="sibTrans" cxnId="{A338C1A3-3682-4291-8E35-0E19067EFE3D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CE9304-128B-4AF2-84C8-C629ECF04BD5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GB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Should be controlled</a:t>
          </a:r>
        </a:p>
      </dgm:t>
    </dgm:pt>
    <dgm:pt modelId="{660900FD-4FC4-449D-AAA6-1339B0691A7F}" type="parTrans" cxnId="{3AD17F7B-6D33-478D-B4B7-5A77C44347D7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5F62ACF-DDB3-4F24-90F4-244AC32D9532}" type="sibTrans" cxnId="{3AD17F7B-6D33-478D-B4B7-5A77C44347D7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D58DCAB-AEEB-49BF-A50C-0256DC42FA81}">
      <dgm:prSet phldrT="[Text]" custT="1"/>
      <dgm:spPr/>
      <dgm:t>
        <a:bodyPr/>
        <a:lstStyle/>
        <a:p>
          <a:r>
            <a:rPr lang="en-GB" sz="2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Estimation of treatment effect</a:t>
          </a:r>
        </a:p>
      </dgm:t>
    </dgm:pt>
    <dgm:pt modelId="{6ABC8C13-8695-4FA5-A149-ECAF6468102B}" type="parTrans" cxnId="{B2A01FAE-0809-49AF-9FF8-CDFB1D176DC3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19E9B87-4FB1-4287-9E4C-BA42E8A258E8}" type="sibTrans" cxnId="{B2A01FAE-0809-49AF-9FF8-CDFB1D176DC3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B269577-7033-45DB-B33F-F11A02389F92}">
      <dgm:prSet phldrT="[Text]" custT="1"/>
      <dgm:spPr/>
      <dgm:t>
        <a:bodyPr/>
        <a:lstStyle/>
        <a:p>
          <a:r>
            <a:rPr lang="en-GB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Should be sufficiently reliable</a:t>
          </a:r>
        </a:p>
      </dgm:t>
    </dgm:pt>
    <dgm:pt modelId="{3613F708-6324-4A95-83A2-147EDAE64263}" type="parTrans" cxnId="{A1CEDDFB-5AFC-4D52-8445-90DD864AF13F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5C5FDB4-5976-40D0-93D7-7EED4ECC45D3}" type="sibTrans" cxnId="{A1CEDDFB-5AFC-4D52-8445-90DD864AF13F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F65BEEB-6017-410C-B1CA-60F714535313}">
      <dgm:prSet phldrT="[Text]" custT="1"/>
      <dgm:spPr/>
      <dgm:t>
        <a:bodyPr/>
        <a:lstStyle/>
        <a:p>
          <a:r>
            <a:rPr lang="en-GB" sz="2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Design details</a:t>
          </a:r>
        </a:p>
      </dgm:t>
    </dgm:pt>
    <dgm:pt modelId="{56D9EC66-438A-4398-94A5-195283AFD28A}" type="parTrans" cxnId="{0EA0A680-9B49-403B-9987-959767061F2C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8E00CD-DA55-4CE8-9950-8334390A5504}" type="sibTrans" cxnId="{0EA0A680-9B49-403B-9987-959767061F2C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0E3FAAC-C3D8-42AA-A0C9-3B8D18CFCF96}">
      <dgm:prSet phldrT="[Text]"/>
      <dgm:spPr/>
      <dgm:t>
        <a:bodyPr/>
        <a:lstStyle/>
        <a:p>
          <a:endParaRPr lang="en-GB" sz="1400" b="1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6E22B59-1B8B-47AC-8783-34D722D30B23}" type="parTrans" cxnId="{9B03248B-C848-4409-92F7-B373C3268D85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0488946-F29E-4C47-9582-A62B998A2E14}" type="sibTrans" cxnId="{9B03248B-C848-4409-92F7-B373C3268D85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BB86853-60E4-4A5B-84F8-CE402598DD2D}">
      <dgm:prSet phldrT="[Text]"/>
      <dgm:spPr/>
      <dgm:t>
        <a:bodyPr/>
        <a:lstStyle/>
        <a:p>
          <a:r>
            <a: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Trial integrity</a:t>
          </a:r>
        </a:p>
      </dgm:t>
    </dgm:pt>
    <dgm:pt modelId="{ACB7C8A5-0F57-47BF-8464-DDDEC789A90A}" type="parTrans" cxnId="{C92933E3-97B4-41DC-BCFB-BEF8D4D8B07E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A4E6568-CD1F-4E21-AAF9-EEC478489755}" type="sibTrans" cxnId="{C92933E3-97B4-41DC-BCFB-BEF8D4D8B07E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026F600-B053-4C90-8307-90B18814CD13}">
      <dgm:prSet custT="1"/>
      <dgm:spPr/>
      <dgm:t>
        <a:bodyPr/>
        <a:lstStyle/>
        <a:p>
          <a:r>
            <a:rPr lang="en-GB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Restricted access to interim results</a:t>
          </a:r>
        </a:p>
      </dgm:t>
    </dgm:pt>
    <dgm:pt modelId="{E3EE5D2D-E83C-4A62-9E90-1617B956B155}" type="parTrans" cxnId="{39F06094-C915-442D-BB11-C2B7BF022E9A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5B0FBBB-D96B-4FAE-9219-642DF30676D0}" type="sibTrans" cxnId="{39F06094-C915-442D-BB11-C2B7BF022E9A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D55ED96-5933-4052-8B37-99843885DBCE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endParaRPr lang="en-GB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CE4AB80-47CE-463B-90A8-AA4B9D5C92AB}" type="parTrans" cxnId="{DA07AB3E-87DB-4041-9BEA-39DDFDAC8FEB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0912334-9FA9-41C2-A260-E1C40B4F213C}" type="sibTrans" cxnId="{DA07AB3E-87DB-4041-9BEA-39DDFDAC8FEB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1CD2CD5-2355-441F-9E07-DEA302194321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Should be pre-specified</a:t>
          </a:r>
        </a:p>
      </dgm:t>
    </dgm:pt>
    <dgm:pt modelId="{637B2BAE-67C1-42DC-960D-6FC6A7D5B5A1}" type="parTrans" cxnId="{17A543AF-1BA4-47F9-B3E7-F5E48DE7F939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ECCE962-6DB2-41C2-8BB9-28077CE66994}" type="sibTrans" cxnId="{17A543AF-1BA4-47F9-B3E7-F5E48DE7F939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57E76A3-7F52-41BA-807C-7A88C0F05725}" type="pres">
      <dgm:prSet presAssocID="{27ABDC78-9DA3-491E-837F-566BAF5E43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1A07A7-BB21-4E31-A1B9-226515DF7FBD}" type="pres">
      <dgm:prSet presAssocID="{27ABDC78-9DA3-491E-837F-566BAF5E43C2}" presName="tSp" presStyleCnt="0"/>
      <dgm:spPr/>
    </dgm:pt>
    <dgm:pt modelId="{D73A328B-891A-46B2-A32E-7FAFD3A35922}" type="pres">
      <dgm:prSet presAssocID="{27ABDC78-9DA3-491E-837F-566BAF5E43C2}" presName="bSp" presStyleCnt="0"/>
      <dgm:spPr/>
    </dgm:pt>
    <dgm:pt modelId="{FF771B12-F715-4938-9095-C6FEF7DAF678}" type="pres">
      <dgm:prSet presAssocID="{27ABDC78-9DA3-491E-837F-566BAF5E43C2}" presName="process" presStyleCnt="0"/>
      <dgm:spPr/>
    </dgm:pt>
    <dgm:pt modelId="{E469DFF5-EB87-4E8E-A8C9-8DB67077F5D4}" type="pres">
      <dgm:prSet presAssocID="{FE667172-C8EC-4568-A2E5-3B754999C6EB}" presName="composite1" presStyleCnt="0"/>
      <dgm:spPr/>
    </dgm:pt>
    <dgm:pt modelId="{2431174C-4280-4AF7-ADF0-D3DC2184B5E5}" type="pres">
      <dgm:prSet presAssocID="{FE667172-C8EC-4568-A2E5-3B754999C6EB}" presName="dummyNode1" presStyleLbl="node1" presStyleIdx="0" presStyleCnt="4"/>
      <dgm:spPr/>
    </dgm:pt>
    <dgm:pt modelId="{99FFC72D-4546-4A7C-A380-306EE4B772C2}" type="pres">
      <dgm:prSet presAssocID="{FE667172-C8EC-4568-A2E5-3B754999C6EB}" presName="childNode1" presStyleLbl="bgAcc1" presStyleIdx="0" presStyleCnt="4" custScaleY="75634" custLinFactNeighborX="6408" custLinFactNeighborY="32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78FC6-E7BB-4C50-AC13-FA344D9744FC}" type="pres">
      <dgm:prSet presAssocID="{FE667172-C8EC-4568-A2E5-3B754999C6E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25B11-1522-485E-8D02-9B7631971F51}" type="pres">
      <dgm:prSet presAssocID="{FE667172-C8EC-4568-A2E5-3B754999C6EB}" presName="parentNode1" presStyleLbl="node1" presStyleIdx="0" presStyleCnt="4" custScaleX="121583" custScaleY="169529" custLinFactY="-86567" custLinFactNeighborX="4369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F5F14-8FEE-4797-971D-CD45E3F13EE0}" type="pres">
      <dgm:prSet presAssocID="{FE667172-C8EC-4568-A2E5-3B754999C6EB}" presName="connSite1" presStyleCnt="0"/>
      <dgm:spPr/>
    </dgm:pt>
    <dgm:pt modelId="{78612539-827A-4386-9EAB-44E687EB21A5}" type="pres">
      <dgm:prSet presAssocID="{D7FB4143-B0CD-405D-B4D6-5D4E82BD3C7C}" presName="Name9" presStyleLbl="sibTrans2D1" presStyleIdx="0" presStyleCnt="3" custAng="19998225" custScaleX="132092" custLinFactNeighborX="-14453" custLinFactNeighborY="-8360"/>
      <dgm:spPr/>
      <dgm:t>
        <a:bodyPr/>
        <a:lstStyle/>
        <a:p>
          <a:endParaRPr lang="en-US"/>
        </a:p>
      </dgm:t>
    </dgm:pt>
    <dgm:pt modelId="{F97B45B2-A8DF-435A-B1D4-C767363AE206}" type="pres">
      <dgm:prSet presAssocID="{0D58DCAB-AEEB-49BF-A50C-0256DC42FA81}" presName="composite2" presStyleCnt="0"/>
      <dgm:spPr/>
    </dgm:pt>
    <dgm:pt modelId="{F9843856-EAE0-4503-9ED9-8E7063D2C817}" type="pres">
      <dgm:prSet presAssocID="{0D58DCAB-AEEB-49BF-A50C-0256DC42FA81}" presName="dummyNode2" presStyleLbl="node1" presStyleIdx="0" presStyleCnt="4"/>
      <dgm:spPr/>
    </dgm:pt>
    <dgm:pt modelId="{66003CFD-C490-4FB0-A6B0-00EAEA12591C}" type="pres">
      <dgm:prSet presAssocID="{0D58DCAB-AEEB-49BF-A50C-0256DC42FA81}" presName="childNode2" presStyleLbl="bgAcc1" presStyleIdx="1" presStyleCnt="4" custScaleY="82836" custLinFactNeighborX="-4272" custLinFactNeighborY="-12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8987C-AD45-4566-BFA1-299EB3A16A10}" type="pres">
      <dgm:prSet presAssocID="{0D58DCAB-AEEB-49BF-A50C-0256DC42FA81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5F0B3-7CBD-4845-9AE7-F7A03081B851}" type="pres">
      <dgm:prSet presAssocID="{0D58DCAB-AEEB-49BF-A50C-0256DC42FA81}" presName="parentNode2" presStyleLbl="node1" presStyleIdx="1" presStyleCnt="4" custScaleX="121359" custScaleY="164457" custLinFactNeighborX="1163" custLinFactNeighborY="-444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ACB03-48EB-4E6E-B33F-CE18E968C1D9}" type="pres">
      <dgm:prSet presAssocID="{0D58DCAB-AEEB-49BF-A50C-0256DC42FA81}" presName="connSite2" presStyleCnt="0"/>
      <dgm:spPr/>
    </dgm:pt>
    <dgm:pt modelId="{EB75F611-FE80-4E0F-81A2-90D3FE5A4FA9}" type="pres">
      <dgm:prSet presAssocID="{319E9B87-4FB1-4287-9E4C-BA42E8A258E8}" presName="Name18" presStyleLbl="sibTrans2D1" presStyleIdx="1" presStyleCnt="3" custLinFactNeighborX="22100" custLinFactNeighborY="-425"/>
      <dgm:spPr/>
      <dgm:t>
        <a:bodyPr/>
        <a:lstStyle/>
        <a:p>
          <a:endParaRPr lang="en-US"/>
        </a:p>
      </dgm:t>
    </dgm:pt>
    <dgm:pt modelId="{BB1DC412-9B93-4F16-861F-F949137ED23A}" type="pres">
      <dgm:prSet presAssocID="{BF65BEEB-6017-410C-B1CA-60F714535313}" presName="composite1" presStyleCnt="0"/>
      <dgm:spPr/>
    </dgm:pt>
    <dgm:pt modelId="{12B1FC50-4047-48D0-9D57-9FF29EFE02EE}" type="pres">
      <dgm:prSet presAssocID="{BF65BEEB-6017-410C-B1CA-60F714535313}" presName="dummyNode1" presStyleLbl="node1" presStyleIdx="1" presStyleCnt="4"/>
      <dgm:spPr/>
    </dgm:pt>
    <dgm:pt modelId="{74DEE87A-E3B7-4BDB-B50C-DF3E17CAC09F}" type="pres">
      <dgm:prSet presAssocID="{BF65BEEB-6017-410C-B1CA-60F714535313}" presName="childNode1" presStyleLbl="bgAcc1" presStyleIdx="2" presStyleCnt="4" custScaleY="65328" custLinFactNeighborX="-17088" custLinFactNeighborY="23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AD127-960C-4CE6-912D-0BE17DDF8F28}" type="pres">
      <dgm:prSet presAssocID="{BF65BEEB-6017-410C-B1CA-60F714535313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AC8B9-CF34-4716-91F7-83E9BD4F0091}" type="pres">
      <dgm:prSet presAssocID="{BF65BEEB-6017-410C-B1CA-60F714535313}" presName="parentNode1" presStyleLbl="node1" presStyleIdx="2" presStyleCnt="4" custLinFactY="-63342" custLinFactNeighborX="-167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52B78-1CEF-4218-B2E1-9DE6531231D4}" type="pres">
      <dgm:prSet presAssocID="{BF65BEEB-6017-410C-B1CA-60F714535313}" presName="connSite1" presStyleCnt="0"/>
      <dgm:spPr/>
    </dgm:pt>
    <dgm:pt modelId="{A7707057-A14E-49E7-9719-358E6B3D66FC}" type="pres">
      <dgm:prSet presAssocID="{828E00CD-DA55-4CE8-9950-8334390A5504}" presName="Name9" presStyleLbl="sibTrans2D1" presStyleIdx="2" presStyleCnt="3" custAng="20783091" custLinFactNeighborX="7480" custLinFactNeighborY="-14205"/>
      <dgm:spPr/>
      <dgm:t>
        <a:bodyPr/>
        <a:lstStyle/>
        <a:p>
          <a:endParaRPr lang="en-US"/>
        </a:p>
      </dgm:t>
    </dgm:pt>
    <dgm:pt modelId="{266F02C7-EE3F-418F-A454-B651D75AA648}" type="pres">
      <dgm:prSet presAssocID="{4BB86853-60E4-4A5B-84F8-CE402598DD2D}" presName="composite2" presStyleCnt="0"/>
      <dgm:spPr/>
    </dgm:pt>
    <dgm:pt modelId="{9514FE42-158B-4E04-8838-E95E556E7F53}" type="pres">
      <dgm:prSet presAssocID="{4BB86853-60E4-4A5B-84F8-CE402598DD2D}" presName="dummyNode2" presStyleLbl="node1" presStyleIdx="2" presStyleCnt="4"/>
      <dgm:spPr/>
    </dgm:pt>
    <dgm:pt modelId="{CB57E5BF-DBD7-4832-93A3-11FA84DB8D0B}" type="pres">
      <dgm:prSet presAssocID="{4BB86853-60E4-4A5B-84F8-CE402598DD2D}" presName="childNode2" presStyleLbl="bgAcc1" presStyleIdx="3" presStyleCnt="4" custScaleX="101845" custScaleY="109729" custLinFactNeighborX="-8544" custLinFactNeighborY="-1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3CC4D-4401-4D7B-AA62-1FF65912016C}" type="pres">
      <dgm:prSet presAssocID="{4BB86853-60E4-4A5B-84F8-CE402598DD2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EADFB-49F8-403B-8AE2-ECE400B2DD52}" type="pres">
      <dgm:prSet presAssocID="{4BB86853-60E4-4A5B-84F8-CE402598DD2D}" presName="parentNode2" presStyleLbl="node1" presStyleIdx="3" presStyleCnt="4" custLinFactNeighborX="-20051" custLinFactNeighborY="104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EC11C-4744-48AF-A830-5784339EF7E1}" type="pres">
      <dgm:prSet presAssocID="{4BB86853-60E4-4A5B-84F8-CE402598DD2D}" presName="connSite2" presStyleCnt="0"/>
      <dgm:spPr/>
    </dgm:pt>
  </dgm:ptLst>
  <dgm:cxnLst>
    <dgm:cxn modelId="{C92933E3-97B4-41DC-BCFB-BEF8D4D8B07E}" srcId="{27ABDC78-9DA3-491E-837F-566BAF5E43C2}" destId="{4BB86853-60E4-4A5B-84F8-CE402598DD2D}" srcOrd="3" destOrd="0" parTransId="{ACB7C8A5-0F57-47BF-8464-DDDEC789A90A}" sibTransId="{5A4E6568-CD1F-4E21-AAF9-EEC478489755}"/>
    <dgm:cxn modelId="{B5B222DA-F659-47C1-8E6A-84D80E9E2F5B}" type="presOf" srcId="{D6CE9304-128B-4AF2-84C8-C629ECF04BD5}" destId="{99FFC72D-4546-4A7C-A380-306EE4B772C2}" srcOrd="0" destOrd="1" presId="urn:microsoft.com/office/officeart/2005/8/layout/hProcess4"/>
    <dgm:cxn modelId="{F8EC3DFE-D9C9-45DC-BE5B-BB1FF725980C}" type="presOf" srcId="{C026F600-B053-4C90-8307-90B18814CD13}" destId="{A8A3CC4D-4401-4D7B-AA62-1FF65912016C}" srcOrd="1" destOrd="0" presId="urn:microsoft.com/office/officeart/2005/8/layout/hProcess4"/>
    <dgm:cxn modelId="{B34AD2BA-3F85-424B-9C6D-AAE43C2D6C9A}" type="presOf" srcId="{5D55ED96-5933-4052-8B37-99843885DBCE}" destId="{99FFC72D-4546-4A7C-A380-306EE4B772C2}" srcOrd="0" destOrd="0" presId="urn:microsoft.com/office/officeart/2005/8/layout/hProcess4"/>
    <dgm:cxn modelId="{228CD94B-B60D-4DC6-95B5-CC31D056FA46}" type="presOf" srcId="{90E3FAAC-C3D8-42AA-A0C9-3B8D18CFCF96}" destId="{EE6AD127-960C-4CE6-912D-0BE17DDF8F28}" srcOrd="1" destOrd="0" presId="urn:microsoft.com/office/officeart/2005/8/layout/hProcess4"/>
    <dgm:cxn modelId="{F2CE3BD8-6288-4463-AB50-86D94B7BD27E}" type="presOf" srcId="{C026F600-B053-4C90-8307-90B18814CD13}" destId="{CB57E5BF-DBD7-4832-93A3-11FA84DB8D0B}" srcOrd="0" destOrd="0" presId="urn:microsoft.com/office/officeart/2005/8/layout/hProcess4"/>
    <dgm:cxn modelId="{9D76F1DB-7C7A-4755-A240-FFD7CC7F8F4D}" type="presOf" srcId="{319E9B87-4FB1-4287-9E4C-BA42E8A258E8}" destId="{EB75F611-FE80-4E0F-81A2-90D3FE5A4FA9}" srcOrd="0" destOrd="0" presId="urn:microsoft.com/office/officeart/2005/8/layout/hProcess4"/>
    <dgm:cxn modelId="{B2A01FAE-0809-49AF-9FF8-CDFB1D176DC3}" srcId="{27ABDC78-9DA3-491E-837F-566BAF5E43C2}" destId="{0D58DCAB-AEEB-49BF-A50C-0256DC42FA81}" srcOrd="1" destOrd="0" parTransId="{6ABC8C13-8695-4FA5-A149-ECAF6468102B}" sibTransId="{319E9B87-4FB1-4287-9E4C-BA42E8A258E8}"/>
    <dgm:cxn modelId="{C32FB261-2B57-4353-BCA9-3042CCB9609C}" type="presOf" srcId="{D6CE9304-128B-4AF2-84C8-C629ECF04BD5}" destId="{B3978FC6-E7BB-4C50-AC13-FA344D9744FC}" srcOrd="1" destOrd="1" presId="urn:microsoft.com/office/officeart/2005/8/layout/hProcess4"/>
    <dgm:cxn modelId="{B58567FF-6931-4174-A78A-CD0B2E457F0E}" type="presOf" srcId="{FE667172-C8EC-4568-A2E5-3B754999C6EB}" destId="{31D25B11-1522-485E-8D02-9B7631971F51}" srcOrd="0" destOrd="0" presId="urn:microsoft.com/office/officeart/2005/8/layout/hProcess4"/>
    <dgm:cxn modelId="{2FDE21BF-86ED-45DE-B379-A4152C71043D}" type="presOf" srcId="{90E3FAAC-C3D8-42AA-A0C9-3B8D18CFCF96}" destId="{74DEE87A-E3B7-4BDB-B50C-DF3E17CAC09F}" srcOrd="0" destOrd="0" presId="urn:microsoft.com/office/officeart/2005/8/layout/hProcess4"/>
    <dgm:cxn modelId="{9B03248B-C848-4409-92F7-B373C3268D85}" srcId="{BF65BEEB-6017-410C-B1CA-60F714535313}" destId="{90E3FAAC-C3D8-42AA-A0C9-3B8D18CFCF96}" srcOrd="0" destOrd="0" parTransId="{86E22B59-1B8B-47AC-8783-34D722D30B23}" sibTransId="{20488946-F29E-4C47-9582-A62B998A2E14}"/>
    <dgm:cxn modelId="{0EA0A680-9B49-403B-9987-959767061F2C}" srcId="{27ABDC78-9DA3-491E-837F-566BAF5E43C2}" destId="{BF65BEEB-6017-410C-B1CA-60F714535313}" srcOrd="2" destOrd="0" parTransId="{56D9EC66-438A-4398-94A5-195283AFD28A}" sibTransId="{828E00CD-DA55-4CE8-9950-8334390A5504}"/>
    <dgm:cxn modelId="{A1CEDDFB-5AFC-4D52-8445-90DD864AF13F}" srcId="{0D58DCAB-AEEB-49BF-A50C-0256DC42FA81}" destId="{6B269577-7033-45DB-B33F-F11A02389F92}" srcOrd="0" destOrd="0" parTransId="{3613F708-6324-4A95-83A2-147EDAE64263}" sibTransId="{55C5FDB4-5976-40D0-93D7-7EED4ECC45D3}"/>
    <dgm:cxn modelId="{AD1A4C9A-1852-414E-A6AE-C9A12C66922B}" type="presOf" srcId="{828E00CD-DA55-4CE8-9950-8334390A5504}" destId="{A7707057-A14E-49E7-9719-358E6B3D66FC}" srcOrd="0" destOrd="0" presId="urn:microsoft.com/office/officeart/2005/8/layout/hProcess4"/>
    <dgm:cxn modelId="{FBF121AE-057E-4A7B-B83C-D71AFA73A43D}" type="presOf" srcId="{27ABDC78-9DA3-491E-837F-566BAF5E43C2}" destId="{F57E76A3-7F52-41BA-807C-7A88C0F05725}" srcOrd="0" destOrd="0" presId="urn:microsoft.com/office/officeart/2005/8/layout/hProcess4"/>
    <dgm:cxn modelId="{C0B5D2D5-49DA-45E6-B0C3-03D253F81BC8}" type="presOf" srcId="{31CD2CD5-2355-441F-9E07-DEA302194321}" destId="{EE6AD127-960C-4CE6-912D-0BE17DDF8F28}" srcOrd="1" destOrd="1" presId="urn:microsoft.com/office/officeart/2005/8/layout/hProcess4"/>
    <dgm:cxn modelId="{74350CF3-72A7-469D-B017-11B20AD8FFBC}" type="presOf" srcId="{6B269577-7033-45DB-B33F-F11A02389F92}" destId="{06C8987C-AD45-4566-BFA1-299EB3A16A10}" srcOrd="1" destOrd="0" presId="urn:microsoft.com/office/officeart/2005/8/layout/hProcess4"/>
    <dgm:cxn modelId="{A338C1A3-3682-4291-8E35-0E19067EFE3D}" srcId="{27ABDC78-9DA3-491E-837F-566BAF5E43C2}" destId="{FE667172-C8EC-4568-A2E5-3B754999C6EB}" srcOrd="0" destOrd="0" parTransId="{1BDA74F1-36EA-4847-8C1B-660BF2E02616}" sibTransId="{D7FB4143-B0CD-405D-B4D6-5D4E82BD3C7C}"/>
    <dgm:cxn modelId="{426E8074-6C11-41D8-B519-03A522B86896}" type="presOf" srcId="{D7FB4143-B0CD-405D-B4D6-5D4E82BD3C7C}" destId="{78612539-827A-4386-9EAB-44E687EB21A5}" srcOrd="0" destOrd="0" presId="urn:microsoft.com/office/officeart/2005/8/layout/hProcess4"/>
    <dgm:cxn modelId="{DADB05F2-DEAA-4007-A1D6-5C73CFC27130}" type="presOf" srcId="{31CD2CD5-2355-441F-9E07-DEA302194321}" destId="{74DEE87A-E3B7-4BDB-B50C-DF3E17CAC09F}" srcOrd="0" destOrd="1" presId="urn:microsoft.com/office/officeart/2005/8/layout/hProcess4"/>
    <dgm:cxn modelId="{C23B8A58-03FD-4A3D-A0C2-3D26C016FC86}" type="presOf" srcId="{6B269577-7033-45DB-B33F-F11A02389F92}" destId="{66003CFD-C490-4FB0-A6B0-00EAEA12591C}" srcOrd="0" destOrd="0" presId="urn:microsoft.com/office/officeart/2005/8/layout/hProcess4"/>
    <dgm:cxn modelId="{DB346DBE-F50C-492D-8173-9AF1C55542AC}" type="presOf" srcId="{5D55ED96-5933-4052-8B37-99843885DBCE}" destId="{B3978FC6-E7BB-4C50-AC13-FA344D9744FC}" srcOrd="1" destOrd="0" presId="urn:microsoft.com/office/officeart/2005/8/layout/hProcess4"/>
    <dgm:cxn modelId="{17A543AF-1BA4-47F9-B3E7-F5E48DE7F939}" srcId="{BF65BEEB-6017-410C-B1CA-60F714535313}" destId="{31CD2CD5-2355-441F-9E07-DEA302194321}" srcOrd="1" destOrd="0" parTransId="{637B2BAE-67C1-42DC-960D-6FC6A7D5B5A1}" sibTransId="{AECCE962-6DB2-41C2-8BB9-28077CE66994}"/>
    <dgm:cxn modelId="{DA07AB3E-87DB-4041-9BEA-39DDFDAC8FEB}" srcId="{FE667172-C8EC-4568-A2E5-3B754999C6EB}" destId="{5D55ED96-5933-4052-8B37-99843885DBCE}" srcOrd="0" destOrd="0" parTransId="{BCE4AB80-47CE-463B-90A8-AA4B9D5C92AB}" sibTransId="{C0912334-9FA9-41C2-A260-E1C40B4F213C}"/>
    <dgm:cxn modelId="{A2E996C7-B9F5-41BC-B909-CC753AAA8FE8}" type="presOf" srcId="{BF65BEEB-6017-410C-B1CA-60F714535313}" destId="{286AC8B9-CF34-4716-91F7-83E9BD4F0091}" srcOrd="0" destOrd="0" presId="urn:microsoft.com/office/officeart/2005/8/layout/hProcess4"/>
    <dgm:cxn modelId="{3AD17F7B-6D33-478D-B4B7-5A77C44347D7}" srcId="{FE667172-C8EC-4568-A2E5-3B754999C6EB}" destId="{D6CE9304-128B-4AF2-84C8-C629ECF04BD5}" srcOrd="1" destOrd="0" parTransId="{660900FD-4FC4-449D-AAA6-1339B0691A7F}" sibTransId="{85F62ACF-DDB3-4F24-90F4-244AC32D9532}"/>
    <dgm:cxn modelId="{39F06094-C915-442D-BB11-C2B7BF022E9A}" srcId="{4BB86853-60E4-4A5B-84F8-CE402598DD2D}" destId="{C026F600-B053-4C90-8307-90B18814CD13}" srcOrd="0" destOrd="0" parTransId="{E3EE5D2D-E83C-4A62-9E90-1617B956B155}" sibTransId="{F5B0FBBB-D96B-4FAE-9219-642DF30676D0}"/>
    <dgm:cxn modelId="{537922F3-5FBB-4B10-A2B8-1E609DA80454}" type="presOf" srcId="{4BB86853-60E4-4A5B-84F8-CE402598DD2D}" destId="{F73EADFB-49F8-403B-8AE2-ECE400B2DD52}" srcOrd="0" destOrd="0" presId="urn:microsoft.com/office/officeart/2005/8/layout/hProcess4"/>
    <dgm:cxn modelId="{551F354F-0CCD-4EBE-AF00-3B0EB3AFE05F}" type="presOf" srcId="{0D58DCAB-AEEB-49BF-A50C-0256DC42FA81}" destId="{B7C5F0B3-7CBD-4845-9AE7-F7A03081B851}" srcOrd="0" destOrd="0" presId="urn:microsoft.com/office/officeart/2005/8/layout/hProcess4"/>
    <dgm:cxn modelId="{1302D146-5894-4B6E-A32E-775B73849C79}" type="presParOf" srcId="{F57E76A3-7F52-41BA-807C-7A88C0F05725}" destId="{971A07A7-BB21-4E31-A1B9-226515DF7FBD}" srcOrd="0" destOrd="0" presId="urn:microsoft.com/office/officeart/2005/8/layout/hProcess4"/>
    <dgm:cxn modelId="{B6FAB547-000D-4A80-8F9C-3B2A1EB35ED3}" type="presParOf" srcId="{F57E76A3-7F52-41BA-807C-7A88C0F05725}" destId="{D73A328B-891A-46B2-A32E-7FAFD3A35922}" srcOrd="1" destOrd="0" presId="urn:microsoft.com/office/officeart/2005/8/layout/hProcess4"/>
    <dgm:cxn modelId="{857F541D-C75A-4029-A06B-3FB103AE6D8B}" type="presParOf" srcId="{F57E76A3-7F52-41BA-807C-7A88C0F05725}" destId="{FF771B12-F715-4938-9095-C6FEF7DAF678}" srcOrd="2" destOrd="0" presId="urn:microsoft.com/office/officeart/2005/8/layout/hProcess4"/>
    <dgm:cxn modelId="{556EA01D-D378-42A3-9D99-A6CF0612FE66}" type="presParOf" srcId="{FF771B12-F715-4938-9095-C6FEF7DAF678}" destId="{E469DFF5-EB87-4E8E-A8C9-8DB67077F5D4}" srcOrd="0" destOrd="0" presId="urn:microsoft.com/office/officeart/2005/8/layout/hProcess4"/>
    <dgm:cxn modelId="{E60A0B8C-EB2F-4E7F-A073-0767673B0A79}" type="presParOf" srcId="{E469DFF5-EB87-4E8E-A8C9-8DB67077F5D4}" destId="{2431174C-4280-4AF7-ADF0-D3DC2184B5E5}" srcOrd="0" destOrd="0" presId="urn:microsoft.com/office/officeart/2005/8/layout/hProcess4"/>
    <dgm:cxn modelId="{26564ED0-7B83-4FB4-BD7D-DB05893D4FAD}" type="presParOf" srcId="{E469DFF5-EB87-4E8E-A8C9-8DB67077F5D4}" destId="{99FFC72D-4546-4A7C-A380-306EE4B772C2}" srcOrd="1" destOrd="0" presId="urn:microsoft.com/office/officeart/2005/8/layout/hProcess4"/>
    <dgm:cxn modelId="{314EB75C-14A0-43BD-B596-83A9AE9C130A}" type="presParOf" srcId="{E469DFF5-EB87-4E8E-A8C9-8DB67077F5D4}" destId="{B3978FC6-E7BB-4C50-AC13-FA344D9744FC}" srcOrd="2" destOrd="0" presId="urn:microsoft.com/office/officeart/2005/8/layout/hProcess4"/>
    <dgm:cxn modelId="{5F8DB095-64B4-4F46-A086-16F3449C1A48}" type="presParOf" srcId="{E469DFF5-EB87-4E8E-A8C9-8DB67077F5D4}" destId="{31D25B11-1522-485E-8D02-9B7631971F51}" srcOrd="3" destOrd="0" presId="urn:microsoft.com/office/officeart/2005/8/layout/hProcess4"/>
    <dgm:cxn modelId="{DA099309-F062-4C3A-AD40-355E11BB6F19}" type="presParOf" srcId="{E469DFF5-EB87-4E8E-A8C9-8DB67077F5D4}" destId="{C51F5F14-8FEE-4797-971D-CD45E3F13EE0}" srcOrd="4" destOrd="0" presId="urn:microsoft.com/office/officeart/2005/8/layout/hProcess4"/>
    <dgm:cxn modelId="{AAC852FC-9484-485E-A0F9-24FFCEAB7140}" type="presParOf" srcId="{FF771B12-F715-4938-9095-C6FEF7DAF678}" destId="{78612539-827A-4386-9EAB-44E687EB21A5}" srcOrd="1" destOrd="0" presId="urn:microsoft.com/office/officeart/2005/8/layout/hProcess4"/>
    <dgm:cxn modelId="{18AB54B5-3900-4B8B-A7ED-04FFEED8E698}" type="presParOf" srcId="{FF771B12-F715-4938-9095-C6FEF7DAF678}" destId="{F97B45B2-A8DF-435A-B1D4-C767363AE206}" srcOrd="2" destOrd="0" presId="urn:microsoft.com/office/officeart/2005/8/layout/hProcess4"/>
    <dgm:cxn modelId="{680203C9-FBE5-4701-AA8B-D277CFA70DBF}" type="presParOf" srcId="{F97B45B2-A8DF-435A-B1D4-C767363AE206}" destId="{F9843856-EAE0-4503-9ED9-8E7063D2C817}" srcOrd="0" destOrd="0" presId="urn:microsoft.com/office/officeart/2005/8/layout/hProcess4"/>
    <dgm:cxn modelId="{0C7C183A-7537-4B73-917E-6C22727A3794}" type="presParOf" srcId="{F97B45B2-A8DF-435A-B1D4-C767363AE206}" destId="{66003CFD-C490-4FB0-A6B0-00EAEA12591C}" srcOrd="1" destOrd="0" presId="urn:microsoft.com/office/officeart/2005/8/layout/hProcess4"/>
    <dgm:cxn modelId="{612CA418-64DC-4376-A8D6-B81605CB14D0}" type="presParOf" srcId="{F97B45B2-A8DF-435A-B1D4-C767363AE206}" destId="{06C8987C-AD45-4566-BFA1-299EB3A16A10}" srcOrd="2" destOrd="0" presId="urn:microsoft.com/office/officeart/2005/8/layout/hProcess4"/>
    <dgm:cxn modelId="{D0160530-E8B5-45B9-AFB8-06A35EC7BA96}" type="presParOf" srcId="{F97B45B2-A8DF-435A-B1D4-C767363AE206}" destId="{B7C5F0B3-7CBD-4845-9AE7-F7A03081B851}" srcOrd="3" destOrd="0" presId="urn:microsoft.com/office/officeart/2005/8/layout/hProcess4"/>
    <dgm:cxn modelId="{4729FE6F-8533-47F5-BEDE-69B8C81F87AA}" type="presParOf" srcId="{F97B45B2-A8DF-435A-B1D4-C767363AE206}" destId="{BCCACB03-48EB-4E6E-B33F-CE18E968C1D9}" srcOrd="4" destOrd="0" presId="urn:microsoft.com/office/officeart/2005/8/layout/hProcess4"/>
    <dgm:cxn modelId="{F967976C-5DF3-4421-A21C-15CE2AD4B5E0}" type="presParOf" srcId="{FF771B12-F715-4938-9095-C6FEF7DAF678}" destId="{EB75F611-FE80-4E0F-81A2-90D3FE5A4FA9}" srcOrd="3" destOrd="0" presId="urn:microsoft.com/office/officeart/2005/8/layout/hProcess4"/>
    <dgm:cxn modelId="{33C9577F-5458-45C3-AAA7-18BFEBD883F5}" type="presParOf" srcId="{FF771B12-F715-4938-9095-C6FEF7DAF678}" destId="{BB1DC412-9B93-4F16-861F-F949137ED23A}" srcOrd="4" destOrd="0" presId="urn:microsoft.com/office/officeart/2005/8/layout/hProcess4"/>
    <dgm:cxn modelId="{2A43D56A-3292-401D-9DB4-1EE710BA4A8C}" type="presParOf" srcId="{BB1DC412-9B93-4F16-861F-F949137ED23A}" destId="{12B1FC50-4047-48D0-9D57-9FF29EFE02EE}" srcOrd="0" destOrd="0" presId="urn:microsoft.com/office/officeart/2005/8/layout/hProcess4"/>
    <dgm:cxn modelId="{45A0CE4B-45B7-4CC7-AF10-91EC376732C4}" type="presParOf" srcId="{BB1DC412-9B93-4F16-861F-F949137ED23A}" destId="{74DEE87A-E3B7-4BDB-B50C-DF3E17CAC09F}" srcOrd="1" destOrd="0" presId="urn:microsoft.com/office/officeart/2005/8/layout/hProcess4"/>
    <dgm:cxn modelId="{D2948633-B6F5-4ECF-8817-60FEC0B0639C}" type="presParOf" srcId="{BB1DC412-9B93-4F16-861F-F949137ED23A}" destId="{EE6AD127-960C-4CE6-912D-0BE17DDF8F28}" srcOrd="2" destOrd="0" presId="urn:microsoft.com/office/officeart/2005/8/layout/hProcess4"/>
    <dgm:cxn modelId="{7B266170-C6B9-4601-826F-2700758B6312}" type="presParOf" srcId="{BB1DC412-9B93-4F16-861F-F949137ED23A}" destId="{286AC8B9-CF34-4716-91F7-83E9BD4F0091}" srcOrd="3" destOrd="0" presId="urn:microsoft.com/office/officeart/2005/8/layout/hProcess4"/>
    <dgm:cxn modelId="{6947205C-C4CD-4DD9-8544-D4BA902A2DB3}" type="presParOf" srcId="{BB1DC412-9B93-4F16-861F-F949137ED23A}" destId="{DF052B78-1CEF-4218-B2E1-9DE6531231D4}" srcOrd="4" destOrd="0" presId="urn:microsoft.com/office/officeart/2005/8/layout/hProcess4"/>
    <dgm:cxn modelId="{09F41F2D-DE96-49E0-9100-76943B20FA57}" type="presParOf" srcId="{FF771B12-F715-4938-9095-C6FEF7DAF678}" destId="{A7707057-A14E-49E7-9719-358E6B3D66FC}" srcOrd="5" destOrd="0" presId="urn:microsoft.com/office/officeart/2005/8/layout/hProcess4"/>
    <dgm:cxn modelId="{A62950B0-BB21-4588-B803-6A557D340D0F}" type="presParOf" srcId="{FF771B12-F715-4938-9095-C6FEF7DAF678}" destId="{266F02C7-EE3F-418F-A454-B651D75AA648}" srcOrd="6" destOrd="0" presId="urn:microsoft.com/office/officeart/2005/8/layout/hProcess4"/>
    <dgm:cxn modelId="{BC57DB70-78ED-49E3-8CEB-C8A3060C46DF}" type="presParOf" srcId="{266F02C7-EE3F-418F-A454-B651D75AA648}" destId="{9514FE42-158B-4E04-8838-E95E556E7F53}" srcOrd="0" destOrd="0" presId="urn:microsoft.com/office/officeart/2005/8/layout/hProcess4"/>
    <dgm:cxn modelId="{6D6FB146-24C7-4FD0-AFEE-B8ED7A6BBB75}" type="presParOf" srcId="{266F02C7-EE3F-418F-A454-B651D75AA648}" destId="{CB57E5BF-DBD7-4832-93A3-11FA84DB8D0B}" srcOrd="1" destOrd="0" presId="urn:microsoft.com/office/officeart/2005/8/layout/hProcess4"/>
    <dgm:cxn modelId="{F0B293C6-4ADA-4F78-8064-99BA9768FAC5}" type="presParOf" srcId="{266F02C7-EE3F-418F-A454-B651D75AA648}" destId="{A8A3CC4D-4401-4D7B-AA62-1FF65912016C}" srcOrd="2" destOrd="0" presId="urn:microsoft.com/office/officeart/2005/8/layout/hProcess4"/>
    <dgm:cxn modelId="{21CE788A-BF3A-4774-9419-976B384B8EDB}" type="presParOf" srcId="{266F02C7-EE3F-418F-A454-B651D75AA648}" destId="{F73EADFB-49F8-403B-8AE2-ECE400B2DD52}" srcOrd="3" destOrd="0" presId="urn:microsoft.com/office/officeart/2005/8/layout/hProcess4"/>
    <dgm:cxn modelId="{D4576EF5-2C0E-4390-877B-99501D473F77}" type="presParOf" srcId="{266F02C7-EE3F-418F-A454-B651D75AA648}" destId="{C72EC11C-4744-48AF-A830-5784339EF7E1}" srcOrd="4" destOrd="0" presId="urn:microsoft.com/office/officeart/2005/8/layout/hProcess4"/>
  </dgm:cxnLst>
  <dgm:bg>
    <a:solidFill>
      <a:schemeClr val="accent3">
        <a:lumMod val="60000"/>
        <a:lumOff val="40000"/>
      </a:schemeClr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10861D-7258-42D8-94BA-203071D397E1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C3B212-316D-4516-A01E-17C8FA7410FD}">
      <dgm:prSet phldrT="[Text]" custT="1"/>
      <dgm:spPr/>
      <dgm:t>
        <a:bodyPr/>
        <a:lstStyle/>
        <a:p>
          <a:pPr algn="l"/>
          <a:r>
            <a:rPr lang="en-GB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Remotely </a:t>
          </a:r>
        </a:p>
        <a:p>
          <a:pPr algn="l"/>
          <a:r>
            <a:rPr lang="en-GB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implemented</a:t>
          </a:r>
        </a:p>
      </dgm:t>
    </dgm:pt>
    <dgm:pt modelId="{F582BDA6-187D-4B35-85CB-6F31C2336C67}" type="parTrans" cxnId="{95048423-65C5-43F3-B06E-E0F40B4DE50E}">
      <dgm:prSet/>
      <dgm:spPr/>
      <dgm:t>
        <a:bodyPr/>
        <a:lstStyle/>
        <a:p>
          <a:pPr algn="l"/>
          <a:endParaRPr lang="en-GB" sz="25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F298F7B-1BA6-4910-966F-449A43405475}" type="sibTrans" cxnId="{95048423-65C5-43F3-B06E-E0F40B4DE50E}">
      <dgm:prSet/>
      <dgm:spPr/>
      <dgm:t>
        <a:bodyPr/>
        <a:lstStyle/>
        <a:p>
          <a:pPr algn="l"/>
          <a:endParaRPr lang="en-GB" sz="25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F205AEE-E48A-4E54-AFC3-EEB21514AE08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Uses e-health and tele-medicine platforms</a:t>
          </a:r>
        </a:p>
      </dgm:t>
    </dgm:pt>
    <dgm:pt modelId="{46175CBF-D2C1-4DF0-8DBB-F5C6440A510F}" type="parTrans" cxnId="{954822E5-C834-4A32-8030-544AA6387452}">
      <dgm:prSet/>
      <dgm:spPr/>
      <dgm:t>
        <a:bodyPr/>
        <a:lstStyle/>
        <a:p>
          <a:pPr algn="l"/>
          <a:endParaRPr lang="en-GB" sz="25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E71986-6D19-4592-B3E9-B70793020DCD}" type="sibTrans" cxnId="{954822E5-C834-4A32-8030-544AA6387452}">
      <dgm:prSet/>
      <dgm:spPr/>
      <dgm:t>
        <a:bodyPr/>
        <a:lstStyle/>
        <a:p>
          <a:pPr algn="l"/>
          <a:endParaRPr lang="en-GB" sz="25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D201660-38E2-49AC-9DF3-01A3D6CF5F6A}">
      <dgm:prSet phldrT="[Text]" custT="1"/>
      <dgm:spPr/>
      <dgm:t>
        <a:bodyPr/>
        <a:lstStyle/>
        <a:p>
          <a:pPr algn="l"/>
          <a:r>
            <a:rPr lang="en-GB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Remote data collection systems / applications</a:t>
          </a:r>
        </a:p>
      </dgm:t>
    </dgm:pt>
    <dgm:pt modelId="{941B0760-2CE3-42CD-ABA4-7B1882510B9A}" type="parTrans" cxnId="{AB4098EA-0A30-4B99-90F4-E36247446D2D}">
      <dgm:prSet/>
      <dgm:spPr/>
      <dgm:t>
        <a:bodyPr/>
        <a:lstStyle/>
        <a:p>
          <a:pPr algn="l"/>
          <a:endParaRPr lang="en-GB" sz="25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DCE962-BE87-4F2F-AECD-41D0B1CA21B2}" type="sibTrans" cxnId="{AB4098EA-0A30-4B99-90F4-E36247446D2D}">
      <dgm:prSet/>
      <dgm:spPr/>
      <dgm:t>
        <a:bodyPr/>
        <a:lstStyle/>
        <a:p>
          <a:pPr algn="l"/>
          <a:endParaRPr lang="en-GB" sz="25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9E3D2E-2A54-4250-A4D6-528708A563A5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l"/>
          <a:r>
            <a:rPr lang="en-GB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Digital technology  and </a:t>
          </a:r>
          <a:r>
            <a:rPr lang="en-GB" sz="2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devices (E.g. smart phones, wearables, sensors)</a:t>
          </a:r>
          <a:endParaRPr lang="en-GB" sz="25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A79F72-5E7B-4B1A-AA01-36D93DEFFA4B}" type="parTrans" cxnId="{302623D9-EFFD-4AD5-9A0A-B3CB7E7025F6}">
      <dgm:prSet/>
      <dgm:spPr/>
      <dgm:t>
        <a:bodyPr/>
        <a:lstStyle/>
        <a:p>
          <a:pPr algn="l"/>
          <a:endParaRPr lang="en-GB" sz="25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A87197A-B28C-4160-9D8A-A40F4A5C3F16}" type="sibTrans" cxnId="{302623D9-EFFD-4AD5-9A0A-B3CB7E7025F6}">
      <dgm:prSet/>
      <dgm:spPr/>
      <dgm:t>
        <a:bodyPr/>
        <a:lstStyle/>
        <a:p>
          <a:pPr algn="l"/>
          <a:endParaRPr lang="en-GB" sz="25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F049608-6515-42DC-8E37-4994F9FBBBCB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l"/>
          <a:r>
            <a:rPr lang="en-GB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Remote monitoring</a:t>
          </a:r>
        </a:p>
      </dgm:t>
    </dgm:pt>
    <dgm:pt modelId="{FD76EC26-1490-4D61-8CD0-1C641DA57DEB}" type="parTrans" cxnId="{DEEF6BE5-11DA-4635-83E5-AD39A36BA77B}">
      <dgm:prSet/>
      <dgm:spPr/>
      <dgm:t>
        <a:bodyPr/>
        <a:lstStyle/>
        <a:p>
          <a:pPr algn="l"/>
          <a:endParaRPr lang="en-GB" sz="25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C7CC0C-241F-42C9-BBD5-A76D365CBC2D}" type="sibTrans" cxnId="{DEEF6BE5-11DA-4635-83E5-AD39A36BA77B}">
      <dgm:prSet/>
      <dgm:spPr/>
      <dgm:t>
        <a:bodyPr/>
        <a:lstStyle/>
        <a:p>
          <a:pPr algn="l"/>
          <a:endParaRPr lang="en-GB" sz="25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A88175D-3732-4BA4-A67C-F29FBAC9FE78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l"/>
          <a:endParaRPr lang="en-GB" sz="25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5F979A4-4441-45F8-BE13-54C60B1E66D0}" type="parTrans" cxnId="{B0EFFC33-06B1-44D2-B805-B299776FBBBA}">
      <dgm:prSet/>
      <dgm:spPr/>
      <dgm:t>
        <a:bodyPr/>
        <a:lstStyle/>
        <a:p>
          <a:pPr algn="l"/>
          <a:endParaRPr lang="en-GB" sz="25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4B260FB-A86D-47AA-B59A-AF17C5D6A16A}" type="sibTrans" cxnId="{B0EFFC33-06B1-44D2-B805-B299776FBBBA}">
      <dgm:prSet/>
      <dgm:spPr/>
      <dgm:t>
        <a:bodyPr/>
        <a:lstStyle/>
        <a:p>
          <a:pPr algn="l"/>
          <a:endParaRPr lang="en-GB" sz="25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D634DE-264A-40DB-AF25-48E84013E900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l"/>
          <a:r>
            <a:rPr lang="en-GB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Patients not needing to be in a Hospital trial site</a:t>
          </a:r>
        </a:p>
      </dgm:t>
    </dgm:pt>
    <dgm:pt modelId="{FB6B6AE4-AC30-4CA9-A4E4-5C237CDCCC31}" type="parTrans" cxnId="{D96B6C4F-A22C-413D-B246-9C067631372A}">
      <dgm:prSet/>
      <dgm:spPr/>
      <dgm:t>
        <a:bodyPr/>
        <a:lstStyle/>
        <a:p>
          <a:pPr algn="l"/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1F45809-3983-4F4D-BDDF-4C3E0E72E5F9}" type="sibTrans" cxnId="{D96B6C4F-A22C-413D-B246-9C067631372A}">
      <dgm:prSet/>
      <dgm:spPr/>
      <dgm:t>
        <a:bodyPr/>
        <a:lstStyle/>
        <a:p>
          <a:pPr algn="l"/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882B7A-42EE-4FCA-B686-76C6D624E257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l"/>
          <a:r>
            <a:rPr lang="en-GB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Implemented at patient homes or in nearby local health facility </a:t>
          </a:r>
        </a:p>
      </dgm:t>
    </dgm:pt>
    <dgm:pt modelId="{C9064FF9-AD73-4924-99ED-A82EFC2A4116}" type="parTrans" cxnId="{4372D3A1-A943-406F-A1FA-57279321AD40}">
      <dgm:prSet/>
      <dgm:spPr/>
      <dgm:t>
        <a:bodyPr/>
        <a:lstStyle/>
        <a:p>
          <a:pPr algn="l"/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CBAF55D-2B2A-41BB-9809-7A3CC9322E82}" type="sibTrans" cxnId="{4372D3A1-A943-406F-A1FA-57279321AD40}">
      <dgm:prSet/>
      <dgm:spPr/>
      <dgm:t>
        <a:bodyPr/>
        <a:lstStyle/>
        <a:p>
          <a:pPr algn="l"/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0A55D11-B860-44B6-90F9-F3F610A577DB}" type="pres">
      <dgm:prSet presAssocID="{7210861D-7258-42D8-94BA-203071D397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C6D4FD-E993-456B-96A9-5378B894F381}" type="pres">
      <dgm:prSet presAssocID="{50C3B212-316D-4516-A01E-17C8FA7410FD}" presName="linNode" presStyleCnt="0"/>
      <dgm:spPr/>
    </dgm:pt>
    <dgm:pt modelId="{CBBF640D-AC26-4292-B867-542FA0BDE7CA}" type="pres">
      <dgm:prSet presAssocID="{50C3B212-316D-4516-A01E-17C8FA7410FD}" presName="parentText" presStyleLbl="node1" presStyleIdx="0" presStyleCnt="3" custScaleX="79767" custScaleY="67304" custLinFactNeighborX="-1117" custLinFactNeighborY="17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9D408-C72E-4CC1-A624-F75D83DFE09C}" type="pres">
      <dgm:prSet presAssocID="{50C3B212-316D-4516-A01E-17C8FA7410FD}" presName="descendantText" presStyleLbl="alignAccFollowNode1" presStyleIdx="0" presStyleCnt="3" custScaleX="110774" custScaleY="107206" custLinFactNeighborX="-206" custLinFactNeighborY="-4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E93B3-725A-4889-89FC-8DAC96F13C71}" type="pres">
      <dgm:prSet presAssocID="{4F298F7B-1BA6-4910-966F-449A43405475}" presName="sp" presStyleCnt="0"/>
      <dgm:spPr/>
    </dgm:pt>
    <dgm:pt modelId="{BBB069BC-7229-408E-86C0-B1FFD25CA155}" type="pres">
      <dgm:prSet presAssocID="{7F205AEE-E48A-4E54-AFC3-EEB21514AE08}" presName="linNode" presStyleCnt="0"/>
      <dgm:spPr/>
    </dgm:pt>
    <dgm:pt modelId="{F2E09EC1-3BB4-456D-8AE5-854DAAEE5631}" type="pres">
      <dgm:prSet presAssocID="{7F205AEE-E48A-4E54-AFC3-EEB21514AE08}" presName="parentText" presStyleLbl="node1" presStyleIdx="1" presStyleCnt="3" custScaleX="79389" custScaleY="82227" custLinFactNeighborX="-967" custLinFactNeighborY="-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A914F-207E-416F-B221-3F3E180A28DF}" type="pres">
      <dgm:prSet presAssocID="{7F205AEE-E48A-4E54-AFC3-EEB21514AE08}" presName="descendantText" presStyleLbl="alignAccFollowNode1" presStyleIdx="1" presStyleCnt="3" custScaleX="108158" custLinFactNeighborX="-33" custLinFactNeighborY="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AFF4F-E249-4F12-A070-A82FF3622148}" type="pres">
      <dgm:prSet presAssocID="{93E71986-6D19-4592-B3E9-B70793020DCD}" presName="sp" presStyleCnt="0"/>
      <dgm:spPr/>
    </dgm:pt>
    <dgm:pt modelId="{FF61B6C7-5E15-4DB6-8437-3EB08053A760}" type="pres">
      <dgm:prSet presAssocID="{3D201660-38E2-49AC-9DF3-01A3D6CF5F6A}" presName="linNode" presStyleCnt="0"/>
      <dgm:spPr/>
    </dgm:pt>
    <dgm:pt modelId="{458D56C1-FB3D-4393-B23E-230D7DD577CA}" type="pres">
      <dgm:prSet presAssocID="{3D201660-38E2-49AC-9DF3-01A3D6CF5F6A}" presName="parentText" presStyleLbl="node1" presStyleIdx="2" presStyleCnt="3" custScaleX="79398" custScaleY="75958" custLinFactNeighborX="-1117" custLinFactNeighborY="-23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84AF7-64CF-4204-96DA-3098EB34F80F}" type="pres">
      <dgm:prSet presAssocID="{3D201660-38E2-49AC-9DF3-01A3D6CF5F6A}" presName="descendantText" presStyleLbl="alignAccFollowNode1" presStyleIdx="2" presStyleCnt="3" custScaleX="108153" custScaleY="75027" custLinFactNeighborX="-456" custLinFactNeighborY="-2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2623D9-EFFD-4AD5-9A0A-B3CB7E7025F6}" srcId="{7F205AEE-E48A-4E54-AFC3-EEB21514AE08}" destId="{4C9E3D2E-2A54-4250-A4D6-528708A563A5}" srcOrd="0" destOrd="0" parTransId="{30A79F72-5E7B-4B1A-AA01-36D93DEFFA4B}" sibTransId="{9A87197A-B28C-4160-9D8A-A40F4A5C3F16}"/>
    <dgm:cxn modelId="{4372D3A1-A943-406F-A1FA-57279321AD40}" srcId="{50C3B212-316D-4516-A01E-17C8FA7410FD}" destId="{AD882B7A-42EE-4FCA-B686-76C6D624E257}" srcOrd="1" destOrd="0" parTransId="{C9064FF9-AD73-4924-99ED-A82EFC2A4116}" sibTransId="{DCBAF55D-2B2A-41BB-9809-7A3CC9322E82}"/>
    <dgm:cxn modelId="{DEEF6BE5-11DA-4635-83E5-AD39A36BA77B}" srcId="{3D201660-38E2-49AC-9DF3-01A3D6CF5F6A}" destId="{5F049608-6515-42DC-8E37-4994F9FBBBCB}" srcOrd="0" destOrd="0" parTransId="{FD76EC26-1490-4D61-8CD0-1C641DA57DEB}" sibTransId="{93C7CC0C-241F-42C9-BBD5-A76D365CBC2D}"/>
    <dgm:cxn modelId="{95048423-65C5-43F3-B06E-E0F40B4DE50E}" srcId="{7210861D-7258-42D8-94BA-203071D397E1}" destId="{50C3B212-316D-4516-A01E-17C8FA7410FD}" srcOrd="0" destOrd="0" parTransId="{F582BDA6-187D-4B35-85CB-6F31C2336C67}" sibTransId="{4F298F7B-1BA6-4910-966F-449A43405475}"/>
    <dgm:cxn modelId="{D96B6C4F-A22C-413D-B246-9C067631372A}" srcId="{50C3B212-316D-4516-A01E-17C8FA7410FD}" destId="{A4D634DE-264A-40DB-AF25-48E84013E900}" srcOrd="0" destOrd="0" parTransId="{FB6B6AE4-AC30-4CA9-A4E4-5C237CDCCC31}" sibTransId="{01F45809-3983-4F4D-BDDF-4C3E0E72E5F9}"/>
    <dgm:cxn modelId="{4C7B2FE3-2B3A-4859-83A4-738976AF22F5}" type="presOf" srcId="{A4D634DE-264A-40DB-AF25-48E84013E900}" destId="{42E9D408-C72E-4CC1-A624-F75D83DFE09C}" srcOrd="0" destOrd="0" presId="urn:microsoft.com/office/officeart/2005/8/layout/vList5"/>
    <dgm:cxn modelId="{0EEBB8CF-89E1-418B-96BB-0D40E32BD362}" type="presOf" srcId="{7F205AEE-E48A-4E54-AFC3-EEB21514AE08}" destId="{F2E09EC1-3BB4-456D-8AE5-854DAAEE5631}" srcOrd="0" destOrd="0" presId="urn:microsoft.com/office/officeart/2005/8/layout/vList5"/>
    <dgm:cxn modelId="{AB4098EA-0A30-4B99-90F4-E36247446D2D}" srcId="{7210861D-7258-42D8-94BA-203071D397E1}" destId="{3D201660-38E2-49AC-9DF3-01A3D6CF5F6A}" srcOrd="2" destOrd="0" parTransId="{941B0760-2CE3-42CD-ABA4-7B1882510B9A}" sibTransId="{D6DCE962-BE87-4F2F-AECD-41D0B1CA21B2}"/>
    <dgm:cxn modelId="{FB49064A-47B6-4217-94E3-5E7ECF309FD4}" type="presOf" srcId="{AA88175D-3732-4BA4-A67C-F29FBAC9FE78}" destId="{5C4A914F-207E-416F-B221-3F3E180A28DF}" srcOrd="0" destOrd="1" presId="urn:microsoft.com/office/officeart/2005/8/layout/vList5"/>
    <dgm:cxn modelId="{C2485A5E-D93E-46D3-A928-DE076BED04EB}" type="presOf" srcId="{3D201660-38E2-49AC-9DF3-01A3D6CF5F6A}" destId="{458D56C1-FB3D-4393-B23E-230D7DD577CA}" srcOrd="0" destOrd="0" presId="urn:microsoft.com/office/officeart/2005/8/layout/vList5"/>
    <dgm:cxn modelId="{6CBA8D2B-E874-4BDD-BB05-F881D8A2D5A1}" type="presOf" srcId="{7210861D-7258-42D8-94BA-203071D397E1}" destId="{B0A55D11-B860-44B6-90F9-F3F610A577DB}" srcOrd="0" destOrd="0" presId="urn:microsoft.com/office/officeart/2005/8/layout/vList5"/>
    <dgm:cxn modelId="{954822E5-C834-4A32-8030-544AA6387452}" srcId="{7210861D-7258-42D8-94BA-203071D397E1}" destId="{7F205AEE-E48A-4E54-AFC3-EEB21514AE08}" srcOrd="1" destOrd="0" parTransId="{46175CBF-D2C1-4DF0-8DBB-F5C6440A510F}" sibTransId="{93E71986-6D19-4592-B3E9-B70793020DCD}"/>
    <dgm:cxn modelId="{F4474348-B38E-47C4-AF33-E2F0618ECFC8}" type="presOf" srcId="{5F049608-6515-42DC-8E37-4994F9FBBBCB}" destId="{56C84AF7-64CF-4204-96DA-3098EB34F80F}" srcOrd="0" destOrd="0" presId="urn:microsoft.com/office/officeart/2005/8/layout/vList5"/>
    <dgm:cxn modelId="{971C6403-1350-499C-AA0F-C050825B9CCF}" type="presOf" srcId="{AD882B7A-42EE-4FCA-B686-76C6D624E257}" destId="{42E9D408-C72E-4CC1-A624-F75D83DFE09C}" srcOrd="0" destOrd="1" presId="urn:microsoft.com/office/officeart/2005/8/layout/vList5"/>
    <dgm:cxn modelId="{F1FB9D4B-98C5-4A7A-9AA4-B424406F8FF5}" type="presOf" srcId="{50C3B212-316D-4516-A01E-17C8FA7410FD}" destId="{CBBF640D-AC26-4292-B867-542FA0BDE7CA}" srcOrd="0" destOrd="0" presId="urn:microsoft.com/office/officeart/2005/8/layout/vList5"/>
    <dgm:cxn modelId="{81D322FE-7E41-4F91-974F-03C8AF8CB0EA}" type="presOf" srcId="{4C9E3D2E-2A54-4250-A4D6-528708A563A5}" destId="{5C4A914F-207E-416F-B221-3F3E180A28DF}" srcOrd="0" destOrd="0" presId="urn:microsoft.com/office/officeart/2005/8/layout/vList5"/>
    <dgm:cxn modelId="{B0EFFC33-06B1-44D2-B805-B299776FBBBA}" srcId="{7F205AEE-E48A-4E54-AFC3-EEB21514AE08}" destId="{AA88175D-3732-4BA4-A67C-F29FBAC9FE78}" srcOrd="1" destOrd="0" parTransId="{75F979A4-4441-45F8-BE13-54C60B1E66D0}" sibTransId="{74B260FB-A86D-47AA-B59A-AF17C5D6A16A}"/>
    <dgm:cxn modelId="{25633F0F-1995-4D7C-99EB-7152AA537FD8}" type="presParOf" srcId="{B0A55D11-B860-44B6-90F9-F3F610A577DB}" destId="{D5C6D4FD-E993-456B-96A9-5378B894F381}" srcOrd="0" destOrd="0" presId="urn:microsoft.com/office/officeart/2005/8/layout/vList5"/>
    <dgm:cxn modelId="{E557933C-5E5A-429B-9BB5-B48F2505517C}" type="presParOf" srcId="{D5C6D4FD-E993-456B-96A9-5378B894F381}" destId="{CBBF640D-AC26-4292-B867-542FA0BDE7CA}" srcOrd="0" destOrd="0" presId="urn:microsoft.com/office/officeart/2005/8/layout/vList5"/>
    <dgm:cxn modelId="{4F3085CC-2FCA-4B54-A486-EE7AAA4D2A1D}" type="presParOf" srcId="{D5C6D4FD-E993-456B-96A9-5378B894F381}" destId="{42E9D408-C72E-4CC1-A624-F75D83DFE09C}" srcOrd="1" destOrd="0" presId="urn:microsoft.com/office/officeart/2005/8/layout/vList5"/>
    <dgm:cxn modelId="{0EC260BF-1386-4524-821E-BB80A803D9C6}" type="presParOf" srcId="{B0A55D11-B860-44B6-90F9-F3F610A577DB}" destId="{C0EE93B3-725A-4889-89FC-8DAC96F13C71}" srcOrd="1" destOrd="0" presId="urn:microsoft.com/office/officeart/2005/8/layout/vList5"/>
    <dgm:cxn modelId="{04CD91BC-DE19-4792-B277-AC7A73F00192}" type="presParOf" srcId="{B0A55D11-B860-44B6-90F9-F3F610A577DB}" destId="{BBB069BC-7229-408E-86C0-B1FFD25CA155}" srcOrd="2" destOrd="0" presId="urn:microsoft.com/office/officeart/2005/8/layout/vList5"/>
    <dgm:cxn modelId="{91BF5834-67A5-4D22-8E43-734266C94501}" type="presParOf" srcId="{BBB069BC-7229-408E-86C0-B1FFD25CA155}" destId="{F2E09EC1-3BB4-456D-8AE5-854DAAEE5631}" srcOrd="0" destOrd="0" presId="urn:microsoft.com/office/officeart/2005/8/layout/vList5"/>
    <dgm:cxn modelId="{79AC5C7B-1287-474E-8152-D0CEF0D44209}" type="presParOf" srcId="{BBB069BC-7229-408E-86C0-B1FFD25CA155}" destId="{5C4A914F-207E-416F-B221-3F3E180A28DF}" srcOrd="1" destOrd="0" presId="urn:microsoft.com/office/officeart/2005/8/layout/vList5"/>
    <dgm:cxn modelId="{B479E197-A636-4461-8F09-DBF4E6F53676}" type="presParOf" srcId="{B0A55D11-B860-44B6-90F9-F3F610A577DB}" destId="{551AFF4F-E249-4F12-A070-A82FF3622148}" srcOrd="3" destOrd="0" presId="urn:microsoft.com/office/officeart/2005/8/layout/vList5"/>
    <dgm:cxn modelId="{9E6E2009-59AC-46E5-84CE-ACC33D62AAE8}" type="presParOf" srcId="{B0A55D11-B860-44B6-90F9-F3F610A577DB}" destId="{FF61B6C7-5E15-4DB6-8437-3EB08053A760}" srcOrd="4" destOrd="0" presId="urn:microsoft.com/office/officeart/2005/8/layout/vList5"/>
    <dgm:cxn modelId="{804F43AE-4B93-4E04-AA17-44BDF7C02021}" type="presParOf" srcId="{FF61B6C7-5E15-4DB6-8437-3EB08053A760}" destId="{458D56C1-FB3D-4393-B23E-230D7DD577CA}" srcOrd="0" destOrd="0" presId="urn:microsoft.com/office/officeart/2005/8/layout/vList5"/>
    <dgm:cxn modelId="{7E70E3BC-5071-4A5F-BDB9-CCA6CCCFAF6B}" type="presParOf" srcId="{FF61B6C7-5E15-4DB6-8437-3EB08053A760}" destId="{56C84AF7-64CF-4204-96DA-3098EB34F80F}" srcOrd="1" destOrd="0" presId="urn:microsoft.com/office/officeart/2005/8/layout/vList5"/>
  </dgm:cxnLst>
  <dgm:bg>
    <a:solidFill>
      <a:schemeClr val="accent3">
        <a:lumMod val="20000"/>
        <a:lumOff val="80000"/>
      </a:schemeClr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039F64-5F2E-475F-B3BF-C8430FC734C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319DD4-7386-47E7-A1E6-EE881F68467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Logistically cost-effective</a:t>
          </a:r>
        </a:p>
      </dgm:t>
    </dgm:pt>
    <dgm:pt modelId="{7F4A47BC-6834-4C84-8897-FB205F245CA4}" type="parTrans" cxnId="{CBCC9D08-F7E9-4790-995D-764859F202BE}">
      <dgm:prSet/>
      <dgm:spPr/>
      <dgm:t>
        <a:bodyPr/>
        <a:lstStyle/>
        <a:p>
          <a:endParaRPr lang="en-GB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30E6F60-DD5A-484B-9B2A-25018E2051A9}" type="sibTrans" cxnId="{CBCC9D08-F7E9-4790-995D-764859F202BE}">
      <dgm:prSet/>
      <dgm:spPr/>
      <dgm:t>
        <a:bodyPr/>
        <a:lstStyle/>
        <a:p>
          <a:endParaRPr lang="en-GB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8633B00-7099-4C59-80B6-6B443114455A}">
      <dgm:prSet phldrT="[Text]" custT="1"/>
      <dgm:spPr>
        <a:noFill/>
      </dgm:spPr>
      <dgm:t>
        <a:bodyPr/>
        <a:lstStyle/>
        <a:p>
          <a:endParaRPr lang="en-GB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9047307-7029-4384-AFAD-E7C2D9071424}" type="parTrans" cxnId="{53294135-3A7B-4BCA-9528-A3FC7BB0E496}">
      <dgm:prSet/>
      <dgm:spPr/>
      <dgm:t>
        <a:bodyPr/>
        <a:lstStyle/>
        <a:p>
          <a:endParaRPr lang="en-GB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D38CCD5-5B9C-4609-9FA5-670A5008E22F}" type="sibTrans" cxnId="{53294135-3A7B-4BCA-9528-A3FC7BB0E496}">
      <dgm:prSet/>
      <dgm:spPr/>
      <dgm:t>
        <a:bodyPr/>
        <a:lstStyle/>
        <a:p>
          <a:endParaRPr lang="en-GB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CE99A07-9B20-414C-85E3-BECDF322CF1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Well adapted to pandemic situations</a:t>
          </a:r>
        </a:p>
      </dgm:t>
    </dgm:pt>
    <dgm:pt modelId="{4717ADD8-ECB1-4C03-BC1E-89383315A81C}" type="parTrans" cxnId="{489E1FFE-DD5A-4A63-A56D-94F4342834E4}">
      <dgm:prSet/>
      <dgm:spPr/>
      <dgm:t>
        <a:bodyPr/>
        <a:lstStyle/>
        <a:p>
          <a:endParaRPr lang="en-GB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6162D5F-2811-4C38-B860-A58F3513E8A9}" type="sibTrans" cxnId="{489E1FFE-DD5A-4A63-A56D-94F4342834E4}">
      <dgm:prSet/>
      <dgm:spPr/>
      <dgm:t>
        <a:bodyPr/>
        <a:lstStyle/>
        <a:p>
          <a:endParaRPr lang="en-GB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E46E95-691F-409A-853D-8751AC30C43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Recruitment of diverse patient populations</a:t>
          </a:r>
        </a:p>
      </dgm:t>
    </dgm:pt>
    <dgm:pt modelId="{ABC7B271-9A21-4885-9F2A-11972887D310}" type="parTrans" cxnId="{98CA6C57-5E37-4621-93BE-33E79EE303DF}">
      <dgm:prSet/>
      <dgm:spPr/>
      <dgm:t>
        <a:bodyPr/>
        <a:lstStyle/>
        <a:p>
          <a:endParaRPr lang="en-GB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2ACC4E7-8384-483B-9CD9-FD03CDE720BA}" type="sibTrans" cxnId="{98CA6C57-5E37-4621-93BE-33E79EE303DF}">
      <dgm:prSet/>
      <dgm:spPr/>
      <dgm:t>
        <a:bodyPr/>
        <a:lstStyle/>
        <a:p>
          <a:endParaRPr lang="en-GB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3F9959A-FFEF-41AD-9FC3-9C43A53ECD4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Improves  access to investigational products</a:t>
          </a:r>
        </a:p>
        <a:p>
          <a:pPr algn="l"/>
          <a:endParaRPr lang="en-GB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6ED9630-4F63-4F97-B77D-5B69897F7A05}" type="parTrans" cxnId="{57C21437-A094-4124-B21A-4F74759C1121}">
      <dgm:prSet/>
      <dgm:spPr/>
      <dgm:t>
        <a:bodyPr/>
        <a:lstStyle/>
        <a:p>
          <a:endParaRPr lang="en-GB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21B045E-82E8-4E3E-BF10-D4E9D671178D}" type="sibTrans" cxnId="{57C21437-A094-4124-B21A-4F74759C1121}">
      <dgm:prSet/>
      <dgm:spPr/>
      <dgm:t>
        <a:bodyPr/>
        <a:lstStyle/>
        <a:p>
          <a:endParaRPr lang="en-GB" sz="3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3842F05-B40C-4A00-9C13-5218AFF94AF1}" type="pres">
      <dgm:prSet presAssocID="{02039F64-5F2E-475F-B3BF-C8430FC734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55BC67-C916-48BE-96E9-DE238D2AC5D9}" type="pres">
      <dgm:prSet presAssocID="{FB319DD4-7386-47E7-A1E6-EE881F68467F}" presName="parentText" presStyleLbl="node1" presStyleIdx="0" presStyleCnt="4" custLinFactNeighborX="-218" custLinFactNeighborY="941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BD744-E274-48CA-B31C-2B3059667921}" type="pres">
      <dgm:prSet presAssocID="{FB319DD4-7386-47E7-A1E6-EE881F68467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B647E-CC99-43FE-B430-E9D6F313BE92}" type="pres">
      <dgm:prSet presAssocID="{DCE99A07-9B20-414C-85E3-BECDF322CF17}" presName="parentText" presStyleLbl="node1" presStyleIdx="1" presStyleCnt="4" custLinFactY="-30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D7660-5039-4C18-ABA6-3594BD39E2D1}" type="pres">
      <dgm:prSet presAssocID="{96162D5F-2811-4C38-B860-A58F3513E8A9}" presName="spacer" presStyleCnt="0"/>
      <dgm:spPr/>
    </dgm:pt>
    <dgm:pt modelId="{C92FE36D-76A9-48BE-A958-F107D55787C2}" type="pres">
      <dgm:prSet presAssocID="{18E46E95-691F-409A-853D-8751AC30C43A}" presName="parentText" presStyleLbl="node1" presStyleIdx="2" presStyleCnt="4" custLinFactY="-12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12CAC-8DF1-4454-AC64-2E1EC5FA2FA4}" type="pres">
      <dgm:prSet presAssocID="{A2ACC4E7-8384-483B-9CD9-FD03CDE720BA}" presName="spacer" presStyleCnt="0"/>
      <dgm:spPr/>
    </dgm:pt>
    <dgm:pt modelId="{9A4D2527-5B7D-45FD-9B19-2F5C0D1B1C99}" type="pres">
      <dgm:prSet presAssocID="{A3F9959A-FFEF-41AD-9FC3-9C43A53ECD4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F420DF-494E-4D83-91CF-9F74D0F53E96}" type="presOf" srcId="{02039F64-5F2E-475F-B3BF-C8430FC734CA}" destId="{13842F05-B40C-4A00-9C13-5218AFF94AF1}" srcOrd="0" destOrd="0" presId="urn:microsoft.com/office/officeart/2005/8/layout/vList2"/>
    <dgm:cxn modelId="{CBCC9D08-F7E9-4790-995D-764859F202BE}" srcId="{02039F64-5F2E-475F-B3BF-C8430FC734CA}" destId="{FB319DD4-7386-47E7-A1E6-EE881F68467F}" srcOrd="0" destOrd="0" parTransId="{7F4A47BC-6834-4C84-8897-FB205F245CA4}" sibTransId="{A30E6F60-DD5A-484B-9B2A-25018E2051A9}"/>
    <dgm:cxn modelId="{B83B5E68-FE6A-4763-AB25-EA910B1C0A6B}" type="presOf" srcId="{A3F9959A-FFEF-41AD-9FC3-9C43A53ECD4C}" destId="{9A4D2527-5B7D-45FD-9B19-2F5C0D1B1C99}" srcOrd="0" destOrd="0" presId="urn:microsoft.com/office/officeart/2005/8/layout/vList2"/>
    <dgm:cxn modelId="{53294135-3A7B-4BCA-9528-A3FC7BB0E496}" srcId="{FB319DD4-7386-47E7-A1E6-EE881F68467F}" destId="{98633B00-7099-4C59-80B6-6B443114455A}" srcOrd="0" destOrd="0" parTransId="{39047307-7029-4384-AFAD-E7C2D9071424}" sibTransId="{7D38CCD5-5B9C-4609-9FA5-670A5008E22F}"/>
    <dgm:cxn modelId="{08C7BDA7-8F80-434D-852B-8A837C51C394}" type="presOf" srcId="{98633B00-7099-4C59-80B6-6B443114455A}" destId="{38ABD744-E274-48CA-B31C-2B3059667921}" srcOrd="0" destOrd="0" presId="urn:microsoft.com/office/officeart/2005/8/layout/vList2"/>
    <dgm:cxn modelId="{489E1FFE-DD5A-4A63-A56D-94F4342834E4}" srcId="{02039F64-5F2E-475F-B3BF-C8430FC734CA}" destId="{DCE99A07-9B20-414C-85E3-BECDF322CF17}" srcOrd="1" destOrd="0" parTransId="{4717ADD8-ECB1-4C03-BC1E-89383315A81C}" sibTransId="{96162D5F-2811-4C38-B860-A58F3513E8A9}"/>
    <dgm:cxn modelId="{8DAF09A7-C5F5-4ABC-9412-C5BE2768FCE2}" type="presOf" srcId="{FB319DD4-7386-47E7-A1E6-EE881F68467F}" destId="{5655BC67-C916-48BE-96E9-DE238D2AC5D9}" srcOrd="0" destOrd="0" presId="urn:microsoft.com/office/officeart/2005/8/layout/vList2"/>
    <dgm:cxn modelId="{98CA6C57-5E37-4621-93BE-33E79EE303DF}" srcId="{02039F64-5F2E-475F-B3BF-C8430FC734CA}" destId="{18E46E95-691F-409A-853D-8751AC30C43A}" srcOrd="2" destOrd="0" parTransId="{ABC7B271-9A21-4885-9F2A-11972887D310}" sibTransId="{A2ACC4E7-8384-483B-9CD9-FD03CDE720BA}"/>
    <dgm:cxn modelId="{4302A5E8-C94E-449C-BFA7-63E2BB746802}" type="presOf" srcId="{DCE99A07-9B20-414C-85E3-BECDF322CF17}" destId="{DC3B647E-CC99-43FE-B430-E9D6F313BE92}" srcOrd="0" destOrd="0" presId="urn:microsoft.com/office/officeart/2005/8/layout/vList2"/>
    <dgm:cxn modelId="{57C21437-A094-4124-B21A-4F74759C1121}" srcId="{02039F64-5F2E-475F-B3BF-C8430FC734CA}" destId="{A3F9959A-FFEF-41AD-9FC3-9C43A53ECD4C}" srcOrd="3" destOrd="0" parTransId="{36ED9630-4F63-4F97-B77D-5B69897F7A05}" sibTransId="{A21B045E-82E8-4E3E-BF10-D4E9D671178D}"/>
    <dgm:cxn modelId="{B71AFB85-2314-44D2-9AA4-6D380A827D22}" type="presOf" srcId="{18E46E95-691F-409A-853D-8751AC30C43A}" destId="{C92FE36D-76A9-48BE-A958-F107D55787C2}" srcOrd="0" destOrd="0" presId="urn:microsoft.com/office/officeart/2005/8/layout/vList2"/>
    <dgm:cxn modelId="{09C8D010-EAC5-4737-AE1D-BCABD61DEBA6}" type="presParOf" srcId="{13842F05-B40C-4A00-9C13-5218AFF94AF1}" destId="{5655BC67-C916-48BE-96E9-DE238D2AC5D9}" srcOrd="0" destOrd="0" presId="urn:microsoft.com/office/officeart/2005/8/layout/vList2"/>
    <dgm:cxn modelId="{00EC9B9C-BA65-496D-B486-18D36386A6C6}" type="presParOf" srcId="{13842F05-B40C-4A00-9C13-5218AFF94AF1}" destId="{38ABD744-E274-48CA-B31C-2B3059667921}" srcOrd="1" destOrd="0" presId="urn:microsoft.com/office/officeart/2005/8/layout/vList2"/>
    <dgm:cxn modelId="{0AA04CB2-6F0E-486B-8E88-D8DBDA765740}" type="presParOf" srcId="{13842F05-B40C-4A00-9C13-5218AFF94AF1}" destId="{DC3B647E-CC99-43FE-B430-E9D6F313BE92}" srcOrd="2" destOrd="0" presId="urn:microsoft.com/office/officeart/2005/8/layout/vList2"/>
    <dgm:cxn modelId="{C30FD9A4-659F-4C26-99B7-C29A297404B9}" type="presParOf" srcId="{13842F05-B40C-4A00-9C13-5218AFF94AF1}" destId="{F17D7660-5039-4C18-ABA6-3594BD39E2D1}" srcOrd="3" destOrd="0" presId="urn:microsoft.com/office/officeart/2005/8/layout/vList2"/>
    <dgm:cxn modelId="{839F593B-ABED-461E-8BE1-6EC293434DCC}" type="presParOf" srcId="{13842F05-B40C-4A00-9C13-5218AFF94AF1}" destId="{C92FE36D-76A9-48BE-A958-F107D55787C2}" srcOrd="4" destOrd="0" presId="urn:microsoft.com/office/officeart/2005/8/layout/vList2"/>
    <dgm:cxn modelId="{0BE8029F-0480-4067-9B96-E6B346BCA49C}" type="presParOf" srcId="{13842F05-B40C-4A00-9C13-5218AFF94AF1}" destId="{44012CAC-8DF1-4454-AC64-2E1EC5FA2FA4}" srcOrd="5" destOrd="0" presId="urn:microsoft.com/office/officeart/2005/8/layout/vList2"/>
    <dgm:cxn modelId="{2A31BA41-E75D-4EDD-8FA3-0495CB6E7CF7}" type="presParOf" srcId="{13842F05-B40C-4A00-9C13-5218AFF94AF1}" destId="{9A4D2527-5B7D-45FD-9B19-2F5C0D1B1C99}" srcOrd="6" destOrd="0" presId="urn:microsoft.com/office/officeart/2005/8/layout/vList2"/>
  </dgm:cxnLst>
  <dgm:bg>
    <a:solidFill>
      <a:schemeClr val="accent3">
        <a:lumMod val="20000"/>
        <a:lumOff val="80000"/>
      </a:schemeClr>
    </a:solidFill>
  </dgm:bg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039F64-5F2E-475F-B3BF-C8430FC734C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319DD4-7386-47E7-A1E6-EE881F68467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 adapted regulatory framework</a:t>
          </a:r>
        </a:p>
      </dgm:t>
    </dgm:pt>
    <dgm:pt modelId="{7F4A47BC-6834-4C84-8897-FB205F245CA4}" type="parTrans" cxnId="{CBCC9D08-F7E9-4790-995D-764859F202BE}">
      <dgm:prSet/>
      <dgm:spPr/>
      <dgm:t>
        <a:bodyPr/>
        <a:lstStyle/>
        <a:p>
          <a:endParaRPr lang="en-GB" sz="2500"/>
        </a:p>
      </dgm:t>
    </dgm:pt>
    <dgm:pt modelId="{A30E6F60-DD5A-484B-9B2A-25018E2051A9}" type="sibTrans" cxnId="{CBCC9D08-F7E9-4790-995D-764859F202BE}">
      <dgm:prSet/>
      <dgm:spPr/>
      <dgm:t>
        <a:bodyPr/>
        <a:lstStyle/>
        <a:p>
          <a:endParaRPr lang="en-GB" sz="2500"/>
        </a:p>
      </dgm:t>
    </dgm:pt>
    <dgm:pt modelId="{DCE99A07-9B20-414C-85E3-BECDF322CF1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Infrastructure to support </a:t>
          </a:r>
          <a:r>
            <a:rPr lang="en-GB" sz="3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GCP</a:t>
          </a:r>
          <a:endParaRPr lang="en-GB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717ADD8-ECB1-4C03-BC1E-89383315A81C}" type="parTrans" cxnId="{489E1FFE-DD5A-4A63-A56D-94F4342834E4}">
      <dgm:prSet/>
      <dgm:spPr/>
      <dgm:t>
        <a:bodyPr/>
        <a:lstStyle/>
        <a:p>
          <a:endParaRPr lang="en-GB" sz="2500"/>
        </a:p>
      </dgm:t>
    </dgm:pt>
    <dgm:pt modelId="{96162D5F-2811-4C38-B860-A58F3513E8A9}" type="sibTrans" cxnId="{489E1FFE-DD5A-4A63-A56D-94F4342834E4}">
      <dgm:prSet/>
      <dgm:spPr/>
      <dgm:t>
        <a:bodyPr/>
        <a:lstStyle/>
        <a:p>
          <a:endParaRPr lang="en-GB" sz="2500"/>
        </a:p>
      </dgm:t>
    </dgm:pt>
    <dgm:pt modelId="{0B31C36E-2DFA-48AE-80AE-DC548157FED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endParaRPr lang="en-GB" sz="2500" dirty="0"/>
        </a:p>
      </dgm:t>
    </dgm:pt>
    <dgm:pt modelId="{4A173D4E-0571-492C-AC2D-821D16DD4423}" type="parTrans" cxnId="{7643F526-9DB2-480B-8EDF-C3733C3091FC}">
      <dgm:prSet/>
      <dgm:spPr/>
      <dgm:t>
        <a:bodyPr/>
        <a:lstStyle/>
        <a:p>
          <a:endParaRPr lang="en-GB" sz="2500"/>
        </a:p>
      </dgm:t>
    </dgm:pt>
    <dgm:pt modelId="{D049618F-E747-4BE6-A1C7-15E1FC04053F}" type="sibTrans" cxnId="{7643F526-9DB2-480B-8EDF-C3733C3091FC}">
      <dgm:prSet/>
      <dgm:spPr/>
      <dgm:t>
        <a:bodyPr/>
        <a:lstStyle/>
        <a:p>
          <a:endParaRPr lang="en-GB" sz="2500"/>
        </a:p>
      </dgm:t>
    </dgm:pt>
    <dgm:pt modelId="{18E46E95-691F-409A-853D-8751AC30C43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Infrastructure for data capture and reporting </a:t>
          </a:r>
        </a:p>
      </dgm:t>
    </dgm:pt>
    <dgm:pt modelId="{ABC7B271-9A21-4885-9F2A-11972887D310}" type="parTrans" cxnId="{98CA6C57-5E37-4621-93BE-33E79EE303DF}">
      <dgm:prSet/>
      <dgm:spPr/>
      <dgm:t>
        <a:bodyPr/>
        <a:lstStyle/>
        <a:p>
          <a:endParaRPr lang="en-GB" sz="2500"/>
        </a:p>
      </dgm:t>
    </dgm:pt>
    <dgm:pt modelId="{A2ACC4E7-8384-483B-9CD9-FD03CDE720BA}" type="sibTrans" cxnId="{98CA6C57-5E37-4621-93BE-33E79EE303DF}">
      <dgm:prSet/>
      <dgm:spPr/>
      <dgm:t>
        <a:bodyPr/>
        <a:lstStyle/>
        <a:p>
          <a:endParaRPr lang="en-GB" sz="2500"/>
        </a:p>
      </dgm:t>
    </dgm:pt>
    <dgm:pt modelId="{A3F9959A-FFEF-41AD-9FC3-9C43A53ECD4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Infrastructure for follow-up, including lab tests</a:t>
          </a:r>
        </a:p>
      </dgm:t>
    </dgm:pt>
    <dgm:pt modelId="{36ED9630-4F63-4F97-B77D-5B69897F7A05}" type="parTrans" cxnId="{57C21437-A094-4124-B21A-4F74759C1121}">
      <dgm:prSet/>
      <dgm:spPr/>
      <dgm:t>
        <a:bodyPr/>
        <a:lstStyle/>
        <a:p>
          <a:endParaRPr lang="en-GB"/>
        </a:p>
      </dgm:t>
    </dgm:pt>
    <dgm:pt modelId="{A21B045E-82E8-4E3E-BF10-D4E9D671178D}" type="sibTrans" cxnId="{57C21437-A094-4124-B21A-4F74759C1121}">
      <dgm:prSet/>
      <dgm:spPr/>
      <dgm:t>
        <a:bodyPr/>
        <a:lstStyle/>
        <a:p>
          <a:endParaRPr lang="en-GB"/>
        </a:p>
      </dgm:t>
    </dgm:pt>
    <dgm:pt modelId="{84AD3EB2-2301-4A21-885B-F3B40DE24D8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Networking facilities (pharmacy, labs, clinics, etc.)</a:t>
          </a:r>
        </a:p>
      </dgm:t>
    </dgm:pt>
    <dgm:pt modelId="{D60BA44B-48F8-4C39-B8AF-642ABD9AF6C9}" type="parTrans" cxnId="{1D9BF35B-1318-4895-84EE-2DBAF8CFFABF}">
      <dgm:prSet/>
      <dgm:spPr/>
      <dgm:t>
        <a:bodyPr/>
        <a:lstStyle/>
        <a:p>
          <a:endParaRPr lang="en-GB"/>
        </a:p>
      </dgm:t>
    </dgm:pt>
    <dgm:pt modelId="{FDAC6C08-7459-4B52-861F-630F9F03C755}" type="sibTrans" cxnId="{1D9BF35B-1318-4895-84EE-2DBAF8CFFABF}">
      <dgm:prSet/>
      <dgm:spPr/>
      <dgm:t>
        <a:bodyPr/>
        <a:lstStyle/>
        <a:p>
          <a:endParaRPr lang="en-GB"/>
        </a:p>
      </dgm:t>
    </dgm:pt>
    <dgm:pt modelId="{CF9B048D-7C28-40B5-A2EB-C20FAF318FE6}" type="pres">
      <dgm:prSet presAssocID="{02039F64-5F2E-475F-B3BF-C8430FC734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E9D7037-D73E-47B8-A1E3-7F823B058E92}" type="pres">
      <dgm:prSet presAssocID="{02039F64-5F2E-475F-B3BF-C8430FC734CA}" presName="Name1" presStyleCnt="0"/>
      <dgm:spPr/>
    </dgm:pt>
    <dgm:pt modelId="{9AACF8D2-C1D1-4D69-8E01-DA75C2A166B8}" type="pres">
      <dgm:prSet presAssocID="{02039F64-5F2E-475F-B3BF-C8430FC734CA}" presName="cycle" presStyleCnt="0"/>
      <dgm:spPr/>
    </dgm:pt>
    <dgm:pt modelId="{0D4795BF-789F-4C5C-A98D-AA5DDC5EAF9B}" type="pres">
      <dgm:prSet presAssocID="{02039F64-5F2E-475F-B3BF-C8430FC734CA}" presName="srcNode" presStyleLbl="node1" presStyleIdx="0" presStyleCnt="5"/>
      <dgm:spPr/>
    </dgm:pt>
    <dgm:pt modelId="{1CB3ADC6-9C8C-4622-A3B3-09E6EA076FD8}" type="pres">
      <dgm:prSet presAssocID="{02039F64-5F2E-475F-B3BF-C8430FC734CA}" presName="conn" presStyleLbl="parChTrans1D2" presStyleIdx="0" presStyleCnt="1"/>
      <dgm:spPr/>
      <dgm:t>
        <a:bodyPr/>
        <a:lstStyle/>
        <a:p>
          <a:endParaRPr lang="en-US"/>
        </a:p>
      </dgm:t>
    </dgm:pt>
    <dgm:pt modelId="{8F9C6E83-B95D-4CE2-8FF1-F11DD90FDA19}" type="pres">
      <dgm:prSet presAssocID="{02039F64-5F2E-475F-B3BF-C8430FC734CA}" presName="extraNode" presStyleLbl="node1" presStyleIdx="0" presStyleCnt="5"/>
      <dgm:spPr/>
    </dgm:pt>
    <dgm:pt modelId="{FC2E08C7-9B78-4A84-8E1C-B50388DCB936}" type="pres">
      <dgm:prSet presAssocID="{02039F64-5F2E-475F-B3BF-C8430FC734CA}" presName="dstNode" presStyleLbl="node1" presStyleIdx="0" presStyleCnt="5"/>
      <dgm:spPr/>
    </dgm:pt>
    <dgm:pt modelId="{6273E269-570E-470D-9E40-C64C2F7E6FE4}" type="pres">
      <dgm:prSet presAssocID="{FB319DD4-7386-47E7-A1E6-EE881F68467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31AAA-E0ED-4B27-B08E-DCC1F1D7E896}" type="pres">
      <dgm:prSet presAssocID="{FB319DD4-7386-47E7-A1E6-EE881F68467F}" presName="accent_1" presStyleCnt="0"/>
      <dgm:spPr/>
    </dgm:pt>
    <dgm:pt modelId="{FB55E09D-E6E4-40A0-9741-71C73FD74217}" type="pres">
      <dgm:prSet presAssocID="{FB319DD4-7386-47E7-A1E6-EE881F68467F}" presName="accentRepeatNode" presStyleLbl="solidFgAcc1" presStyleIdx="0" presStyleCnt="5"/>
      <dgm:spPr/>
    </dgm:pt>
    <dgm:pt modelId="{B7C722E1-B06A-460B-8A26-DC88B5C2B629}" type="pres">
      <dgm:prSet presAssocID="{DCE99A07-9B20-414C-85E3-BECDF322CF1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AB9D8-6775-40C7-BC43-05282963FC9D}" type="pres">
      <dgm:prSet presAssocID="{DCE99A07-9B20-414C-85E3-BECDF322CF17}" presName="accent_2" presStyleCnt="0"/>
      <dgm:spPr/>
    </dgm:pt>
    <dgm:pt modelId="{2587ED4A-2F40-4123-A718-2818A5F9D81D}" type="pres">
      <dgm:prSet presAssocID="{DCE99A07-9B20-414C-85E3-BECDF322CF17}" presName="accentRepeatNode" presStyleLbl="solidFgAcc1" presStyleIdx="1" presStyleCnt="5"/>
      <dgm:spPr/>
    </dgm:pt>
    <dgm:pt modelId="{DF8C1886-8CDD-49CF-8493-721C4AB7F9F1}" type="pres">
      <dgm:prSet presAssocID="{18E46E95-691F-409A-853D-8751AC30C43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F41DA-9053-4D84-B03E-D09390819417}" type="pres">
      <dgm:prSet presAssocID="{18E46E95-691F-409A-853D-8751AC30C43A}" presName="accent_3" presStyleCnt="0"/>
      <dgm:spPr/>
    </dgm:pt>
    <dgm:pt modelId="{941E91B0-F974-439A-A7DA-17162179E6B8}" type="pres">
      <dgm:prSet presAssocID="{18E46E95-691F-409A-853D-8751AC30C43A}" presName="accentRepeatNode" presStyleLbl="solidFgAcc1" presStyleIdx="2" presStyleCnt="5"/>
      <dgm:spPr/>
    </dgm:pt>
    <dgm:pt modelId="{270F11DC-26DE-4B71-8DC8-69D92ABA6A5D}" type="pres">
      <dgm:prSet presAssocID="{A3F9959A-FFEF-41AD-9FC3-9C43A53ECD4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F9A4B-7F7B-4C5D-B213-F7A1D2C5AA8F}" type="pres">
      <dgm:prSet presAssocID="{A3F9959A-FFEF-41AD-9FC3-9C43A53ECD4C}" presName="accent_4" presStyleCnt="0"/>
      <dgm:spPr/>
    </dgm:pt>
    <dgm:pt modelId="{44885AF2-C52F-45E2-A3DA-B7CF7A959198}" type="pres">
      <dgm:prSet presAssocID="{A3F9959A-FFEF-41AD-9FC3-9C43A53ECD4C}" presName="accentRepeatNode" presStyleLbl="solidFgAcc1" presStyleIdx="3" presStyleCnt="5"/>
      <dgm:spPr/>
    </dgm:pt>
    <dgm:pt modelId="{3AE4801E-7FE1-4A5E-9D9F-09421B454924}" type="pres">
      <dgm:prSet presAssocID="{84AD3EB2-2301-4A21-885B-F3B40DE24D8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9C3D8-89AD-4539-A81F-3F02416852F3}" type="pres">
      <dgm:prSet presAssocID="{84AD3EB2-2301-4A21-885B-F3B40DE24D8B}" presName="accent_5" presStyleCnt="0"/>
      <dgm:spPr/>
    </dgm:pt>
    <dgm:pt modelId="{CA626CDD-9BC7-42DF-AAF7-1810B8777222}" type="pres">
      <dgm:prSet presAssocID="{84AD3EB2-2301-4A21-885B-F3B40DE24D8B}" presName="accentRepeatNode" presStyleLbl="solidFgAcc1" presStyleIdx="4" presStyleCnt="5"/>
      <dgm:spPr/>
    </dgm:pt>
  </dgm:ptLst>
  <dgm:cxnLst>
    <dgm:cxn modelId="{C9E3D6B6-939A-446F-8DF4-EDD2A8698108}" type="presOf" srcId="{FB319DD4-7386-47E7-A1E6-EE881F68467F}" destId="{6273E269-570E-470D-9E40-C64C2F7E6FE4}" srcOrd="0" destOrd="0" presId="urn:microsoft.com/office/officeart/2008/layout/VerticalCurvedList"/>
    <dgm:cxn modelId="{CBCC9D08-F7E9-4790-995D-764859F202BE}" srcId="{02039F64-5F2E-475F-B3BF-C8430FC734CA}" destId="{FB319DD4-7386-47E7-A1E6-EE881F68467F}" srcOrd="0" destOrd="0" parTransId="{7F4A47BC-6834-4C84-8897-FB205F245CA4}" sibTransId="{A30E6F60-DD5A-484B-9B2A-25018E2051A9}"/>
    <dgm:cxn modelId="{EED26BFA-1931-4659-A7A6-B865F26DB3DC}" type="presOf" srcId="{DCE99A07-9B20-414C-85E3-BECDF322CF17}" destId="{B7C722E1-B06A-460B-8A26-DC88B5C2B629}" srcOrd="0" destOrd="0" presId="urn:microsoft.com/office/officeart/2008/layout/VerticalCurvedList"/>
    <dgm:cxn modelId="{57C21437-A094-4124-B21A-4F74759C1121}" srcId="{02039F64-5F2E-475F-B3BF-C8430FC734CA}" destId="{A3F9959A-FFEF-41AD-9FC3-9C43A53ECD4C}" srcOrd="3" destOrd="0" parTransId="{36ED9630-4F63-4F97-B77D-5B69897F7A05}" sibTransId="{A21B045E-82E8-4E3E-BF10-D4E9D671178D}"/>
    <dgm:cxn modelId="{4273C3D3-78D9-4697-A8E2-63FA0E81AFAE}" type="presOf" srcId="{A30E6F60-DD5A-484B-9B2A-25018E2051A9}" destId="{1CB3ADC6-9C8C-4622-A3B3-09E6EA076FD8}" srcOrd="0" destOrd="0" presId="urn:microsoft.com/office/officeart/2008/layout/VerticalCurvedList"/>
    <dgm:cxn modelId="{DB7772B8-F095-402F-A3F7-BBAACA2C2A71}" type="presOf" srcId="{02039F64-5F2E-475F-B3BF-C8430FC734CA}" destId="{CF9B048D-7C28-40B5-A2EB-C20FAF318FE6}" srcOrd="0" destOrd="0" presId="urn:microsoft.com/office/officeart/2008/layout/VerticalCurvedList"/>
    <dgm:cxn modelId="{7587C1C3-F3D1-407C-A733-71DCA0AD0414}" type="presOf" srcId="{84AD3EB2-2301-4A21-885B-F3B40DE24D8B}" destId="{3AE4801E-7FE1-4A5E-9D9F-09421B454924}" srcOrd="0" destOrd="0" presId="urn:microsoft.com/office/officeart/2008/layout/VerticalCurvedList"/>
    <dgm:cxn modelId="{08D32324-D41A-43BD-8667-BDDFFF348BC0}" type="presOf" srcId="{0B31C36E-2DFA-48AE-80AE-DC548157FED9}" destId="{B7C722E1-B06A-460B-8A26-DC88B5C2B629}" srcOrd="0" destOrd="1" presId="urn:microsoft.com/office/officeart/2008/layout/VerticalCurvedList"/>
    <dgm:cxn modelId="{98CA6C57-5E37-4621-93BE-33E79EE303DF}" srcId="{02039F64-5F2E-475F-B3BF-C8430FC734CA}" destId="{18E46E95-691F-409A-853D-8751AC30C43A}" srcOrd="2" destOrd="0" parTransId="{ABC7B271-9A21-4885-9F2A-11972887D310}" sibTransId="{A2ACC4E7-8384-483B-9CD9-FD03CDE720BA}"/>
    <dgm:cxn modelId="{550A6561-A3F4-4B51-A696-D8331861D29B}" type="presOf" srcId="{18E46E95-691F-409A-853D-8751AC30C43A}" destId="{DF8C1886-8CDD-49CF-8493-721C4AB7F9F1}" srcOrd="0" destOrd="0" presId="urn:microsoft.com/office/officeart/2008/layout/VerticalCurvedList"/>
    <dgm:cxn modelId="{7643F526-9DB2-480B-8EDF-C3733C3091FC}" srcId="{DCE99A07-9B20-414C-85E3-BECDF322CF17}" destId="{0B31C36E-2DFA-48AE-80AE-DC548157FED9}" srcOrd="0" destOrd="0" parTransId="{4A173D4E-0571-492C-AC2D-821D16DD4423}" sibTransId="{D049618F-E747-4BE6-A1C7-15E1FC04053F}"/>
    <dgm:cxn modelId="{489E1FFE-DD5A-4A63-A56D-94F4342834E4}" srcId="{02039F64-5F2E-475F-B3BF-C8430FC734CA}" destId="{DCE99A07-9B20-414C-85E3-BECDF322CF17}" srcOrd="1" destOrd="0" parTransId="{4717ADD8-ECB1-4C03-BC1E-89383315A81C}" sibTransId="{96162D5F-2811-4C38-B860-A58F3513E8A9}"/>
    <dgm:cxn modelId="{23B92A02-90EE-453B-B44B-2CC6B0873677}" type="presOf" srcId="{A3F9959A-FFEF-41AD-9FC3-9C43A53ECD4C}" destId="{270F11DC-26DE-4B71-8DC8-69D92ABA6A5D}" srcOrd="0" destOrd="0" presId="urn:microsoft.com/office/officeart/2008/layout/VerticalCurvedList"/>
    <dgm:cxn modelId="{1D9BF35B-1318-4895-84EE-2DBAF8CFFABF}" srcId="{02039F64-5F2E-475F-B3BF-C8430FC734CA}" destId="{84AD3EB2-2301-4A21-885B-F3B40DE24D8B}" srcOrd="4" destOrd="0" parTransId="{D60BA44B-48F8-4C39-B8AF-642ABD9AF6C9}" sibTransId="{FDAC6C08-7459-4B52-861F-630F9F03C755}"/>
    <dgm:cxn modelId="{DD61AFFC-8D53-4D48-B184-3CF5F88FD78C}" type="presParOf" srcId="{CF9B048D-7C28-40B5-A2EB-C20FAF318FE6}" destId="{4E9D7037-D73E-47B8-A1E3-7F823B058E92}" srcOrd="0" destOrd="0" presId="urn:microsoft.com/office/officeart/2008/layout/VerticalCurvedList"/>
    <dgm:cxn modelId="{80342ACB-0C41-48ED-8450-4EC9E8EFCAF8}" type="presParOf" srcId="{4E9D7037-D73E-47B8-A1E3-7F823B058E92}" destId="{9AACF8D2-C1D1-4D69-8E01-DA75C2A166B8}" srcOrd="0" destOrd="0" presId="urn:microsoft.com/office/officeart/2008/layout/VerticalCurvedList"/>
    <dgm:cxn modelId="{308D62E9-35AB-4F43-AD74-03F13D0A6969}" type="presParOf" srcId="{9AACF8D2-C1D1-4D69-8E01-DA75C2A166B8}" destId="{0D4795BF-789F-4C5C-A98D-AA5DDC5EAF9B}" srcOrd="0" destOrd="0" presId="urn:microsoft.com/office/officeart/2008/layout/VerticalCurvedList"/>
    <dgm:cxn modelId="{899FA538-7B35-454D-B749-9FE6F3A08304}" type="presParOf" srcId="{9AACF8D2-C1D1-4D69-8E01-DA75C2A166B8}" destId="{1CB3ADC6-9C8C-4622-A3B3-09E6EA076FD8}" srcOrd="1" destOrd="0" presId="urn:microsoft.com/office/officeart/2008/layout/VerticalCurvedList"/>
    <dgm:cxn modelId="{656CD67F-43BD-4619-9EF5-86B1F47B1FBF}" type="presParOf" srcId="{9AACF8D2-C1D1-4D69-8E01-DA75C2A166B8}" destId="{8F9C6E83-B95D-4CE2-8FF1-F11DD90FDA19}" srcOrd="2" destOrd="0" presId="urn:microsoft.com/office/officeart/2008/layout/VerticalCurvedList"/>
    <dgm:cxn modelId="{E9F3D8F3-CE87-4039-AF61-CA0914A65496}" type="presParOf" srcId="{9AACF8D2-C1D1-4D69-8E01-DA75C2A166B8}" destId="{FC2E08C7-9B78-4A84-8E1C-B50388DCB936}" srcOrd="3" destOrd="0" presId="urn:microsoft.com/office/officeart/2008/layout/VerticalCurvedList"/>
    <dgm:cxn modelId="{C1FC730D-ED79-4B58-8D68-1157BD352300}" type="presParOf" srcId="{4E9D7037-D73E-47B8-A1E3-7F823B058E92}" destId="{6273E269-570E-470D-9E40-C64C2F7E6FE4}" srcOrd="1" destOrd="0" presId="urn:microsoft.com/office/officeart/2008/layout/VerticalCurvedList"/>
    <dgm:cxn modelId="{B0E81205-D4AD-481C-979E-9796ABE7757C}" type="presParOf" srcId="{4E9D7037-D73E-47B8-A1E3-7F823B058E92}" destId="{8AC31AAA-E0ED-4B27-B08E-DCC1F1D7E896}" srcOrd="2" destOrd="0" presId="urn:microsoft.com/office/officeart/2008/layout/VerticalCurvedList"/>
    <dgm:cxn modelId="{428D5CA0-1D97-4033-906E-B402364203DE}" type="presParOf" srcId="{8AC31AAA-E0ED-4B27-B08E-DCC1F1D7E896}" destId="{FB55E09D-E6E4-40A0-9741-71C73FD74217}" srcOrd="0" destOrd="0" presId="urn:microsoft.com/office/officeart/2008/layout/VerticalCurvedList"/>
    <dgm:cxn modelId="{53ABEA1A-7D5D-4AE9-9CE4-DCA6E2568162}" type="presParOf" srcId="{4E9D7037-D73E-47B8-A1E3-7F823B058E92}" destId="{B7C722E1-B06A-460B-8A26-DC88B5C2B629}" srcOrd="3" destOrd="0" presId="urn:microsoft.com/office/officeart/2008/layout/VerticalCurvedList"/>
    <dgm:cxn modelId="{8F4B9566-CEA3-431A-8B7C-2CD1808BF1F5}" type="presParOf" srcId="{4E9D7037-D73E-47B8-A1E3-7F823B058E92}" destId="{981AB9D8-6775-40C7-BC43-05282963FC9D}" srcOrd="4" destOrd="0" presId="urn:microsoft.com/office/officeart/2008/layout/VerticalCurvedList"/>
    <dgm:cxn modelId="{A7068BD2-40EF-48C3-8FC2-18934E86776B}" type="presParOf" srcId="{981AB9D8-6775-40C7-BC43-05282963FC9D}" destId="{2587ED4A-2F40-4123-A718-2818A5F9D81D}" srcOrd="0" destOrd="0" presId="urn:microsoft.com/office/officeart/2008/layout/VerticalCurvedList"/>
    <dgm:cxn modelId="{63549618-87DD-4A23-A2D1-29D57DE718F3}" type="presParOf" srcId="{4E9D7037-D73E-47B8-A1E3-7F823B058E92}" destId="{DF8C1886-8CDD-49CF-8493-721C4AB7F9F1}" srcOrd="5" destOrd="0" presId="urn:microsoft.com/office/officeart/2008/layout/VerticalCurvedList"/>
    <dgm:cxn modelId="{CA7FD3E2-BF8E-49E7-BD21-EB6192B2E2E7}" type="presParOf" srcId="{4E9D7037-D73E-47B8-A1E3-7F823B058E92}" destId="{3DAF41DA-9053-4D84-B03E-D09390819417}" srcOrd="6" destOrd="0" presId="urn:microsoft.com/office/officeart/2008/layout/VerticalCurvedList"/>
    <dgm:cxn modelId="{AFBBFDD5-8D6D-4060-A72E-BCFD5657EBB5}" type="presParOf" srcId="{3DAF41DA-9053-4D84-B03E-D09390819417}" destId="{941E91B0-F974-439A-A7DA-17162179E6B8}" srcOrd="0" destOrd="0" presId="urn:microsoft.com/office/officeart/2008/layout/VerticalCurvedList"/>
    <dgm:cxn modelId="{4A028737-C174-43A7-99A8-AF0FA79A3486}" type="presParOf" srcId="{4E9D7037-D73E-47B8-A1E3-7F823B058E92}" destId="{270F11DC-26DE-4B71-8DC8-69D92ABA6A5D}" srcOrd="7" destOrd="0" presId="urn:microsoft.com/office/officeart/2008/layout/VerticalCurvedList"/>
    <dgm:cxn modelId="{9AC0EE4A-4F8C-4E21-AB2F-29A1F26C7271}" type="presParOf" srcId="{4E9D7037-D73E-47B8-A1E3-7F823B058E92}" destId="{7BEF9A4B-7F7B-4C5D-B213-F7A1D2C5AA8F}" srcOrd="8" destOrd="0" presId="urn:microsoft.com/office/officeart/2008/layout/VerticalCurvedList"/>
    <dgm:cxn modelId="{F8AFD253-D839-40E9-88BE-861512957F48}" type="presParOf" srcId="{7BEF9A4B-7F7B-4C5D-B213-F7A1D2C5AA8F}" destId="{44885AF2-C52F-45E2-A3DA-B7CF7A959198}" srcOrd="0" destOrd="0" presId="urn:microsoft.com/office/officeart/2008/layout/VerticalCurvedList"/>
    <dgm:cxn modelId="{41787F08-D29F-416F-8ACC-B325C29285C8}" type="presParOf" srcId="{4E9D7037-D73E-47B8-A1E3-7F823B058E92}" destId="{3AE4801E-7FE1-4A5E-9D9F-09421B454924}" srcOrd="9" destOrd="0" presId="urn:microsoft.com/office/officeart/2008/layout/VerticalCurvedList"/>
    <dgm:cxn modelId="{DADCBB3B-DD0B-4FA5-B1BE-53B06706BD80}" type="presParOf" srcId="{4E9D7037-D73E-47B8-A1E3-7F823B058E92}" destId="{31E9C3D8-89AD-4539-A81F-3F02416852F3}" srcOrd="10" destOrd="0" presId="urn:microsoft.com/office/officeart/2008/layout/VerticalCurvedList"/>
    <dgm:cxn modelId="{63500C94-A41A-4DCC-9D1F-CF50DA47F565}" type="presParOf" srcId="{31E9C3D8-89AD-4539-A81F-3F02416852F3}" destId="{CA626CDD-9BC7-42DF-AAF7-1810B8777222}" srcOrd="0" destOrd="0" presId="urn:microsoft.com/office/officeart/2008/layout/VerticalCurvedList"/>
  </dgm:cxnLst>
  <dgm:bg>
    <a:solidFill>
      <a:schemeClr val="accent3">
        <a:lumMod val="20000"/>
        <a:lumOff val="80000"/>
      </a:schemeClr>
    </a:solidFill>
  </dgm:bg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039F64-5F2E-475F-B3BF-C8430FC734C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319DD4-7386-47E7-A1E6-EE881F68467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Lack of guidelines and regulatory mechanisms</a:t>
          </a:r>
        </a:p>
      </dgm:t>
    </dgm:pt>
    <dgm:pt modelId="{7F4A47BC-6834-4C84-8897-FB205F245CA4}" type="parTrans" cxnId="{CBCC9D08-F7E9-4790-995D-764859F202BE}">
      <dgm:prSet/>
      <dgm:spPr/>
      <dgm:t>
        <a:bodyPr/>
        <a:lstStyle/>
        <a:p>
          <a:endParaRPr lang="en-GB" sz="2500"/>
        </a:p>
      </dgm:t>
    </dgm:pt>
    <dgm:pt modelId="{A30E6F60-DD5A-484B-9B2A-25018E2051A9}" type="sibTrans" cxnId="{CBCC9D08-F7E9-4790-995D-764859F202BE}">
      <dgm:prSet/>
      <dgm:spPr/>
      <dgm:t>
        <a:bodyPr/>
        <a:lstStyle/>
        <a:p>
          <a:endParaRPr lang="en-GB" sz="2500"/>
        </a:p>
      </dgm:t>
    </dgm:pt>
    <dgm:pt modelId="{DCE99A07-9B20-414C-85E3-BECDF322CF1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Assessment of risks and AEs</a:t>
          </a:r>
        </a:p>
      </dgm:t>
    </dgm:pt>
    <dgm:pt modelId="{4717ADD8-ECB1-4C03-BC1E-89383315A81C}" type="parTrans" cxnId="{489E1FFE-DD5A-4A63-A56D-94F4342834E4}">
      <dgm:prSet/>
      <dgm:spPr/>
      <dgm:t>
        <a:bodyPr/>
        <a:lstStyle/>
        <a:p>
          <a:endParaRPr lang="en-GB" sz="2500"/>
        </a:p>
      </dgm:t>
    </dgm:pt>
    <dgm:pt modelId="{96162D5F-2811-4C38-B860-A58F3513E8A9}" type="sibTrans" cxnId="{489E1FFE-DD5A-4A63-A56D-94F4342834E4}">
      <dgm:prSet/>
      <dgm:spPr/>
      <dgm:t>
        <a:bodyPr/>
        <a:lstStyle/>
        <a:p>
          <a:endParaRPr lang="en-GB" sz="2500"/>
        </a:p>
      </dgm:t>
    </dgm:pt>
    <dgm:pt modelId="{0B31C36E-2DFA-48AE-80AE-DC548157FED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endParaRPr lang="en-GB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A173D4E-0571-492C-AC2D-821D16DD4423}" type="parTrans" cxnId="{7643F526-9DB2-480B-8EDF-C3733C3091FC}">
      <dgm:prSet/>
      <dgm:spPr/>
      <dgm:t>
        <a:bodyPr/>
        <a:lstStyle/>
        <a:p>
          <a:endParaRPr lang="en-GB" sz="2500"/>
        </a:p>
      </dgm:t>
    </dgm:pt>
    <dgm:pt modelId="{D049618F-E747-4BE6-A1C7-15E1FC04053F}" type="sibTrans" cxnId="{7643F526-9DB2-480B-8EDF-C3733C3091FC}">
      <dgm:prSet/>
      <dgm:spPr/>
      <dgm:t>
        <a:bodyPr/>
        <a:lstStyle/>
        <a:p>
          <a:endParaRPr lang="en-GB" sz="2500"/>
        </a:p>
      </dgm:t>
    </dgm:pt>
    <dgm:pt modelId="{18E46E95-691F-409A-853D-8751AC30C43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500" dirty="0"/>
            <a:t> </a:t>
          </a:r>
          <a:r>
            <a: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Confidentiality, data security</a:t>
          </a:r>
        </a:p>
      </dgm:t>
    </dgm:pt>
    <dgm:pt modelId="{ABC7B271-9A21-4885-9F2A-11972887D310}" type="parTrans" cxnId="{98CA6C57-5E37-4621-93BE-33E79EE303DF}">
      <dgm:prSet/>
      <dgm:spPr/>
      <dgm:t>
        <a:bodyPr/>
        <a:lstStyle/>
        <a:p>
          <a:endParaRPr lang="en-GB" sz="2500"/>
        </a:p>
      </dgm:t>
    </dgm:pt>
    <dgm:pt modelId="{A2ACC4E7-8384-483B-9CD9-FD03CDE720BA}" type="sibTrans" cxnId="{98CA6C57-5E37-4621-93BE-33E79EE303DF}">
      <dgm:prSet/>
      <dgm:spPr/>
      <dgm:t>
        <a:bodyPr/>
        <a:lstStyle/>
        <a:p>
          <a:endParaRPr lang="en-GB" sz="2500"/>
        </a:p>
      </dgm:t>
    </dgm:pt>
    <dgm:pt modelId="{A3F9959A-FFEF-41AD-9FC3-9C43A53ECD4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Compromises on fairness and equity (e.g., IT illiterates)</a:t>
          </a:r>
        </a:p>
      </dgm:t>
    </dgm:pt>
    <dgm:pt modelId="{36ED9630-4F63-4F97-B77D-5B69897F7A05}" type="parTrans" cxnId="{57C21437-A094-4124-B21A-4F74759C1121}">
      <dgm:prSet/>
      <dgm:spPr/>
      <dgm:t>
        <a:bodyPr/>
        <a:lstStyle/>
        <a:p>
          <a:endParaRPr lang="en-GB"/>
        </a:p>
      </dgm:t>
    </dgm:pt>
    <dgm:pt modelId="{A21B045E-82E8-4E3E-BF10-D4E9D671178D}" type="sibTrans" cxnId="{57C21437-A094-4124-B21A-4F74759C1121}">
      <dgm:prSet/>
      <dgm:spPr/>
      <dgm:t>
        <a:bodyPr/>
        <a:lstStyle/>
        <a:p>
          <a:endParaRPr lang="en-GB"/>
        </a:p>
      </dgm:t>
    </dgm:pt>
    <dgm:pt modelId="{CF9B048D-7C28-40B5-A2EB-C20FAF318FE6}" type="pres">
      <dgm:prSet presAssocID="{02039F64-5F2E-475F-B3BF-C8430FC734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E9D7037-D73E-47B8-A1E3-7F823B058E92}" type="pres">
      <dgm:prSet presAssocID="{02039F64-5F2E-475F-B3BF-C8430FC734CA}" presName="Name1" presStyleCnt="0"/>
      <dgm:spPr/>
    </dgm:pt>
    <dgm:pt modelId="{9AACF8D2-C1D1-4D69-8E01-DA75C2A166B8}" type="pres">
      <dgm:prSet presAssocID="{02039F64-5F2E-475F-B3BF-C8430FC734CA}" presName="cycle" presStyleCnt="0"/>
      <dgm:spPr/>
    </dgm:pt>
    <dgm:pt modelId="{0D4795BF-789F-4C5C-A98D-AA5DDC5EAF9B}" type="pres">
      <dgm:prSet presAssocID="{02039F64-5F2E-475F-B3BF-C8430FC734CA}" presName="srcNode" presStyleLbl="node1" presStyleIdx="0" presStyleCnt="4"/>
      <dgm:spPr/>
    </dgm:pt>
    <dgm:pt modelId="{1CB3ADC6-9C8C-4622-A3B3-09E6EA076FD8}" type="pres">
      <dgm:prSet presAssocID="{02039F64-5F2E-475F-B3BF-C8430FC734CA}" presName="conn" presStyleLbl="parChTrans1D2" presStyleIdx="0" presStyleCnt="1"/>
      <dgm:spPr/>
      <dgm:t>
        <a:bodyPr/>
        <a:lstStyle/>
        <a:p>
          <a:endParaRPr lang="en-US"/>
        </a:p>
      </dgm:t>
    </dgm:pt>
    <dgm:pt modelId="{8F9C6E83-B95D-4CE2-8FF1-F11DD90FDA19}" type="pres">
      <dgm:prSet presAssocID="{02039F64-5F2E-475F-B3BF-C8430FC734CA}" presName="extraNode" presStyleLbl="node1" presStyleIdx="0" presStyleCnt="4"/>
      <dgm:spPr/>
    </dgm:pt>
    <dgm:pt modelId="{FC2E08C7-9B78-4A84-8E1C-B50388DCB936}" type="pres">
      <dgm:prSet presAssocID="{02039F64-5F2E-475F-B3BF-C8430FC734CA}" presName="dstNode" presStyleLbl="node1" presStyleIdx="0" presStyleCnt="4"/>
      <dgm:spPr/>
    </dgm:pt>
    <dgm:pt modelId="{6273E269-570E-470D-9E40-C64C2F7E6FE4}" type="pres">
      <dgm:prSet presAssocID="{FB319DD4-7386-47E7-A1E6-EE881F68467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31AAA-E0ED-4B27-B08E-DCC1F1D7E896}" type="pres">
      <dgm:prSet presAssocID="{FB319DD4-7386-47E7-A1E6-EE881F68467F}" presName="accent_1" presStyleCnt="0"/>
      <dgm:spPr/>
    </dgm:pt>
    <dgm:pt modelId="{FB55E09D-E6E4-40A0-9741-71C73FD74217}" type="pres">
      <dgm:prSet presAssocID="{FB319DD4-7386-47E7-A1E6-EE881F68467F}" presName="accentRepeatNode" presStyleLbl="solidFgAcc1" presStyleIdx="0" presStyleCnt="4"/>
      <dgm:spPr/>
    </dgm:pt>
    <dgm:pt modelId="{B7C722E1-B06A-460B-8A26-DC88B5C2B629}" type="pres">
      <dgm:prSet presAssocID="{DCE99A07-9B20-414C-85E3-BECDF322CF1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AB9D8-6775-40C7-BC43-05282963FC9D}" type="pres">
      <dgm:prSet presAssocID="{DCE99A07-9B20-414C-85E3-BECDF322CF17}" presName="accent_2" presStyleCnt="0"/>
      <dgm:spPr/>
    </dgm:pt>
    <dgm:pt modelId="{2587ED4A-2F40-4123-A718-2818A5F9D81D}" type="pres">
      <dgm:prSet presAssocID="{DCE99A07-9B20-414C-85E3-BECDF322CF17}" presName="accentRepeatNode" presStyleLbl="solidFgAcc1" presStyleIdx="1" presStyleCnt="4"/>
      <dgm:spPr/>
    </dgm:pt>
    <dgm:pt modelId="{DF8C1886-8CDD-49CF-8493-721C4AB7F9F1}" type="pres">
      <dgm:prSet presAssocID="{18E46E95-691F-409A-853D-8751AC30C43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F41DA-9053-4D84-B03E-D09390819417}" type="pres">
      <dgm:prSet presAssocID="{18E46E95-691F-409A-853D-8751AC30C43A}" presName="accent_3" presStyleCnt="0"/>
      <dgm:spPr/>
    </dgm:pt>
    <dgm:pt modelId="{941E91B0-F974-439A-A7DA-17162179E6B8}" type="pres">
      <dgm:prSet presAssocID="{18E46E95-691F-409A-853D-8751AC30C43A}" presName="accentRepeatNode" presStyleLbl="solidFgAcc1" presStyleIdx="2" presStyleCnt="4"/>
      <dgm:spPr/>
    </dgm:pt>
    <dgm:pt modelId="{270F11DC-26DE-4B71-8DC8-69D92ABA6A5D}" type="pres">
      <dgm:prSet presAssocID="{A3F9959A-FFEF-41AD-9FC3-9C43A53ECD4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F9A4B-7F7B-4C5D-B213-F7A1D2C5AA8F}" type="pres">
      <dgm:prSet presAssocID="{A3F9959A-FFEF-41AD-9FC3-9C43A53ECD4C}" presName="accent_4" presStyleCnt="0"/>
      <dgm:spPr/>
    </dgm:pt>
    <dgm:pt modelId="{44885AF2-C52F-45E2-A3DA-B7CF7A959198}" type="pres">
      <dgm:prSet presAssocID="{A3F9959A-FFEF-41AD-9FC3-9C43A53ECD4C}" presName="accentRepeatNode" presStyleLbl="solidFgAcc1" presStyleIdx="3" presStyleCnt="4"/>
      <dgm:spPr/>
    </dgm:pt>
  </dgm:ptLst>
  <dgm:cxnLst>
    <dgm:cxn modelId="{C9E3D6B6-939A-446F-8DF4-EDD2A8698108}" type="presOf" srcId="{FB319DD4-7386-47E7-A1E6-EE881F68467F}" destId="{6273E269-570E-470D-9E40-C64C2F7E6FE4}" srcOrd="0" destOrd="0" presId="urn:microsoft.com/office/officeart/2008/layout/VerticalCurvedList"/>
    <dgm:cxn modelId="{CBCC9D08-F7E9-4790-995D-764859F202BE}" srcId="{02039F64-5F2E-475F-B3BF-C8430FC734CA}" destId="{FB319DD4-7386-47E7-A1E6-EE881F68467F}" srcOrd="0" destOrd="0" parTransId="{7F4A47BC-6834-4C84-8897-FB205F245CA4}" sibTransId="{A30E6F60-DD5A-484B-9B2A-25018E2051A9}"/>
    <dgm:cxn modelId="{EED26BFA-1931-4659-A7A6-B865F26DB3DC}" type="presOf" srcId="{DCE99A07-9B20-414C-85E3-BECDF322CF17}" destId="{B7C722E1-B06A-460B-8A26-DC88B5C2B629}" srcOrd="0" destOrd="0" presId="urn:microsoft.com/office/officeart/2008/layout/VerticalCurvedList"/>
    <dgm:cxn modelId="{57C21437-A094-4124-B21A-4F74759C1121}" srcId="{02039F64-5F2E-475F-B3BF-C8430FC734CA}" destId="{A3F9959A-FFEF-41AD-9FC3-9C43A53ECD4C}" srcOrd="3" destOrd="0" parTransId="{36ED9630-4F63-4F97-B77D-5B69897F7A05}" sibTransId="{A21B045E-82E8-4E3E-BF10-D4E9D671178D}"/>
    <dgm:cxn modelId="{4273C3D3-78D9-4697-A8E2-63FA0E81AFAE}" type="presOf" srcId="{A30E6F60-DD5A-484B-9B2A-25018E2051A9}" destId="{1CB3ADC6-9C8C-4622-A3B3-09E6EA076FD8}" srcOrd="0" destOrd="0" presId="urn:microsoft.com/office/officeart/2008/layout/VerticalCurvedList"/>
    <dgm:cxn modelId="{DB7772B8-F095-402F-A3F7-BBAACA2C2A71}" type="presOf" srcId="{02039F64-5F2E-475F-B3BF-C8430FC734CA}" destId="{CF9B048D-7C28-40B5-A2EB-C20FAF318FE6}" srcOrd="0" destOrd="0" presId="urn:microsoft.com/office/officeart/2008/layout/VerticalCurvedList"/>
    <dgm:cxn modelId="{08D32324-D41A-43BD-8667-BDDFFF348BC0}" type="presOf" srcId="{0B31C36E-2DFA-48AE-80AE-DC548157FED9}" destId="{B7C722E1-B06A-460B-8A26-DC88B5C2B629}" srcOrd="0" destOrd="1" presId="urn:microsoft.com/office/officeart/2008/layout/VerticalCurvedList"/>
    <dgm:cxn modelId="{98CA6C57-5E37-4621-93BE-33E79EE303DF}" srcId="{02039F64-5F2E-475F-B3BF-C8430FC734CA}" destId="{18E46E95-691F-409A-853D-8751AC30C43A}" srcOrd="2" destOrd="0" parTransId="{ABC7B271-9A21-4885-9F2A-11972887D310}" sibTransId="{A2ACC4E7-8384-483B-9CD9-FD03CDE720BA}"/>
    <dgm:cxn modelId="{550A6561-A3F4-4B51-A696-D8331861D29B}" type="presOf" srcId="{18E46E95-691F-409A-853D-8751AC30C43A}" destId="{DF8C1886-8CDD-49CF-8493-721C4AB7F9F1}" srcOrd="0" destOrd="0" presId="urn:microsoft.com/office/officeart/2008/layout/VerticalCurvedList"/>
    <dgm:cxn modelId="{7643F526-9DB2-480B-8EDF-C3733C3091FC}" srcId="{DCE99A07-9B20-414C-85E3-BECDF322CF17}" destId="{0B31C36E-2DFA-48AE-80AE-DC548157FED9}" srcOrd="0" destOrd="0" parTransId="{4A173D4E-0571-492C-AC2D-821D16DD4423}" sibTransId="{D049618F-E747-4BE6-A1C7-15E1FC04053F}"/>
    <dgm:cxn modelId="{489E1FFE-DD5A-4A63-A56D-94F4342834E4}" srcId="{02039F64-5F2E-475F-B3BF-C8430FC734CA}" destId="{DCE99A07-9B20-414C-85E3-BECDF322CF17}" srcOrd="1" destOrd="0" parTransId="{4717ADD8-ECB1-4C03-BC1E-89383315A81C}" sibTransId="{96162D5F-2811-4C38-B860-A58F3513E8A9}"/>
    <dgm:cxn modelId="{23B92A02-90EE-453B-B44B-2CC6B0873677}" type="presOf" srcId="{A3F9959A-FFEF-41AD-9FC3-9C43A53ECD4C}" destId="{270F11DC-26DE-4B71-8DC8-69D92ABA6A5D}" srcOrd="0" destOrd="0" presId="urn:microsoft.com/office/officeart/2008/layout/VerticalCurvedList"/>
    <dgm:cxn modelId="{DD61AFFC-8D53-4D48-B184-3CF5F88FD78C}" type="presParOf" srcId="{CF9B048D-7C28-40B5-A2EB-C20FAF318FE6}" destId="{4E9D7037-D73E-47B8-A1E3-7F823B058E92}" srcOrd="0" destOrd="0" presId="urn:microsoft.com/office/officeart/2008/layout/VerticalCurvedList"/>
    <dgm:cxn modelId="{80342ACB-0C41-48ED-8450-4EC9E8EFCAF8}" type="presParOf" srcId="{4E9D7037-D73E-47B8-A1E3-7F823B058E92}" destId="{9AACF8D2-C1D1-4D69-8E01-DA75C2A166B8}" srcOrd="0" destOrd="0" presId="urn:microsoft.com/office/officeart/2008/layout/VerticalCurvedList"/>
    <dgm:cxn modelId="{308D62E9-35AB-4F43-AD74-03F13D0A6969}" type="presParOf" srcId="{9AACF8D2-C1D1-4D69-8E01-DA75C2A166B8}" destId="{0D4795BF-789F-4C5C-A98D-AA5DDC5EAF9B}" srcOrd="0" destOrd="0" presId="urn:microsoft.com/office/officeart/2008/layout/VerticalCurvedList"/>
    <dgm:cxn modelId="{899FA538-7B35-454D-B749-9FE6F3A08304}" type="presParOf" srcId="{9AACF8D2-C1D1-4D69-8E01-DA75C2A166B8}" destId="{1CB3ADC6-9C8C-4622-A3B3-09E6EA076FD8}" srcOrd="1" destOrd="0" presId="urn:microsoft.com/office/officeart/2008/layout/VerticalCurvedList"/>
    <dgm:cxn modelId="{656CD67F-43BD-4619-9EF5-86B1F47B1FBF}" type="presParOf" srcId="{9AACF8D2-C1D1-4D69-8E01-DA75C2A166B8}" destId="{8F9C6E83-B95D-4CE2-8FF1-F11DD90FDA19}" srcOrd="2" destOrd="0" presId="urn:microsoft.com/office/officeart/2008/layout/VerticalCurvedList"/>
    <dgm:cxn modelId="{E9F3D8F3-CE87-4039-AF61-CA0914A65496}" type="presParOf" srcId="{9AACF8D2-C1D1-4D69-8E01-DA75C2A166B8}" destId="{FC2E08C7-9B78-4A84-8E1C-B50388DCB936}" srcOrd="3" destOrd="0" presId="urn:microsoft.com/office/officeart/2008/layout/VerticalCurvedList"/>
    <dgm:cxn modelId="{C1FC730D-ED79-4B58-8D68-1157BD352300}" type="presParOf" srcId="{4E9D7037-D73E-47B8-A1E3-7F823B058E92}" destId="{6273E269-570E-470D-9E40-C64C2F7E6FE4}" srcOrd="1" destOrd="0" presId="urn:microsoft.com/office/officeart/2008/layout/VerticalCurvedList"/>
    <dgm:cxn modelId="{B0E81205-D4AD-481C-979E-9796ABE7757C}" type="presParOf" srcId="{4E9D7037-D73E-47B8-A1E3-7F823B058E92}" destId="{8AC31AAA-E0ED-4B27-B08E-DCC1F1D7E896}" srcOrd="2" destOrd="0" presId="urn:microsoft.com/office/officeart/2008/layout/VerticalCurvedList"/>
    <dgm:cxn modelId="{428D5CA0-1D97-4033-906E-B402364203DE}" type="presParOf" srcId="{8AC31AAA-E0ED-4B27-B08E-DCC1F1D7E896}" destId="{FB55E09D-E6E4-40A0-9741-71C73FD74217}" srcOrd="0" destOrd="0" presId="urn:microsoft.com/office/officeart/2008/layout/VerticalCurvedList"/>
    <dgm:cxn modelId="{53ABEA1A-7D5D-4AE9-9CE4-DCA6E2568162}" type="presParOf" srcId="{4E9D7037-D73E-47B8-A1E3-7F823B058E92}" destId="{B7C722E1-B06A-460B-8A26-DC88B5C2B629}" srcOrd="3" destOrd="0" presId="urn:microsoft.com/office/officeart/2008/layout/VerticalCurvedList"/>
    <dgm:cxn modelId="{8F4B9566-CEA3-431A-8B7C-2CD1808BF1F5}" type="presParOf" srcId="{4E9D7037-D73E-47B8-A1E3-7F823B058E92}" destId="{981AB9D8-6775-40C7-BC43-05282963FC9D}" srcOrd="4" destOrd="0" presId="urn:microsoft.com/office/officeart/2008/layout/VerticalCurvedList"/>
    <dgm:cxn modelId="{A7068BD2-40EF-48C3-8FC2-18934E86776B}" type="presParOf" srcId="{981AB9D8-6775-40C7-BC43-05282963FC9D}" destId="{2587ED4A-2F40-4123-A718-2818A5F9D81D}" srcOrd="0" destOrd="0" presId="urn:microsoft.com/office/officeart/2008/layout/VerticalCurvedList"/>
    <dgm:cxn modelId="{63549618-87DD-4A23-A2D1-29D57DE718F3}" type="presParOf" srcId="{4E9D7037-D73E-47B8-A1E3-7F823B058E92}" destId="{DF8C1886-8CDD-49CF-8493-721C4AB7F9F1}" srcOrd="5" destOrd="0" presId="urn:microsoft.com/office/officeart/2008/layout/VerticalCurvedList"/>
    <dgm:cxn modelId="{CA7FD3E2-BF8E-49E7-BD21-EB6192B2E2E7}" type="presParOf" srcId="{4E9D7037-D73E-47B8-A1E3-7F823B058E92}" destId="{3DAF41DA-9053-4D84-B03E-D09390819417}" srcOrd="6" destOrd="0" presId="urn:microsoft.com/office/officeart/2008/layout/VerticalCurvedList"/>
    <dgm:cxn modelId="{AFBBFDD5-8D6D-4060-A72E-BCFD5657EBB5}" type="presParOf" srcId="{3DAF41DA-9053-4D84-B03E-D09390819417}" destId="{941E91B0-F974-439A-A7DA-17162179E6B8}" srcOrd="0" destOrd="0" presId="urn:microsoft.com/office/officeart/2008/layout/VerticalCurvedList"/>
    <dgm:cxn modelId="{4A028737-C174-43A7-99A8-AF0FA79A3486}" type="presParOf" srcId="{4E9D7037-D73E-47B8-A1E3-7F823B058E92}" destId="{270F11DC-26DE-4B71-8DC8-69D92ABA6A5D}" srcOrd="7" destOrd="0" presId="urn:microsoft.com/office/officeart/2008/layout/VerticalCurvedList"/>
    <dgm:cxn modelId="{9AC0EE4A-4F8C-4E21-AB2F-29A1F26C7271}" type="presParOf" srcId="{4E9D7037-D73E-47B8-A1E3-7F823B058E92}" destId="{7BEF9A4B-7F7B-4C5D-B213-F7A1D2C5AA8F}" srcOrd="8" destOrd="0" presId="urn:microsoft.com/office/officeart/2008/layout/VerticalCurvedList"/>
    <dgm:cxn modelId="{F8AFD253-D839-40E9-88BE-861512957F48}" type="presParOf" srcId="{7BEF9A4B-7F7B-4C5D-B213-F7A1D2C5AA8F}" destId="{44885AF2-C52F-45E2-A3DA-B7CF7A959198}" srcOrd="0" destOrd="0" presId="urn:microsoft.com/office/officeart/2008/layout/VerticalCurvedList"/>
  </dgm:cxnLst>
  <dgm:bg>
    <a:solidFill>
      <a:schemeClr val="accent3">
        <a:lumMod val="20000"/>
        <a:lumOff val="80000"/>
      </a:schemeClr>
    </a:solidFill>
  </dgm:bg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1F09A-8626-44B2-B342-4F798B83703B}">
      <dsp:nvSpPr>
        <dsp:cNvPr id="0" name=""/>
        <dsp:cNvSpPr/>
      </dsp:nvSpPr>
      <dsp:spPr>
        <a:xfrm>
          <a:off x="315993" y="0"/>
          <a:ext cx="3611351" cy="401450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23725-A7B8-4AB8-AC4F-BF0A57E6B3AB}">
      <dsp:nvSpPr>
        <dsp:cNvPr id="0" name=""/>
        <dsp:cNvSpPr/>
      </dsp:nvSpPr>
      <dsp:spPr>
        <a:xfrm>
          <a:off x="1805675" y="206517"/>
          <a:ext cx="2347378" cy="713515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Helvetica" panose="020B0604020202020204" pitchFamily="34" charset="0"/>
              <a:cs typeface="Helvetica" panose="020B0604020202020204" pitchFamily="34" charset="0"/>
            </a:rPr>
            <a:t>Parallel Group</a:t>
          </a:r>
        </a:p>
      </dsp:txBody>
      <dsp:txXfrm>
        <a:off x="1840506" y="241348"/>
        <a:ext cx="2277716" cy="643853"/>
      </dsp:txXfrm>
    </dsp:sp>
    <dsp:sp modelId="{90CA86A2-E3D9-4BFF-BF7A-96EBDF789AA0}">
      <dsp:nvSpPr>
        <dsp:cNvPr id="0" name=""/>
        <dsp:cNvSpPr/>
      </dsp:nvSpPr>
      <dsp:spPr>
        <a:xfrm>
          <a:off x="1805675" y="1261228"/>
          <a:ext cx="2347378" cy="713515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" panose="020B0604020202020204" pitchFamily="34" charset="0"/>
              <a:cs typeface="Helvetica" panose="020B0604020202020204" pitchFamily="34" charset="0"/>
            </a:rPr>
            <a:t>Crossover</a:t>
          </a:r>
        </a:p>
      </dsp:txBody>
      <dsp:txXfrm>
        <a:off x="1840506" y="1296059"/>
        <a:ext cx="2277716" cy="643853"/>
      </dsp:txXfrm>
    </dsp:sp>
    <dsp:sp modelId="{2FD8B6D9-E476-4E31-90B9-93BDB51F35C4}">
      <dsp:nvSpPr>
        <dsp:cNvPr id="0" name=""/>
        <dsp:cNvSpPr/>
      </dsp:nvSpPr>
      <dsp:spPr>
        <a:xfrm>
          <a:off x="1805675" y="2251968"/>
          <a:ext cx="2347378" cy="713515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" panose="020B0604020202020204" pitchFamily="34" charset="0"/>
              <a:cs typeface="Helvetica" panose="020B0604020202020204" pitchFamily="34" charset="0"/>
            </a:rPr>
            <a:t>Factorial</a:t>
          </a:r>
        </a:p>
      </dsp:txBody>
      <dsp:txXfrm>
        <a:off x="1840506" y="2286799"/>
        <a:ext cx="2277716" cy="643853"/>
      </dsp:txXfrm>
    </dsp:sp>
    <dsp:sp modelId="{8C609D4C-95C4-4787-897D-7CD840B362A0}">
      <dsp:nvSpPr>
        <dsp:cNvPr id="0" name=""/>
        <dsp:cNvSpPr/>
      </dsp:nvSpPr>
      <dsp:spPr>
        <a:xfrm>
          <a:off x="1805675" y="3259266"/>
          <a:ext cx="2347378" cy="713515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Helvetica" panose="020B0604020202020204" pitchFamily="34" charset="0"/>
              <a:cs typeface="Helvetica" panose="020B0604020202020204" pitchFamily="34" charset="0"/>
            </a:rPr>
            <a:t>Cluster-randomize</a:t>
          </a:r>
          <a:r>
            <a:rPr lang="en-US" sz="3200" kern="1200" dirty="0">
              <a:latin typeface="Helvetica" panose="020B0604020202020204" pitchFamily="34" charset="0"/>
              <a:cs typeface="Helvetica" panose="020B0604020202020204" pitchFamily="34" charset="0"/>
            </a:rPr>
            <a:t>d</a:t>
          </a:r>
        </a:p>
      </dsp:txBody>
      <dsp:txXfrm>
        <a:off x="1840506" y="3294097"/>
        <a:ext cx="2277716" cy="643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1F09A-8626-44B2-B342-4F798B83703B}">
      <dsp:nvSpPr>
        <dsp:cNvPr id="0" name=""/>
        <dsp:cNvSpPr/>
      </dsp:nvSpPr>
      <dsp:spPr>
        <a:xfrm>
          <a:off x="0" y="0"/>
          <a:ext cx="2041206" cy="41551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23725-A7B8-4AB8-AC4F-BF0A57E6B3AB}">
      <dsp:nvSpPr>
        <dsp:cNvPr id="0" name=""/>
        <dsp:cNvSpPr/>
      </dsp:nvSpPr>
      <dsp:spPr>
        <a:xfrm>
          <a:off x="633655" y="77814"/>
          <a:ext cx="2336904" cy="983604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" panose="020B0604020202020204" pitchFamily="34" charset="0"/>
              <a:cs typeface="Helvetica" panose="020B0604020202020204" pitchFamily="34" charset="0"/>
            </a:rPr>
            <a:t>Superiority</a:t>
          </a:r>
        </a:p>
      </dsp:txBody>
      <dsp:txXfrm>
        <a:off x="681671" y="125830"/>
        <a:ext cx="2240872" cy="887572"/>
      </dsp:txXfrm>
    </dsp:sp>
    <dsp:sp modelId="{90CA86A2-E3D9-4BFF-BF7A-96EBDF789AA0}">
      <dsp:nvSpPr>
        <dsp:cNvPr id="0" name=""/>
        <dsp:cNvSpPr/>
      </dsp:nvSpPr>
      <dsp:spPr>
        <a:xfrm>
          <a:off x="446353" y="1636094"/>
          <a:ext cx="2708430" cy="983604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" panose="020B0604020202020204" pitchFamily="34" charset="0"/>
              <a:cs typeface="Helvetica" panose="020B0604020202020204" pitchFamily="34" charset="0"/>
            </a:rPr>
            <a:t>Equivalence</a:t>
          </a:r>
        </a:p>
      </dsp:txBody>
      <dsp:txXfrm>
        <a:off x="494369" y="1684110"/>
        <a:ext cx="2612398" cy="887572"/>
      </dsp:txXfrm>
    </dsp:sp>
    <dsp:sp modelId="{2FD8B6D9-E476-4E31-90B9-93BDB51F35C4}">
      <dsp:nvSpPr>
        <dsp:cNvPr id="0" name=""/>
        <dsp:cNvSpPr/>
      </dsp:nvSpPr>
      <dsp:spPr>
        <a:xfrm>
          <a:off x="853151" y="3164561"/>
          <a:ext cx="2124208" cy="983604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" panose="020B0604020202020204" pitchFamily="34" charset="0"/>
              <a:cs typeface="Helvetica" panose="020B0604020202020204" pitchFamily="34" charset="0"/>
            </a:rPr>
            <a:t>Non-inferiority</a:t>
          </a:r>
        </a:p>
      </dsp:txBody>
      <dsp:txXfrm>
        <a:off x="901167" y="3212577"/>
        <a:ext cx="2028176" cy="887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1F09A-8626-44B2-B342-4F798B83703B}">
      <dsp:nvSpPr>
        <dsp:cNvPr id="0" name=""/>
        <dsp:cNvSpPr/>
      </dsp:nvSpPr>
      <dsp:spPr>
        <a:xfrm>
          <a:off x="0" y="0"/>
          <a:ext cx="2041206" cy="41551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23725-A7B8-4AB8-AC4F-BF0A57E6B3AB}">
      <dsp:nvSpPr>
        <dsp:cNvPr id="0" name=""/>
        <dsp:cNvSpPr/>
      </dsp:nvSpPr>
      <dsp:spPr>
        <a:xfrm>
          <a:off x="633655" y="77814"/>
          <a:ext cx="2336904" cy="983604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" panose="020B0604020202020204" pitchFamily="34" charset="0"/>
              <a:cs typeface="Helvetica" panose="020B0604020202020204" pitchFamily="34" charset="0"/>
            </a:rPr>
            <a:t>Superiority</a:t>
          </a:r>
        </a:p>
      </dsp:txBody>
      <dsp:txXfrm>
        <a:off x="681671" y="125830"/>
        <a:ext cx="2240872" cy="887572"/>
      </dsp:txXfrm>
    </dsp:sp>
    <dsp:sp modelId="{90CA86A2-E3D9-4BFF-BF7A-96EBDF789AA0}">
      <dsp:nvSpPr>
        <dsp:cNvPr id="0" name=""/>
        <dsp:cNvSpPr/>
      </dsp:nvSpPr>
      <dsp:spPr>
        <a:xfrm>
          <a:off x="446353" y="1636094"/>
          <a:ext cx="2708430" cy="983604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" panose="020B0604020202020204" pitchFamily="34" charset="0"/>
              <a:cs typeface="Helvetica" panose="020B0604020202020204" pitchFamily="34" charset="0"/>
            </a:rPr>
            <a:t>Equivalence</a:t>
          </a:r>
        </a:p>
      </dsp:txBody>
      <dsp:txXfrm>
        <a:off x="494369" y="1684110"/>
        <a:ext cx="2612398" cy="887572"/>
      </dsp:txXfrm>
    </dsp:sp>
    <dsp:sp modelId="{2FD8B6D9-E476-4E31-90B9-93BDB51F35C4}">
      <dsp:nvSpPr>
        <dsp:cNvPr id="0" name=""/>
        <dsp:cNvSpPr/>
      </dsp:nvSpPr>
      <dsp:spPr>
        <a:xfrm>
          <a:off x="853151" y="3164561"/>
          <a:ext cx="2124208" cy="983604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Helvetica" panose="020B0604020202020204" pitchFamily="34" charset="0"/>
              <a:cs typeface="Helvetica" panose="020B0604020202020204" pitchFamily="34" charset="0"/>
            </a:rPr>
            <a:t>Non-inferiority</a:t>
          </a:r>
        </a:p>
      </dsp:txBody>
      <dsp:txXfrm>
        <a:off x="901167" y="3212577"/>
        <a:ext cx="2028176" cy="8875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FC72D-4546-4A7C-A380-306EE4B772C2}">
      <dsp:nvSpPr>
        <dsp:cNvPr id="0" name=""/>
        <dsp:cNvSpPr/>
      </dsp:nvSpPr>
      <dsp:spPr>
        <a:xfrm>
          <a:off x="110214" y="1860244"/>
          <a:ext cx="1711862" cy="106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Should be controlled</a:t>
          </a:r>
        </a:p>
      </dsp:txBody>
      <dsp:txXfrm>
        <a:off x="134789" y="1884819"/>
        <a:ext cx="1662712" cy="789912"/>
      </dsp:txXfrm>
    </dsp:sp>
    <dsp:sp modelId="{78612539-827A-4386-9EAB-44E687EB21A5}">
      <dsp:nvSpPr>
        <dsp:cNvPr id="0" name=""/>
        <dsp:cNvSpPr/>
      </dsp:nvSpPr>
      <dsp:spPr>
        <a:xfrm rot="19998225">
          <a:off x="447486" y="725125"/>
          <a:ext cx="2984787" cy="2259627"/>
        </a:xfrm>
        <a:prstGeom prst="leftCircularArrow">
          <a:avLst>
            <a:gd name="adj1" fmla="val 2918"/>
            <a:gd name="adj2" fmla="val 357097"/>
            <a:gd name="adj3" fmla="val 3968295"/>
            <a:gd name="adj4" fmla="val 10860176"/>
            <a:gd name="adj5" fmla="val 340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D25B11-1522-485E-8D02-9B7631971F51}">
      <dsp:nvSpPr>
        <dsp:cNvPr id="0" name=""/>
        <dsp:cNvSpPr/>
      </dsp:nvSpPr>
      <dsp:spPr>
        <a:xfrm>
          <a:off x="283204" y="999477"/>
          <a:ext cx="1850074" cy="102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Chance of erroneous conclusions</a:t>
          </a:r>
        </a:p>
      </dsp:txBody>
      <dsp:txXfrm>
        <a:off x="313250" y="1029523"/>
        <a:ext cx="1789982" cy="965748"/>
      </dsp:txXfrm>
    </dsp:sp>
    <dsp:sp modelId="{66003CFD-C490-4FB0-A6B0-00EAEA12591C}">
      <dsp:nvSpPr>
        <dsp:cNvPr id="0" name=""/>
        <dsp:cNvSpPr/>
      </dsp:nvSpPr>
      <dsp:spPr>
        <a:xfrm>
          <a:off x="2307640" y="1370568"/>
          <a:ext cx="1711862" cy="1169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Should be sufficiently reliable</a:t>
          </a:r>
        </a:p>
      </dsp:txBody>
      <dsp:txXfrm>
        <a:off x="2334555" y="1648108"/>
        <a:ext cx="1658032" cy="865129"/>
      </dsp:txXfrm>
    </dsp:sp>
    <dsp:sp modelId="{EB75F611-FE80-4E0F-81A2-90D3FE5A4FA9}">
      <dsp:nvSpPr>
        <dsp:cNvPr id="0" name=""/>
        <dsp:cNvSpPr/>
      </dsp:nvSpPr>
      <dsp:spPr>
        <a:xfrm>
          <a:off x="3542837" y="383374"/>
          <a:ext cx="2151899" cy="2151899"/>
        </a:xfrm>
        <a:prstGeom prst="circularArrow">
          <a:avLst>
            <a:gd name="adj1" fmla="val 3064"/>
            <a:gd name="adj2" fmla="val 376264"/>
            <a:gd name="adj3" fmla="val 20857118"/>
            <a:gd name="adj4" fmla="val 13984404"/>
            <a:gd name="adj5" fmla="val 357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C5F0B3-7CBD-4845-9AE7-F7A03081B851}">
      <dsp:nvSpPr>
        <dsp:cNvPr id="0" name=""/>
        <dsp:cNvSpPr/>
      </dsp:nvSpPr>
      <dsp:spPr>
        <a:xfrm>
          <a:off x="2616377" y="665450"/>
          <a:ext cx="1846666" cy="99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Estimation of treatment effect</a:t>
          </a:r>
        </a:p>
      </dsp:txBody>
      <dsp:txXfrm>
        <a:off x="2645524" y="694597"/>
        <a:ext cx="1788372" cy="936855"/>
      </dsp:txXfrm>
    </dsp:sp>
    <dsp:sp modelId="{74DEE87A-E3B7-4BDB-B50C-DF3E17CAC09F}">
      <dsp:nvSpPr>
        <dsp:cNvPr id="0" name=""/>
        <dsp:cNvSpPr/>
      </dsp:nvSpPr>
      <dsp:spPr>
        <a:xfrm>
          <a:off x="4466797" y="1905377"/>
          <a:ext cx="1711862" cy="922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b="1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Should be pre-specified</a:t>
          </a:r>
        </a:p>
      </dsp:txBody>
      <dsp:txXfrm>
        <a:off x="4488024" y="1926604"/>
        <a:ext cx="1669408" cy="682277"/>
      </dsp:txXfrm>
    </dsp:sp>
    <dsp:sp modelId="{A7707057-A14E-49E7-9719-358E6B3D66FC}">
      <dsp:nvSpPr>
        <dsp:cNvPr id="0" name=""/>
        <dsp:cNvSpPr/>
      </dsp:nvSpPr>
      <dsp:spPr>
        <a:xfrm rot="20783091">
          <a:off x="5751515" y="540116"/>
          <a:ext cx="2379014" cy="2379014"/>
        </a:xfrm>
        <a:prstGeom prst="leftCircularArrow">
          <a:avLst>
            <a:gd name="adj1" fmla="val 2772"/>
            <a:gd name="adj2" fmla="val 338016"/>
            <a:gd name="adj3" fmla="val 3910222"/>
            <a:gd name="adj4" fmla="val 10821185"/>
            <a:gd name="adj5" fmla="val 32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6AC8B9-CF34-4716-91F7-83E9BD4F0091}">
      <dsp:nvSpPr>
        <dsp:cNvPr id="0" name=""/>
        <dsp:cNvSpPr/>
      </dsp:nvSpPr>
      <dsp:spPr>
        <a:xfrm>
          <a:off x="4884187" y="1455561"/>
          <a:ext cx="1521655" cy="605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Design details</a:t>
          </a:r>
        </a:p>
      </dsp:txBody>
      <dsp:txXfrm>
        <a:off x="4901910" y="1473284"/>
        <a:ext cx="1486209" cy="569666"/>
      </dsp:txXfrm>
    </dsp:sp>
    <dsp:sp modelId="{CB57E5BF-DBD7-4832-93A3-11FA84DB8D0B}">
      <dsp:nvSpPr>
        <dsp:cNvPr id="0" name=""/>
        <dsp:cNvSpPr/>
      </dsp:nvSpPr>
      <dsp:spPr>
        <a:xfrm>
          <a:off x="6829101" y="1247146"/>
          <a:ext cx="1743446" cy="1549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Restricted access to interim results</a:t>
          </a:r>
        </a:p>
      </dsp:txBody>
      <dsp:txXfrm>
        <a:off x="6864755" y="1614792"/>
        <a:ext cx="1672138" cy="1145995"/>
      </dsp:txXfrm>
    </dsp:sp>
    <dsp:sp modelId="{F73EADFB-49F8-403B-8AE2-ECE400B2DD52}">
      <dsp:nvSpPr>
        <dsp:cNvPr id="0" name=""/>
        <dsp:cNvSpPr/>
      </dsp:nvSpPr>
      <dsp:spPr>
        <a:xfrm>
          <a:off x="7066462" y="1094857"/>
          <a:ext cx="1521655" cy="605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Trial integrity</a:t>
          </a:r>
        </a:p>
      </dsp:txBody>
      <dsp:txXfrm>
        <a:off x="7084185" y="1112580"/>
        <a:ext cx="1486209" cy="569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9D408-C72E-4CC1-A624-F75D83DFE09C}">
      <dsp:nvSpPr>
        <dsp:cNvPr id="0" name=""/>
        <dsp:cNvSpPr/>
      </dsp:nvSpPr>
      <dsp:spPr>
        <a:xfrm rot="5400000">
          <a:off x="5777314" y="-2874859"/>
          <a:ext cx="1386118" cy="7135837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Patients not needing to be in a Hospital trial site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Implemented at patient homes or in nearby local health facility </a:t>
          </a:r>
        </a:p>
      </dsp:txBody>
      <dsp:txXfrm rot="-5400000">
        <a:off x="2902455" y="67665"/>
        <a:ext cx="7068172" cy="1250788"/>
      </dsp:txXfrm>
    </dsp:sp>
    <dsp:sp modelId="{CBBF640D-AC26-4292-B867-542FA0BDE7CA}">
      <dsp:nvSpPr>
        <dsp:cNvPr id="0" name=""/>
        <dsp:cNvSpPr/>
      </dsp:nvSpPr>
      <dsp:spPr>
        <a:xfrm>
          <a:off x="0" y="178114"/>
          <a:ext cx="2890366" cy="10877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Remotely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implemented</a:t>
          </a:r>
        </a:p>
      </dsp:txBody>
      <dsp:txXfrm>
        <a:off x="53100" y="231214"/>
        <a:ext cx="2784166" cy="981557"/>
      </dsp:txXfrm>
    </dsp:sp>
    <dsp:sp modelId="{5C4A914F-207E-416F-B221-3F3E180A28DF}">
      <dsp:nvSpPr>
        <dsp:cNvPr id="0" name=""/>
        <dsp:cNvSpPr/>
      </dsp:nvSpPr>
      <dsp:spPr>
        <a:xfrm rot="5400000">
          <a:off x="5732212" y="-1347681"/>
          <a:ext cx="1292948" cy="6967320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Digital technology  and </a:t>
          </a:r>
          <a:r>
            <a:rPr lang="en-GB" sz="25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devices (E.g. smart phones, wearables, sensors)</a:t>
          </a:r>
          <a:endParaRPr lang="en-GB" sz="2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95027" y="1552621"/>
        <a:ext cx="6904203" cy="1166714"/>
      </dsp:txXfrm>
    </dsp:sp>
    <dsp:sp modelId="{F2E09EC1-3BB4-456D-8AE5-854DAAEE5631}">
      <dsp:nvSpPr>
        <dsp:cNvPr id="0" name=""/>
        <dsp:cNvSpPr/>
      </dsp:nvSpPr>
      <dsp:spPr>
        <a:xfrm>
          <a:off x="0" y="1462761"/>
          <a:ext cx="2876669" cy="1328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GB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Uses e-health and tele-medicine platforms</a:t>
          </a:r>
        </a:p>
      </dsp:txBody>
      <dsp:txXfrm>
        <a:off x="64874" y="1527635"/>
        <a:ext cx="2746921" cy="1199192"/>
      </dsp:txXfrm>
    </dsp:sp>
    <dsp:sp modelId="{56C84AF7-64CF-4204-96DA-3098EB34F80F}">
      <dsp:nvSpPr>
        <dsp:cNvPr id="0" name=""/>
        <dsp:cNvSpPr/>
      </dsp:nvSpPr>
      <dsp:spPr>
        <a:xfrm rot="5400000">
          <a:off x="5878494" y="-28704"/>
          <a:ext cx="970060" cy="6966998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Remote monitoring</a:t>
          </a:r>
        </a:p>
      </dsp:txBody>
      <dsp:txXfrm rot="-5400000">
        <a:off x="2880025" y="3017119"/>
        <a:ext cx="6919644" cy="875352"/>
      </dsp:txXfrm>
    </dsp:sp>
    <dsp:sp modelId="{458D56C1-FB3D-4393-B23E-230D7DD577CA}">
      <dsp:nvSpPr>
        <dsp:cNvPr id="0" name=""/>
        <dsp:cNvSpPr/>
      </dsp:nvSpPr>
      <dsp:spPr>
        <a:xfrm>
          <a:off x="0" y="2840479"/>
          <a:ext cx="2876995" cy="12276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Remote data collection systems / applications</a:t>
          </a:r>
        </a:p>
      </dsp:txBody>
      <dsp:txXfrm>
        <a:off x="59928" y="2900407"/>
        <a:ext cx="2757139" cy="11077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5BC67-C916-48BE-96E9-DE238D2AC5D9}">
      <dsp:nvSpPr>
        <dsp:cNvPr id="0" name=""/>
        <dsp:cNvSpPr/>
      </dsp:nvSpPr>
      <dsp:spPr>
        <a:xfrm>
          <a:off x="0" y="58899"/>
          <a:ext cx="9341116" cy="103434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Logistically cost-effective</a:t>
          </a:r>
        </a:p>
      </dsp:txBody>
      <dsp:txXfrm>
        <a:off x="50492" y="109391"/>
        <a:ext cx="9240132" cy="933357"/>
      </dsp:txXfrm>
    </dsp:sp>
    <dsp:sp modelId="{38ABD744-E274-48CA-B31C-2B3059667921}">
      <dsp:nvSpPr>
        <dsp:cNvPr id="0" name=""/>
        <dsp:cNvSpPr/>
      </dsp:nvSpPr>
      <dsp:spPr>
        <a:xfrm>
          <a:off x="0" y="1035033"/>
          <a:ext cx="9341116" cy="61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58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3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035033"/>
        <a:ext cx="9341116" cy="61857"/>
      </dsp:txXfrm>
    </dsp:sp>
    <dsp:sp modelId="{DC3B647E-CC99-43FE-B430-E9D6F313BE92}">
      <dsp:nvSpPr>
        <dsp:cNvPr id="0" name=""/>
        <dsp:cNvSpPr/>
      </dsp:nvSpPr>
      <dsp:spPr>
        <a:xfrm>
          <a:off x="0" y="1054492"/>
          <a:ext cx="9341116" cy="103434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Well adapted to pandemic situations</a:t>
          </a:r>
        </a:p>
      </dsp:txBody>
      <dsp:txXfrm>
        <a:off x="50492" y="1104984"/>
        <a:ext cx="9240132" cy="933357"/>
      </dsp:txXfrm>
    </dsp:sp>
    <dsp:sp modelId="{C92FE36D-76A9-48BE-A958-F107D55787C2}">
      <dsp:nvSpPr>
        <dsp:cNvPr id="0" name=""/>
        <dsp:cNvSpPr/>
      </dsp:nvSpPr>
      <dsp:spPr>
        <a:xfrm>
          <a:off x="0" y="2117816"/>
          <a:ext cx="9341116" cy="103434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Recruitment of diverse patient populations</a:t>
          </a:r>
        </a:p>
      </dsp:txBody>
      <dsp:txXfrm>
        <a:off x="50492" y="2168308"/>
        <a:ext cx="9240132" cy="933357"/>
      </dsp:txXfrm>
    </dsp:sp>
    <dsp:sp modelId="{9A4D2527-5B7D-45FD-9B19-2F5C0D1B1C99}">
      <dsp:nvSpPr>
        <dsp:cNvPr id="0" name=""/>
        <dsp:cNvSpPr/>
      </dsp:nvSpPr>
      <dsp:spPr>
        <a:xfrm>
          <a:off x="0" y="3187089"/>
          <a:ext cx="9341116" cy="103434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Improves  access to investigational products</a:t>
          </a:r>
        </a:p>
        <a:p>
          <a:pPr algn="l">
            <a:spcBef>
              <a:spcPct val="0"/>
            </a:spcBef>
          </a:pPr>
          <a:endParaRPr lang="en-GB" sz="3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0492" y="3237581"/>
        <a:ext cx="9240132" cy="9333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3ADC6-9C8C-4622-A3B3-09E6EA076FD8}">
      <dsp:nvSpPr>
        <dsp:cNvPr id="0" name=""/>
        <dsp:cNvSpPr/>
      </dsp:nvSpPr>
      <dsp:spPr>
        <a:xfrm>
          <a:off x="-4973229" y="-762009"/>
          <a:ext cx="5922914" cy="5922914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3E269-570E-470D-9E40-C64C2F7E6FE4}">
      <dsp:nvSpPr>
        <dsp:cNvPr id="0" name=""/>
        <dsp:cNvSpPr/>
      </dsp:nvSpPr>
      <dsp:spPr>
        <a:xfrm>
          <a:off x="415484" y="274842"/>
          <a:ext cx="8950382" cy="55003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659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 adapted regulatory framework</a:t>
          </a:r>
        </a:p>
      </dsp:txBody>
      <dsp:txXfrm>
        <a:off x="415484" y="274842"/>
        <a:ext cx="8950382" cy="550037"/>
      </dsp:txXfrm>
    </dsp:sp>
    <dsp:sp modelId="{FB55E09D-E6E4-40A0-9741-71C73FD74217}">
      <dsp:nvSpPr>
        <dsp:cNvPr id="0" name=""/>
        <dsp:cNvSpPr/>
      </dsp:nvSpPr>
      <dsp:spPr>
        <a:xfrm>
          <a:off x="71710" y="206088"/>
          <a:ext cx="687547" cy="6875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7C722E1-B06A-460B-8A26-DC88B5C2B629}">
      <dsp:nvSpPr>
        <dsp:cNvPr id="0" name=""/>
        <dsp:cNvSpPr/>
      </dsp:nvSpPr>
      <dsp:spPr>
        <a:xfrm>
          <a:off x="809625" y="1099635"/>
          <a:ext cx="8556241" cy="55003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6593" tIns="81280" rIns="81280" bIns="812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Infrastructure to support </a:t>
          </a:r>
          <a:r>
            <a:rPr lang="en-GB" sz="32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GCP</a:t>
          </a:r>
          <a:endParaRPr lang="en-GB" sz="3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500" kern="1200" dirty="0"/>
        </a:p>
      </dsp:txBody>
      <dsp:txXfrm>
        <a:off x="809625" y="1099635"/>
        <a:ext cx="8556241" cy="550037"/>
      </dsp:txXfrm>
    </dsp:sp>
    <dsp:sp modelId="{2587ED4A-2F40-4123-A718-2818A5F9D81D}">
      <dsp:nvSpPr>
        <dsp:cNvPr id="0" name=""/>
        <dsp:cNvSpPr/>
      </dsp:nvSpPr>
      <dsp:spPr>
        <a:xfrm>
          <a:off x="465851" y="1030881"/>
          <a:ext cx="687547" cy="6875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8C1886-8CDD-49CF-8493-721C4AB7F9F1}">
      <dsp:nvSpPr>
        <dsp:cNvPr id="0" name=""/>
        <dsp:cNvSpPr/>
      </dsp:nvSpPr>
      <dsp:spPr>
        <a:xfrm>
          <a:off x="930595" y="1924428"/>
          <a:ext cx="8435271" cy="55003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6593" tIns="81280" rIns="81280" bIns="812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Infrastructure for data capture and reporting </a:t>
          </a:r>
        </a:p>
      </dsp:txBody>
      <dsp:txXfrm>
        <a:off x="930595" y="1924428"/>
        <a:ext cx="8435271" cy="550037"/>
      </dsp:txXfrm>
    </dsp:sp>
    <dsp:sp modelId="{941E91B0-F974-439A-A7DA-17162179E6B8}">
      <dsp:nvSpPr>
        <dsp:cNvPr id="0" name=""/>
        <dsp:cNvSpPr/>
      </dsp:nvSpPr>
      <dsp:spPr>
        <a:xfrm>
          <a:off x="586821" y="1855673"/>
          <a:ext cx="687547" cy="6875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70F11DC-26DE-4B71-8DC8-69D92ABA6A5D}">
      <dsp:nvSpPr>
        <dsp:cNvPr id="0" name=""/>
        <dsp:cNvSpPr/>
      </dsp:nvSpPr>
      <dsp:spPr>
        <a:xfrm>
          <a:off x="809625" y="2749221"/>
          <a:ext cx="8556241" cy="55003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6593" tIns="81280" rIns="81280" bIns="812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Infrastructure for follow-up, including lab tests</a:t>
          </a:r>
        </a:p>
      </dsp:txBody>
      <dsp:txXfrm>
        <a:off x="809625" y="2749221"/>
        <a:ext cx="8556241" cy="550037"/>
      </dsp:txXfrm>
    </dsp:sp>
    <dsp:sp modelId="{44885AF2-C52F-45E2-A3DA-B7CF7A959198}">
      <dsp:nvSpPr>
        <dsp:cNvPr id="0" name=""/>
        <dsp:cNvSpPr/>
      </dsp:nvSpPr>
      <dsp:spPr>
        <a:xfrm>
          <a:off x="465851" y="2680466"/>
          <a:ext cx="687547" cy="6875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AE4801E-7FE1-4A5E-9D9F-09421B454924}">
      <dsp:nvSpPr>
        <dsp:cNvPr id="0" name=""/>
        <dsp:cNvSpPr/>
      </dsp:nvSpPr>
      <dsp:spPr>
        <a:xfrm>
          <a:off x="415484" y="3574014"/>
          <a:ext cx="8950382" cy="55003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6593" tIns="81280" rIns="81280" bIns="812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Networking facilities (pharmacy, labs, clinics, etc.)</a:t>
          </a:r>
        </a:p>
      </dsp:txBody>
      <dsp:txXfrm>
        <a:off x="415484" y="3574014"/>
        <a:ext cx="8950382" cy="550037"/>
      </dsp:txXfrm>
    </dsp:sp>
    <dsp:sp modelId="{CA626CDD-9BC7-42DF-AAF7-1810B8777222}">
      <dsp:nvSpPr>
        <dsp:cNvPr id="0" name=""/>
        <dsp:cNvSpPr/>
      </dsp:nvSpPr>
      <dsp:spPr>
        <a:xfrm>
          <a:off x="71710" y="3505259"/>
          <a:ext cx="687547" cy="6875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3ADC6-9C8C-4622-A3B3-09E6EA076FD8}">
      <dsp:nvSpPr>
        <dsp:cNvPr id="0" name=""/>
        <dsp:cNvSpPr/>
      </dsp:nvSpPr>
      <dsp:spPr>
        <a:xfrm>
          <a:off x="-4973229" y="-762009"/>
          <a:ext cx="5922914" cy="5922914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3E269-570E-470D-9E40-C64C2F7E6FE4}">
      <dsp:nvSpPr>
        <dsp:cNvPr id="0" name=""/>
        <dsp:cNvSpPr/>
      </dsp:nvSpPr>
      <dsp:spPr>
        <a:xfrm>
          <a:off x="497304" y="338187"/>
          <a:ext cx="9941582" cy="67672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15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Lack of guidelines and regulatory mechanisms</a:t>
          </a:r>
        </a:p>
      </dsp:txBody>
      <dsp:txXfrm>
        <a:off x="497304" y="338187"/>
        <a:ext cx="9941582" cy="676726"/>
      </dsp:txXfrm>
    </dsp:sp>
    <dsp:sp modelId="{FB55E09D-E6E4-40A0-9741-71C73FD74217}">
      <dsp:nvSpPr>
        <dsp:cNvPr id="0" name=""/>
        <dsp:cNvSpPr/>
      </dsp:nvSpPr>
      <dsp:spPr>
        <a:xfrm>
          <a:off x="74350" y="253596"/>
          <a:ext cx="845907" cy="8459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7C722E1-B06A-460B-8A26-DC88B5C2B629}">
      <dsp:nvSpPr>
        <dsp:cNvPr id="0" name=""/>
        <dsp:cNvSpPr/>
      </dsp:nvSpPr>
      <dsp:spPr>
        <a:xfrm>
          <a:off x="885286" y="1353452"/>
          <a:ext cx="9553599" cy="67672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151" tIns="81280" rIns="81280" bIns="812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Assessment of risks and AEs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3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85286" y="1353452"/>
        <a:ext cx="9553599" cy="676726"/>
      </dsp:txXfrm>
    </dsp:sp>
    <dsp:sp modelId="{2587ED4A-2F40-4123-A718-2818A5F9D81D}">
      <dsp:nvSpPr>
        <dsp:cNvPr id="0" name=""/>
        <dsp:cNvSpPr/>
      </dsp:nvSpPr>
      <dsp:spPr>
        <a:xfrm>
          <a:off x="462332" y="1268861"/>
          <a:ext cx="845907" cy="8459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8C1886-8CDD-49CF-8493-721C4AB7F9F1}">
      <dsp:nvSpPr>
        <dsp:cNvPr id="0" name=""/>
        <dsp:cNvSpPr/>
      </dsp:nvSpPr>
      <dsp:spPr>
        <a:xfrm>
          <a:off x="885286" y="2368716"/>
          <a:ext cx="9553599" cy="67672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151" tIns="63500" rIns="63500" bIns="635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500" kern="1200" dirty="0"/>
            <a:t> </a:t>
          </a:r>
          <a:r>
            <a:rPr lang="en-GB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Confidentiality, data security</a:t>
          </a:r>
        </a:p>
      </dsp:txBody>
      <dsp:txXfrm>
        <a:off x="885286" y="2368716"/>
        <a:ext cx="9553599" cy="676726"/>
      </dsp:txXfrm>
    </dsp:sp>
    <dsp:sp modelId="{941E91B0-F974-439A-A7DA-17162179E6B8}">
      <dsp:nvSpPr>
        <dsp:cNvPr id="0" name=""/>
        <dsp:cNvSpPr/>
      </dsp:nvSpPr>
      <dsp:spPr>
        <a:xfrm>
          <a:off x="462332" y="2284126"/>
          <a:ext cx="845907" cy="8459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70F11DC-26DE-4B71-8DC8-69D92ABA6A5D}">
      <dsp:nvSpPr>
        <dsp:cNvPr id="0" name=""/>
        <dsp:cNvSpPr/>
      </dsp:nvSpPr>
      <dsp:spPr>
        <a:xfrm>
          <a:off x="497304" y="3383981"/>
          <a:ext cx="9941582" cy="67672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7151" tIns="81280" rIns="81280" bIns="812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Compromises on fairness and equity (e.g., IT illiterates)</a:t>
          </a:r>
        </a:p>
      </dsp:txBody>
      <dsp:txXfrm>
        <a:off x="497304" y="3383981"/>
        <a:ext cx="9941582" cy="676726"/>
      </dsp:txXfrm>
    </dsp:sp>
    <dsp:sp modelId="{44885AF2-C52F-45E2-A3DA-B7CF7A959198}">
      <dsp:nvSpPr>
        <dsp:cNvPr id="0" name=""/>
        <dsp:cNvSpPr/>
      </dsp:nvSpPr>
      <dsp:spPr>
        <a:xfrm>
          <a:off x="74350" y="3299391"/>
          <a:ext cx="845907" cy="8459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08681-AC8E-46F5-89E1-F6A48C144BC5}" type="datetimeFigureOut">
              <a:rPr lang="en-US" smtClean="0"/>
              <a:t>25/12/03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C05C0-C2B7-451E-B8C8-8A1E0CD99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D24861-4B21-4FA6-A911-660435BCC281}" type="slidenum">
              <a:rPr lang="en-GB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GB" altLang="en-US"/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2DDF02-5C83-4A43-8292-F78F2F6D5FE6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GB" altLang="en-US">
              <a:latin typeface="Arial" charset="0"/>
            </a:endParaRPr>
          </a:p>
        </p:txBody>
      </p:sp>
      <p:sp>
        <p:nvSpPr>
          <p:cNvPr id="17613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B7E50ED-96EC-432C-9460-01D33A7B9E42}" type="slidenum">
              <a:rPr lang="en-US" altLang="en-US">
                <a:cs typeface="Arial" charset="0"/>
              </a:rPr>
              <a:pPr algn="r">
                <a:spcBef>
                  <a:spcPct val="0"/>
                </a:spcBef>
              </a:pPr>
              <a:t>22</a:t>
            </a:fld>
            <a:endParaRPr lang="en-US" altLang="en-US">
              <a:cs typeface="Arial" charset="0"/>
            </a:endParaRPr>
          </a:p>
        </p:txBody>
      </p:sp>
      <p:sp>
        <p:nvSpPr>
          <p:cNvPr id="176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solidFill>
            <a:srgbClr val="FFFFFF"/>
          </a:solidFill>
          <a:ln/>
        </p:spPr>
      </p:sp>
      <p:sp>
        <p:nvSpPr>
          <p:cNvPr id="176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33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E7459E-D6F4-467F-89CC-2241DE4DB6D1}" type="slidenum">
              <a:rPr lang="en-GB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GB" altLang="en-US"/>
          </a:p>
        </p:txBody>
      </p:sp>
      <p:sp>
        <p:nvSpPr>
          <p:cNvPr id="178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7C629E-1A9E-4420-8B49-2ACD26E6D06E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GB" altLang="en-US">
              <a:latin typeface="Arial" charset="0"/>
            </a:endParaRPr>
          </a:p>
        </p:txBody>
      </p:sp>
      <p:sp>
        <p:nvSpPr>
          <p:cNvPr id="178180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0979BE1-4D60-4B78-B5D0-9A2ABC44925A}" type="slidenum">
              <a:rPr lang="en-US" altLang="en-US">
                <a:cs typeface="Arial" charset="0"/>
              </a:rPr>
              <a:pPr algn="r">
                <a:spcBef>
                  <a:spcPct val="0"/>
                </a:spcBef>
              </a:pPr>
              <a:t>24</a:t>
            </a:fld>
            <a:endParaRPr lang="en-US" altLang="en-US">
              <a:cs typeface="Arial" charset="0"/>
            </a:endParaRPr>
          </a:p>
        </p:txBody>
      </p:sp>
      <p:sp>
        <p:nvSpPr>
          <p:cNvPr id="178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solidFill>
            <a:srgbClr val="FFFFFF"/>
          </a:solidFill>
          <a:ln/>
        </p:spPr>
      </p:sp>
      <p:sp>
        <p:nvSpPr>
          <p:cNvPr id="178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3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F6CE94-1AA0-4A63-AFC0-BFFCF09F8C18}" type="slidenum">
              <a:rPr lang="en-GB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GB" altLang="en-US"/>
          </a:p>
        </p:txBody>
      </p:sp>
      <p:sp>
        <p:nvSpPr>
          <p:cNvPr id="180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37C391-D5E7-4471-9031-8953AD33D03E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GB" altLang="en-US">
              <a:latin typeface="Arial" charset="0"/>
            </a:endParaRPr>
          </a:p>
        </p:txBody>
      </p:sp>
      <p:sp>
        <p:nvSpPr>
          <p:cNvPr id="180228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CD76A82-2362-4E91-AE9F-B340718704E9}" type="slidenum">
              <a:rPr lang="en-US" altLang="en-US">
                <a:cs typeface="Arial" charset="0"/>
              </a:rPr>
              <a:pPr algn="r">
                <a:spcBef>
                  <a:spcPct val="0"/>
                </a:spcBef>
              </a:pPr>
              <a:t>27</a:t>
            </a:fld>
            <a:endParaRPr lang="en-US" altLang="en-US">
              <a:cs typeface="Arial" charset="0"/>
            </a:endParaRPr>
          </a:p>
        </p:txBody>
      </p:sp>
      <p:sp>
        <p:nvSpPr>
          <p:cNvPr id="180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solidFill>
            <a:srgbClr val="FFFFFF"/>
          </a:solidFill>
          <a:ln/>
        </p:spPr>
      </p:sp>
      <p:sp>
        <p:nvSpPr>
          <p:cNvPr id="180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04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65DE-92AD-C281-69C9-6BED6C55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masis MT Pro Black" panose="02040A040500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0F00F-BC40-E0AD-155B-05CACCE1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masis MT Pro" panose="02040504050005020304" pitchFamily="18" charset="0"/>
              </a:defRPr>
            </a:lvl1pPr>
            <a:lvl2pPr>
              <a:defRPr>
                <a:latin typeface="Amasis MT Pro" panose="02040504050005020304" pitchFamily="18" charset="0"/>
              </a:defRPr>
            </a:lvl2pPr>
            <a:lvl3pPr>
              <a:defRPr>
                <a:latin typeface="Amasis MT Pro" panose="02040504050005020304" pitchFamily="18" charset="0"/>
              </a:defRPr>
            </a:lvl3pPr>
            <a:lvl4pPr>
              <a:defRPr>
                <a:latin typeface="Amasis MT Pro" panose="02040504050005020304" pitchFamily="18" charset="0"/>
              </a:defRPr>
            </a:lvl4pPr>
            <a:lvl5pPr>
              <a:defRPr>
                <a:latin typeface="Amasis MT Pro" panose="020405040500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C8A8F9-959D-8766-7CC7-FCF9C9E0CDE6}"/>
              </a:ext>
            </a:extLst>
          </p:cNvPr>
          <p:cNvSpPr/>
          <p:nvPr userDrawn="1"/>
        </p:nvSpPr>
        <p:spPr>
          <a:xfrm>
            <a:off x="10971500" y="-704128"/>
            <a:ext cx="1840057" cy="1773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691001-BFF4-F8F9-CA81-500434E5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00" y="182563"/>
            <a:ext cx="457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3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87D2-78C9-4F48-CE8A-253071E9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F8D69-89C4-B6F2-F6B7-D099CE1AE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30A20-66C9-7C7F-D848-2B555235C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A9387-5EBF-41FB-EBC0-50176212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EBEE7-714F-A36F-0966-3A6BF439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6FF09-FA3A-4F22-363C-F5FA6363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2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6677-BC50-A13F-3B3F-A41D9AC6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F382B-171E-DFFA-FA80-1969EE2D2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7C1A9-45AD-5982-49E8-EE1D9A6E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06AB2-0A5A-57C3-52AE-B05FA36B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C11EF-8157-E0EC-9560-E6795255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9BE06-8DC1-49D2-1AF9-836C1B8A1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5868E-FB06-6CBD-C498-541E58AF4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F257A-05E9-B152-1EBD-0A399722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A75B5-F74D-1EEC-6509-7462C7B0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9B80B-ECDB-D074-076C-11D54480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1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Content-One Column">
    <p:bg>
      <p:bgPr>
        <a:solidFill>
          <a:srgbClr val="E5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179999"/>
            <a:ext cx="11232000" cy="7292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68715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kern="120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537429" indent="-268715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06144" indent="-268715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>
              <a:buNone/>
              <a:defRPr/>
            </a:lvl6pPr>
          </a:lstStyle>
          <a:p>
            <a:r>
              <a:rPr lang="en-US" dirty="0"/>
              <a:t>First level bullet point (indent x0)</a:t>
            </a:r>
          </a:p>
          <a:p>
            <a:pPr lvl="3"/>
            <a:r>
              <a:rPr lang="en-US" dirty="0"/>
              <a:t>Second level bullet point (indent x1)</a:t>
            </a:r>
          </a:p>
          <a:p>
            <a:pPr lvl="4"/>
            <a:r>
              <a:rPr lang="en-US" dirty="0"/>
              <a:t>Third level bullet point (indent x2)</a:t>
            </a:r>
          </a:p>
          <a:p>
            <a:pPr lvl="1"/>
            <a:endParaRPr lang="en-US" dirty="0"/>
          </a:p>
        </p:txBody>
      </p:sp>
      <p:cxnSp>
        <p:nvCxnSpPr>
          <p:cNvPr id="8" name="Straight Connector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499E8A-945E-40C1-A9D1-96DA09645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567158"/>
            <a:ext cx="637125" cy="290841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00000"/>
              </a:lnSpc>
              <a:defRPr sz="1200" kern="1200">
                <a:solidFill>
                  <a:srgbClr val="0A2E4F"/>
                </a:solidFill>
                <a:latin typeface="Georgia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fld id="{8A04D54F-FA85-F344-8424-FB00D2AE8D0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965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CA21-6CB2-AE0D-2B2A-6ED99451B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9688"/>
            <a:ext cx="9144000" cy="2387600"/>
          </a:xfrm>
        </p:spPr>
        <p:txBody>
          <a:bodyPr anchor="b"/>
          <a:lstStyle>
            <a:lvl1pPr algn="ctr">
              <a:defRPr sz="60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F3D43-EF82-3CB0-5B95-895ED0E16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75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65DE-92AD-C281-69C9-6BED6C55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masis MT Pro Black" panose="02040A040500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0F00F-BC40-E0AD-155B-05CACCE1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masis MT Pro" panose="02040504050005020304" pitchFamily="18" charset="0"/>
              </a:defRPr>
            </a:lvl1pPr>
            <a:lvl2pPr>
              <a:defRPr>
                <a:latin typeface="Amasis MT Pro" panose="02040504050005020304" pitchFamily="18" charset="0"/>
              </a:defRPr>
            </a:lvl2pPr>
            <a:lvl3pPr>
              <a:defRPr>
                <a:latin typeface="Amasis MT Pro" panose="02040504050005020304" pitchFamily="18" charset="0"/>
              </a:defRPr>
            </a:lvl3pPr>
            <a:lvl4pPr>
              <a:defRPr>
                <a:latin typeface="Amasis MT Pro" panose="02040504050005020304" pitchFamily="18" charset="0"/>
              </a:defRPr>
            </a:lvl4pPr>
            <a:lvl5pPr>
              <a:defRPr>
                <a:latin typeface="Amasis MT Pro" panose="020405040500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C8A8F9-959D-8766-7CC7-FCF9C9E0CDE6}"/>
              </a:ext>
            </a:extLst>
          </p:cNvPr>
          <p:cNvSpPr/>
          <p:nvPr userDrawn="1"/>
        </p:nvSpPr>
        <p:spPr>
          <a:xfrm>
            <a:off x="10971500" y="-704128"/>
            <a:ext cx="1840057" cy="1773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691001-BFF4-F8F9-CA81-500434E5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00" y="182563"/>
            <a:ext cx="457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0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C256-B6B6-046C-0C03-1F802FBA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677F7-551E-E76D-3DD2-49E210F59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B2C75-FD9E-1B82-55C1-4396DDCB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EFA5E-F49C-EEB1-1BA3-52095FFA1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5B166-7CC0-137F-76BD-D607D7C1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431BC-C1F2-EB8E-1347-6C4C7F1D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0972B-0689-64F3-E9DF-2F839C303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5D92D-ABBD-9711-1EB7-812405588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B3909-4655-532E-88FE-3967817A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FAFCA-0883-D3EF-A64B-B794D8F5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EDA80-BB4E-5C5D-C74F-420393FA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FD6D-506C-5D04-F8ED-D63968D2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DD351-09F3-2F5B-6E23-CBFDE1EA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301B4-09AA-9C38-9830-84C28E75B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8BFCD-D0CB-9BB8-6E97-AF0398F74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2276E-55BD-8F9C-114C-6A7C64488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C8452-B4F0-5279-1F2F-5E43FF9F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8F8298-0D17-0575-587C-A9A42682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77C6D8-E47E-4D01-F941-B18ECFFE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7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7319-74D8-E6BD-0D72-E4427904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69973-AAD6-6D4B-815A-EC6386BF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08033-AFFC-D82B-6A66-50FBC1E2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39652-6246-EEFF-9AE1-8E993454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B21DF-EE2D-2DE9-12D2-1C5AA297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E421D-2366-9EBB-BCEF-84524AA1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798EE-1295-ABE1-DA72-06C61FFB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642E-5977-086A-A8FC-8C15A8EC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FD35-38BD-5928-3064-2E1B3859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C89B2-6807-D884-95D9-4C64C5631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00279-22B5-D7D0-04A6-E46F78B7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/>
              <a:t>25/12/03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39927-7B97-CC38-C27E-4A58EF29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FF92B-94C8-66F2-3E9D-99D72E9E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3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F10E7-E7FE-2F5C-391A-92D8EB4B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D948B-9033-5C8C-E5F0-45BBE1199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47D68D-C58E-47CB-6998-6904986E33C6}"/>
              </a:ext>
            </a:extLst>
          </p:cNvPr>
          <p:cNvSpPr/>
          <p:nvPr userDrawn="1"/>
        </p:nvSpPr>
        <p:spPr>
          <a:xfrm>
            <a:off x="10971500" y="-704128"/>
            <a:ext cx="1840057" cy="1773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4D706A-10E4-CECC-FB16-297812D63776}"/>
              </a:ext>
            </a:extLst>
          </p:cNvPr>
          <p:cNvSpPr txBox="1">
            <a:spLocks/>
          </p:cNvSpPr>
          <p:nvPr userDrawn="1"/>
        </p:nvSpPr>
        <p:spPr>
          <a:xfrm>
            <a:off x="11352500" y="18256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0CAD48-028F-45FE-AEF0-39B978B584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logo with blue text&#10;&#10;AI-generated content may be incorrect.">
            <a:extLst>
              <a:ext uri="{FF2B5EF4-FFF2-40B4-BE49-F238E27FC236}">
                <a16:creationId xmlns:a16="http://schemas.microsoft.com/office/drawing/2014/main" id="{F99C2A7C-D096-1EB6-BCAE-C276744BE8A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5668690"/>
            <a:ext cx="2207202" cy="114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9B69BD-317F-561E-D2AE-F9C2F78365F3}"/>
              </a:ext>
            </a:extLst>
          </p:cNvPr>
          <p:cNvSpPr/>
          <p:nvPr userDrawn="1"/>
        </p:nvSpPr>
        <p:spPr>
          <a:xfrm>
            <a:off x="0" y="0"/>
            <a:ext cx="382300" cy="361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447271-CD58-C84B-B7B7-DF642F38E667}"/>
              </a:ext>
            </a:extLst>
          </p:cNvPr>
          <p:cNvSpPr/>
          <p:nvPr userDrawn="1"/>
        </p:nvSpPr>
        <p:spPr>
          <a:xfrm>
            <a:off x="0" y="3612008"/>
            <a:ext cx="382300" cy="3255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40EC3FF-E68F-6EE7-974E-C7A3528874D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98" y="5572612"/>
            <a:ext cx="2207201" cy="147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1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masis MT Pro Black" panose="02040A040500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855E-D728-8B2D-4463-0A460EC9B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9688"/>
            <a:ext cx="9144000" cy="1353999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designs in RCTs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8E833-6ABA-85BB-E32D-BE8AB3645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213" y="3756991"/>
            <a:ext cx="9144000" cy="188843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Dawit A. Ejigu (MD, MSc)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Associate Professor,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Pharmacology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SPHMMC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6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each patient as own control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eliminate carryover effects by wash out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Time for wash out? How much time?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Assumption of no carryover effect is difficult to test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Difficult to determine the appropriate length of washout period to avoid carryover effects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Crossover…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5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Crossover design provides more information than simple parallel design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may be “period” effects in addition to carryover effects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[Progression of disease, Dropouts]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Crossover…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7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Randomized to a sequence of two/more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rxs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wash out period needed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chronic stable disease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Medication whose effects developed within treatment period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Washout period long enough for reversibility of drugs effect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Bioequivalence studies, interventions for chronic pain 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Crossover…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2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Advantages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Less bias; subject is his own control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Reduced number of subjects/assessment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Disadvantages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Carryover effects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Complication of analysis when patients are lost to follow up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Assignments of AEs which occur in later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period 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Crossover…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7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Factorial </a:t>
            </a:r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129" y="1398856"/>
            <a:ext cx="9851990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9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53F77F5-0F7E-195E-1FD3-F2BAC9099C5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989102" y="1488692"/>
            <a:ext cx="10759888" cy="41597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Factorial…  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06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Evaluates two interventions simultaneously (including a combination of the two)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 of a factor (treatment or condition) occurs with every level of every other factor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4-arm/2x2/ study ?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 for the interaction ? 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Factorial…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6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possible treatment combinations, when two interventions are employed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Efficient approach in some circumstances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Potentially more informative approach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Increases proportion getting active treatment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concern: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interaction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interventions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Factorial…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75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or more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rxs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evaluated in various combos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Rxs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A&amp;B</a:t>
            </a:r>
          </a:p>
          <a:p>
            <a:pPr lvl="1"/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alone, B alone, A and B, neither (placebo)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examine joint effects of A and B when to be used together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 to establish dose-response characteristics of two or more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rxs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doses of X including zero dose (placebo) and m doses of  Y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Factorial…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65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 of randomization is not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 of cluster design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intervention studies susceptible to “contamination” </a:t>
            </a:r>
            <a:endParaRPr lang="en-US" sz="2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stop smoking strategies, healthy eating programs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also be logistical reasons to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randomize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clusters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 of cluster design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Outcomes within clusters are correlated with one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another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size usually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</a:t>
            </a:r>
          </a:p>
          <a:p>
            <a:pPr lvl="1"/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take into account cluster design, complex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Cluster randomized 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6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arallel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Cross-over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Factorial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Cluster randomized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Superiority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Equivalence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Non-inferiority 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study design 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74742" y="1023734"/>
            <a:ext cx="9556474" cy="4990256"/>
            <a:chOff x="1674742" y="979004"/>
            <a:chExt cx="9556474" cy="4990256"/>
          </a:xfrm>
        </p:grpSpPr>
        <p:sp>
          <p:nvSpPr>
            <p:cNvPr id="16" name="Rectangle 15"/>
            <p:cNvSpPr/>
            <p:nvPr/>
          </p:nvSpPr>
          <p:spPr>
            <a:xfrm>
              <a:off x="2122003" y="979004"/>
              <a:ext cx="9109213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By comparison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13223" y="1698311"/>
              <a:ext cx="4749380" cy="107721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Better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efficacy of a treatment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44478" y="4892042"/>
              <a:ext cx="4737979" cy="107721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New treatment not weaker than current treatment </a:t>
              </a:r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4869464" y="1936532"/>
              <a:ext cx="1085442" cy="2662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4869464" y="3514009"/>
              <a:ext cx="1085442" cy="2662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21" name="Diagram 20"/>
            <p:cNvGraphicFramePr/>
            <p:nvPr>
              <p:extLst>
                <p:ext uri="{D42A27DB-BD31-4B8C-83A1-F6EECF244321}">
                  <p14:modId xmlns:p14="http://schemas.microsoft.com/office/powerpoint/2010/main" val="2189886532"/>
                </p:ext>
              </p:extLst>
            </p:nvPr>
          </p:nvGraphicFramePr>
          <p:xfrm>
            <a:off x="1674742" y="1644323"/>
            <a:ext cx="3194722" cy="41551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2" name="Left Arrow 21"/>
            <p:cNvSpPr/>
            <p:nvPr/>
          </p:nvSpPr>
          <p:spPr>
            <a:xfrm>
              <a:off x="4869464" y="5000381"/>
              <a:ext cx="1085441" cy="2662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33092" y="3031047"/>
              <a:ext cx="4749380" cy="156966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Similarity of outcomes, clinical benefits; 2 drugs; new formulations; generics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011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show the response to IP is superior to a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comparator (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or placebo control)</a:t>
            </a:r>
          </a:p>
          <a:p>
            <a:pPr lvl="1"/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To determine the efficacy of a new drug compared to placebo in improving quality of life for arthritis patients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Efficacy outcome is quality of life score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score=better QOL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Testing: </a:t>
            </a:r>
          </a:p>
          <a:p>
            <a:pPr lvl="1"/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mean(treatment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– mean(control) ≠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mean(treatment)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mean(control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≠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Superiority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79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311780" y="1287116"/>
            <a:ext cx="7453416" cy="4663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4700588" y="1674813"/>
            <a:ext cx="0" cy="314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V="1">
            <a:off x="4700589" y="4824413"/>
            <a:ext cx="4860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7177088" y="1674814"/>
            <a:ext cx="0" cy="33305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9383" name="Text Box 7"/>
          <p:cNvSpPr txBox="1">
            <a:spLocks noChangeArrowheads="1"/>
          </p:cNvSpPr>
          <p:nvPr/>
        </p:nvSpPr>
        <p:spPr bwMode="auto">
          <a:xfrm>
            <a:off x="2270126" y="1719263"/>
            <a:ext cx="2430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rgbClr val="800000"/>
                </a:solidFill>
                <a:cs typeface="Arial" charset="0"/>
              </a:rPr>
              <a:t>Superiority</a:t>
            </a:r>
            <a:endParaRPr lang="en-US" altLang="en-US" sz="1800" b="1" dirty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869384" name="Line 8"/>
          <p:cNvSpPr>
            <a:spLocks noChangeShapeType="1"/>
          </p:cNvSpPr>
          <p:nvPr/>
        </p:nvSpPr>
        <p:spPr bwMode="auto">
          <a:xfrm>
            <a:off x="7761289" y="1809750"/>
            <a:ext cx="1081087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4881563" y="48244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7177088" y="4824414"/>
            <a:ext cx="0" cy="134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7040564" y="5003801"/>
            <a:ext cx="31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altLang="en-US" sz="1800" b="1">
                <a:cs typeface="Arial" charset="0"/>
              </a:rPr>
              <a:t>0</a:t>
            </a:r>
            <a:endParaRPr lang="en-US" altLang="en-US" sz="1800" b="1">
              <a:cs typeface="Arial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7356476" y="5453063"/>
            <a:ext cx="2519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400" b="1">
                <a:cs typeface="Arial" charset="0"/>
              </a:rPr>
              <a:t>exp better than control</a:t>
            </a:r>
            <a:endParaRPr lang="en-US" altLang="en-US" sz="1400" b="1">
              <a:cs typeface="Arial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4700588" y="5453063"/>
            <a:ext cx="256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400" b="1">
                <a:cs typeface="Arial" charset="0"/>
              </a:rPr>
              <a:t>control better than exp</a:t>
            </a:r>
            <a:endParaRPr lang="en-US" altLang="en-US" sz="1400" b="1">
              <a:cs typeface="Arial" charset="0"/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H="1">
            <a:off x="4791075" y="5407025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7535863" y="5407025"/>
            <a:ext cx="202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9392" name="Text Box 16"/>
          <p:cNvSpPr txBox="1">
            <a:spLocks noChangeArrowheads="1"/>
          </p:cNvSpPr>
          <p:nvPr/>
        </p:nvSpPr>
        <p:spPr bwMode="auto">
          <a:xfrm>
            <a:off x="2270126" y="2520393"/>
            <a:ext cx="243046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cs typeface="Arial" charset="0"/>
              </a:rPr>
              <a:t>NOT superiority</a:t>
            </a:r>
            <a:r>
              <a:rPr lang="en-GB" altLang="en-US" sz="1800" dirty="0">
                <a:cs typeface="Arial" charset="0"/>
              </a:rPr>
              <a:t/>
            </a:r>
            <a:br>
              <a:rPr lang="en-GB" altLang="en-US" sz="1800" dirty="0">
                <a:cs typeface="Arial" charset="0"/>
              </a:rPr>
            </a:br>
            <a:r>
              <a:rPr lang="en-GB" altLang="en-US" sz="1600" dirty="0">
                <a:cs typeface="Arial" charset="0"/>
              </a:rPr>
              <a:t>- CI goes below 0 </a:t>
            </a:r>
            <a:br>
              <a:rPr lang="en-GB" altLang="en-US" sz="1600" dirty="0">
                <a:cs typeface="Arial" charset="0"/>
              </a:rPr>
            </a:br>
            <a:r>
              <a:rPr lang="en-GB" altLang="en-US" sz="1600" dirty="0">
                <a:cs typeface="Arial" charset="0"/>
              </a:rPr>
              <a:t>- </a:t>
            </a:r>
            <a:r>
              <a:rPr lang="en-GB" altLang="en-US" sz="1600" dirty="0" err="1">
                <a:cs typeface="Arial" charset="0"/>
              </a:rPr>
              <a:t>exp</a:t>
            </a:r>
            <a:r>
              <a:rPr lang="en-GB" altLang="en-US" sz="1600" dirty="0">
                <a:cs typeface="Arial" charset="0"/>
              </a:rPr>
              <a:t> may be worse</a:t>
            </a:r>
            <a:endParaRPr lang="en-US" altLang="en-US" sz="1600" dirty="0">
              <a:cs typeface="Arial" charset="0"/>
            </a:endParaRPr>
          </a:p>
        </p:txBody>
      </p:sp>
      <p:sp>
        <p:nvSpPr>
          <p:cNvPr id="869393" name="Line 17"/>
          <p:cNvSpPr>
            <a:spLocks noChangeShapeType="1"/>
          </p:cNvSpPr>
          <p:nvPr/>
        </p:nvSpPr>
        <p:spPr bwMode="auto">
          <a:xfrm>
            <a:off x="6861176" y="3015693"/>
            <a:ext cx="1755775" cy="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9394" name="Text Box 18"/>
          <p:cNvSpPr txBox="1">
            <a:spLocks noChangeArrowheads="1"/>
          </p:cNvSpPr>
          <p:nvPr/>
        </p:nvSpPr>
        <p:spPr bwMode="auto">
          <a:xfrm>
            <a:off x="2270126" y="3743326"/>
            <a:ext cx="24304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800" b="1">
                <a:cs typeface="Arial" charset="0"/>
              </a:rPr>
              <a:t>NOT superiority</a:t>
            </a:r>
            <a:r>
              <a:rPr lang="en-GB" altLang="en-US" sz="1800">
                <a:cs typeface="Arial" charset="0"/>
              </a:rPr>
              <a:t/>
            </a:r>
            <a:br>
              <a:rPr lang="en-GB" altLang="en-US" sz="1800">
                <a:cs typeface="Arial" charset="0"/>
              </a:rPr>
            </a:br>
            <a:r>
              <a:rPr lang="en-GB" altLang="en-US" sz="1600">
                <a:cs typeface="Arial" charset="0"/>
              </a:rPr>
              <a:t>- CI entirely below 0</a:t>
            </a:r>
            <a:br>
              <a:rPr lang="en-GB" altLang="en-US" sz="1600">
                <a:cs typeface="Arial" charset="0"/>
              </a:rPr>
            </a:br>
            <a:r>
              <a:rPr lang="en-GB" altLang="en-US" sz="1600">
                <a:cs typeface="Arial" charset="0"/>
              </a:rPr>
              <a:t>- exp worse</a:t>
            </a:r>
            <a:endParaRPr lang="en-US" altLang="en-US" sz="1600">
              <a:cs typeface="Arial" charset="0"/>
            </a:endParaRPr>
          </a:p>
        </p:txBody>
      </p:sp>
      <p:sp>
        <p:nvSpPr>
          <p:cNvPr id="869395" name="Line 19"/>
          <p:cNvSpPr>
            <a:spLocks noChangeShapeType="1"/>
          </p:cNvSpPr>
          <p:nvPr/>
        </p:nvSpPr>
        <p:spPr bwMode="auto">
          <a:xfrm>
            <a:off x="5826126" y="4295218"/>
            <a:ext cx="1147763" cy="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>
            <a:off x="2765426" y="5408613"/>
            <a:ext cx="1147763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765425" y="5499100"/>
            <a:ext cx="1036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006600"/>
                </a:solidFill>
                <a:cs typeface="Arial" charset="0"/>
              </a:rPr>
              <a:t>95% CI</a:t>
            </a:r>
            <a:endParaRPr lang="en-US" altLang="en-US" sz="1400" b="1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869398" name="Line 22"/>
          <p:cNvSpPr>
            <a:spLocks noChangeShapeType="1"/>
          </p:cNvSpPr>
          <p:nvPr/>
        </p:nvSpPr>
        <p:spPr bwMode="auto">
          <a:xfrm>
            <a:off x="7310439" y="1989138"/>
            <a:ext cx="67627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F0921B-59D0-7841-8986-6015DC1D0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fld id="{8A04D54F-FA85-F344-8424-FB00D2AE8D0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Superiority…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354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83" grpId="0" autoUpdateAnimBg="0"/>
      <p:bldP spid="869384" grpId="0" animBg="1"/>
      <p:bldP spid="869392" grpId="0" autoUpdateAnimBg="0"/>
      <p:bldP spid="869393" grpId="0" animBg="1"/>
      <p:bldP spid="869394" grpId="0" autoUpdateAnimBg="0"/>
      <p:bldP spid="869395" grpId="0" animBg="1"/>
      <p:bldP spid="8693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demonstrate therapeutic equivalence with an active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comparator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generic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bioequivalent to the original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Equivalent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bioavailability = rate and extent of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availability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to set margins within which drugs considered to be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equivalent</a:t>
            </a:r>
          </a:p>
          <a:p>
            <a:pPr lvl="1"/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upper and lower margin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Equivalence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86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774825" y="969963"/>
            <a:ext cx="8435975" cy="519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4700588" y="1314451"/>
            <a:ext cx="0" cy="3914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 flipV="1">
            <a:off x="4700589" y="5219700"/>
            <a:ext cx="4860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H="1">
            <a:off x="7175500" y="1223964"/>
            <a:ext cx="0" cy="423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6186488" y="1268414"/>
            <a:ext cx="0" cy="4186237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3480" name="Text Box 8"/>
          <p:cNvSpPr txBox="1">
            <a:spLocks noChangeArrowheads="1"/>
          </p:cNvSpPr>
          <p:nvPr/>
        </p:nvSpPr>
        <p:spPr bwMode="auto">
          <a:xfrm>
            <a:off x="2270126" y="1449388"/>
            <a:ext cx="2295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990033"/>
                </a:solidFill>
                <a:cs typeface="Arial" charset="0"/>
              </a:rPr>
              <a:t>Equivalence</a:t>
            </a:r>
            <a:endParaRPr lang="en-US" altLang="en-US" sz="1800" b="1">
              <a:solidFill>
                <a:srgbClr val="990033"/>
              </a:solidFill>
              <a:cs typeface="Arial" charset="0"/>
            </a:endParaRPr>
          </a:p>
        </p:txBody>
      </p:sp>
      <p:sp>
        <p:nvSpPr>
          <p:cNvPr id="873481" name="Line 9"/>
          <p:cNvSpPr>
            <a:spLocks noChangeShapeType="1"/>
          </p:cNvSpPr>
          <p:nvPr/>
        </p:nvSpPr>
        <p:spPr bwMode="auto">
          <a:xfrm>
            <a:off x="7400926" y="1358900"/>
            <a:ext cx="63182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4881563" y="5219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7177088" y="5219700"/>
            <a:ext cx="0" cy="134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>
            <a:off x="6186488" y="5219700"/>
            <a:ext cx="0" cy="134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7040564" y="5399088"/>
            <a:ext cx="31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altLang="en-US" sz="1800" b="1">
                <a:cs typeface="Arial" charset="0"/>
              </a:rPr>
              <a:t>0</a:t>
            </a:r>
            <a:endParaRPr lang="en-US" altLang="en-US" sz="1800" b="1">
              <a:cs typeface="Arial" charset="0"/>
            </a:endParaRP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7356475" y="5859463"/>
            <a:ext cx="256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400" b="1">
                <a:cs typeface="Arial" charset="0"/>
              </a:rPr>
              <a:t>exp better than control</a:t>
            </a:r>
            <a:endParaRPr lang="en-US" altLang="en-US" sz="1400" b="1">
              <a:cs typeface="Arial" charset="0"/>
            </a:endParaRP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4700588" y="5859463"/>
            <a:ext cx="2563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400" b="1">
                <a:cs typeface="Arial" charset="0"/>
              </a:rPr>
              <a:t>control better than exp</a:t>
            </a:r>
            <a:endParaRPr lang="en-US" altLang="en-US" sz="1400" b="1">
              <a:cs typeface="Arial" charset="0"/>
            </a:endParaRPr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 flipH="1">
            <a:off x="4791075" y="580072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7535863" y="5802313"/>
            <a:ext cx="202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6186488" y="5354638"/>
            <a:ext cx="98901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3491" name="Text Box 19"/>
          <p:cNvSpPr txBox="1">
            <a:spLocks noChangeArrowheads="1"/>
          </p:cNvSpPr>
          <p:nvPr/>
        </p:nvSpPr>
        <p:spPr bwMode="auto">
          <a:xfrm>
            <a:off x="1774826" y="2214563"/>
            <a:ext cx="292576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800" b="1">
                <a:cs typeface="Arial" charset="0"/>
              </a:rPr>
              <a:t>NOT equivalence</a:t>
            </a:r>
            <a:br>
              <a:rPr lang="en-GB" altLang="en-US" sz="1800" b="1">
                <a:cs typeface="Arial" charset="0"/>
              </a:rPr>
            </a:br>
            <a:r>
              <a:rPr lang="en-GB" altLang="en-US" sz="1600">
                <a:cs typeface="Arial" charset="0"/>
              </a:rPr>
              <a:t>- CI entirely above margin </a:t>
            </a:r>
            <a:br>
              <a:rPr lang="en-GB" altLang="en-US" sz="1600">
                <a:cs typeface="Arial" charset="0"/>
              </a:rPr>
            </a:br>
            <a:r>
              <a:rPr lang="en-GB" altLang="en-US" sz="1600">
                <a:cs typeface="Arial" charset="0"/>
              </a:rPr>
              <a:t>- exp better</a:t>
            </a:r>
            <a:endParaRPr lang="en-US" altLang="en-US" sz="1600">
              <a:cs typeface="Arial" charset="0"/>
            </a:endParaRPr>
          </a:p>
        </p:txBody>
      </p:sp>
      <p:sp>
        <p:nvSpPr>
          <p:cNvPr id="873492" name="Line 20"/>
          <p:cNvSpPr>
            <a:spLocks noChangeShapeType="1"/>
          </p:cNvSpPr>
          <p:nvPr/>
        </p:nvSpPr>
        <p:spPr bwMode="auto">
          <a:xfrm>
            <a:off x="8391525" y="2528888"/>
            <a:ext cx="1081088" cy="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3493" name="Text Box 21"/>
          <p:cNvSpPr txBox="1">
            <a:spLocks noChangeArrowheads="1"/>
          </p:cNvSpPr>
          <p:nvPr/>
        </p:nvSpPr>
        <p:spPr bwMode="auto">
          <a:xfrm>
            <a:off x="1774825" y="3338513"/>
            <a:ext cx="27447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800" b="1">
                <a:cs typeface="Arial" charset="0"/>
              </a:rPr>
              <a:t>NOT equivalence</a:t>
            </a:r>
            <a:r>
              <a:rPr lang="en-GB" altLang="en-US" sz="1800">
                <a:cs typeface="Arial" charset="0"/>
              </a:rPr>
              <a:t/>
            </a:r>
            <a:br>
              <a:rPr lang="en-GB" altLang="en-US" sz="1800">
                <a:cs typeface="Arial" charset="0"/>
              </a:rPr>
            </a:br>
            <a:r>
              <a:rPr lang="en-GB" altLang="en-US" sz="1600">
                <a:cs typeface="Arial" charset="0"/>
              </a:rPr>
              <a:t>- CI goes below margin</a:t>
            </a:r>
            <a:br>
              <a:rPr lang="en-GB" altLang="en-US" sz="1600">
                <a:cs typeface="Arial" charset="0"/>
              </a:rPr>
            </a:br>
            <a:r>
              <a:rPr lang="en-GB" altLang="en-US" sz="1600">
                <a:cs typeface="Arial" charset="0"/>
              </a:rPr>
              <a:t>- exp may be worse</a:t>
            </a:r>
            <a:endParaRPr lang="en-US" altLang="en-US" sz="1600">
              <a:cs typeface="Arial" charset="0"/>
            </a:endParaRPr>
          </a:p>
        </p:txBody>
      </p:sp>
      <p:sp>
        <p:nvSpPr>
          <p:cNvPr id="873494" name="Line 22"/>
          <p:cNvSpPr>
            <a:spLocks noChangeShapeType="1"/>
          </p:cNvSpPr>
          <p:nvPr/>
        </p:nvSpPr>
        <p:spPr bwMode="auto">
          <a:xfrm>
            <a:off x="5961064" y="3833813"/>
            <a:ext cx="1417637" cy="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23" name="Line 23"/>
          <p:cNvSpPr>
            <a:spLocks noChangeShapeType="1"/>
          </p:cNvSpPr>
          <p:nvPr/>
        </p:nvSpPr>
        <p:spPr bwMode="auto">
          <a:xfrm>
            <a:off x="2270125" y="5454650"/>
            <a:ext cx="94615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3305176" y="5302250"/>
            <a:ext cx="1395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006600"/>
                </a:solidFill>
                <a:cs typeface="Arial" charset="0"/>
              </a:rPr>
              <a:t>95% CI</a:t>
            </a:r>
            <a:endParaRPr lang="en-US" altLang="en-US" sz="1400" b="1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>
            <a:off x="2225675" y="5768975"/>
            <a:ext cx="103505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3305176" y="5589588"/>
            <a:ext cx="1395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folHlink"/>
                </a:solidFill>
                <a:cs typeface="Arial" charset="0"/>
              </a:rPr>
              <a:t>acceptable </a:t>
            </a:r>
            <a:br>
              <a:rPr lang="en-GB" altLang="en-US" sz="1400" b="1">
                <a:solidFill>
                  <a:schemeClr val="folHlink"/>
                </a:solidFill>
                <a:cs typeface="Arial" charset="0"/>
              </a:rPr>
            </a:br>
            <a:r>
              <a:rPr lang="en-GB" altLang="en-US" sz="1400" b="1">
                <a:solidFill>
                  <a:schemeClr val="folHlink"/>
                </a:solidFill>
                <a:cs typeface="Arial" charset="0"/>
              </a:rPr>
              <a:t>margin</a:t>
            </a:r>
            <a:endParaRPr lang="en-US" altLang="en-US" sz="1400" b="1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>
            <a:off x="8210550" y="1268414"/>
            <a:ext cx="0" cy="4186237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7221538" y="5354638"/>
            <a:ext cx="98901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3501" name="Line 29"/>
          <p:cNvSpPr>
            <a:spLocks noChangeShapeType="1"/>
          </p:cNvSpPr>
          <p:nvPr/>
        </p:nvSpPr>
        <p:spPr bwMode="auto">
          <a:xfrm>
            <a:off x="6365875" y="1674813"/>
            <a:ext cx="14859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3502" name="Line 30"/>
          <p:cNvSpPr>
            <a:spLocks noChangeShapeType="1"/>
          </p:cNvSpPr>
          <p:nvPr/>
        </p:nvSpPr>
        <p:spPr bwMode="auto">
          <a:xfrm>
            <a:off x="6275388" y="1989138"/>
            <a:ext cx="4953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31" name="Line 31"/>
          <p:cNvSpPr>
            <a:spLocks noChangeShapeType="1"/>
          </p:cNvSpPr>
          <p:nvPr/>
        </p:nvSpPr>
        <p:spPr bwMode="auto">
          <a:xfrm>
            <a:off x="8210550" y="5229225"/>
            <a:ext cx="0" cy="134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3504" name="Text Box 32"/>
          <p:cNvSpPr txBox="1">
            <a:spLocks noChangeArrowheads="1"/>
          </p:cNvSpPr>
          <p:nvPr/>
        </p:nvSpPr>
        <p:spPr bwMode="auto">
          <a:xfrm>
            <a:off x="1774825" y="4483100"/>
            <a:ext cx="30607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800" b="1">
                <a:cs typeface="Arial" charset="0"/>
              </a:rPr>
              <a:t>NOT equivalence</a:t>
            </a:r>
            <a:r>
              <a:rPr lang="en-GB" altLang="en-US" sz="1800">
                <a:cs typeface="Arial" charset="0"/>
              </a:rPr>
              <a:t/>
            </a:r>
            <a:br>
              <a:rPr lang="en-GB" altLang="en-US" sz="1800">
                <a:cs typeface="Arial" charset="0"/>
              </a:rPr>
            </a:br>
            <a:r>
              <a:rPr lang="en-GB" altLang="en-US" sz="1600">
                <a:cs typeface="Arial" charset="0"/>
              </a:rPr>
              <a:t>- CI above &amp; below margin</a:t>
            </a:r>
            <a:endParaRPr lang="en-US" altLang="en-US" sz="1600">
              <a:cs typeface="Arial" charset="0"/>
            </a:endParaRPr>
          </a:p>
        </p:txBody>
      </p:sp>
      <p:sp>
        <p:nvSpPr>
          <p:cNvPr id="873505" name="Line 33"/>
          <p:cNvSpPr>
            <a:spLocks noChangeShapeType="1"/>
          </p:cNvSpPr>
          <p:nvPr/>
        </p:nvSpPr>
        <p:spPr bwMode="auto">
          <a:xfrm>
            <a:off x="5646739" y="4789488"/>
            <a:ext cx="3824287" cy="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0255B4-A982-532F-E994-AB6BF9D4B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fld id="{8A04D54F-FA85-F344-8424-FB00D2AE8D0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Equivalence… 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5221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80" grpId="0" autoUpdateAnimBg="0"/>
      <p:bldP spid="873481" grpId="0" animBg="1"/>
      <p:bldP spid="873491" grpId="0" autoUpdateAnimBg="0"/>
      <p:bldP spid="873492" grpId="0" animBg="1"/>
      <p:bldP spid="873493" grpId="0" autoUpdateAnimBg="0"/>
      <p:bldP spid="873494" grpId="0" animBg="1"/>
      <p:bldP spid="873501" grpId="0" animBg="1"/>
      <p:bldP spid="873502" grpId="0" animBg="1"/>
      <p:bldP spid="873504" grpId="0" autoUpdateAnimBg="0"/>
      <p:bldP spid="8735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demonstrate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Rx is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worse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 an existing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more than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pre-specified amount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think of as a one-sided version of an equivalence trial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drug may have better safety profile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for equivalence, need to set a margin, this time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one-sided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non-inferiority margin</a:t>
            </a:r>
          </a:p>
          <a:p>
            <a:pPr marL="457200" lvl="1" indent="0">
              <a:buNone/>
            </a:pP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Non-inferiority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93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Hypothesis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One treatment is non-inferior to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another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Objective: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determine whether a new drug is non-inferior to standard treatment in improving quality of life for arthritis patients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 is quality of life score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score=better QOL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Testing: mean(treatment) – mean(control) &gt; -d</a:t>
            </a:r>
          </a:p>
          <a:p>
            <a:pPr marL="457200" lvl="1" indent="0">
              <a:buNone/>
            </a:pP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Non-inferiority…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6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865314" y="1053875"/>
            <a:ext cx="8262937" cy="5265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4700588" y="1314451"/>
            <a:ext cx="0" cy="3914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V="1">
            <a:off x="4700589" y="5219700"/>
            <a:ext cx="4860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 flipH="1">
            <a:off x="7175500" y="1223964"/>
            <a:ext cx="0" cy="423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6186488" y="1268414"/>
            <a:ext cx="0" cy="4186237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7576" name="Text Box 8"/>
          <p:cNvSpPr txBox="1">
            <a:spLocks noChangeArrowheads="1"/>
          </p:cNvSpPr>
          <p:nvPr/>
        </p:nvSpPr>
        <p:spPr bwMode="auto">
          <a:xfrm>
            <a:off x="1955800" y="1449388"/>
            <a:ext cx="260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800000"/>
                </a:solidFill>
                <a:cs typeface="Arial" charset="0"/>
              </a:rPr>
              <a:t>Non-inferiority</a:t>
            </a:r>
            <a:endParaRPr lang="en-US" altLang="en-US" sz="1800" b="1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877577" name="Line 9"/>
          <p:cNvSpPr>
            <a:spLocks noChangeShapeType="1"/>
          </p:cNvSpPr>
          <p:nvPr/>
        </p:nvSpPr>
        <p:spPr bwMode="auto">
          <a:xfrm>
            <a:off x="7400926" y="1358900"/>
            <a:ext cx="2430463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>
            <a:off x="4881563" y="5219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7177088" y="5219700"/>
            <a:ext cx="0" cy="134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>
            <a:off x="6186488" y="5219700"/>
            <a:ext cx="0" cy="134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7040564" y="5399088"/>
            <a:ext cx="31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altLang="en-US" sz="1800">
                <a:cs typeface="Arial" charset="0"/>
              </a:rPr>
              <a:t>0</a:t>
            </a:r>
            <a:endParaRPr lang="en-US" altLang="en-US" sz="1800">
              <a:cs typeface="Arial" charset="0"/>
            </a:endParaRP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7445375" y="5848350"/>
            <a:ext cx="2611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charset="0"/>
              </a:rPr>
              <a:t>exp better than control</a:t>
            </a:r>
            <a:endParaRPr lang="en-US" altLang="en-US" sz="1400">
              <a:cs typeface="Arial" charset="0"/>
            </a:endParaRP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4746626" y="5848350"/>
            <a:ext cx="2474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charset="0"/>
              </a:rPr>
              <a:t>control better than exp</a:t>
            </a:r>
            <a:endParaRPr lang="en-US" altLang="en-US" sz="1400">
              <a:cs typeface="Arial" charset="0"/>
            </a:endParaRPr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 flipH="1">
            <a:off x="4791075" y="5802313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>
            <a:off x="7535863" y="5802313"/>
            <a:ext cx="202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>
            <a:off x="6186488" y="5354638"/>
            <a:ext cx="98901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7587" name="Text Box 19"/>
          <p:cNvSpPr txBox="1">
            <a:spLocks noChangeArrowheads="1"/>
          </p:cNvSpPr>
          <p:nvPr/>
        </p:nvSpPr>
        <p:spPr bwMode="auto">
          <a:xfrm>
            <a:off x="1955800" y="2574926"/>
            <a:ext cx="27447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800" b="1">
                <a:cs typeface="Arial" charset="0"/>
              </a:rPr>
              <a:t>NOT non-inferiority</a:t>
            </a:r>
            <a:r>
              <a:rPr lang="en-GB" altLang="en-US" sz="1800">
                <a:cs typeface="Arial" charset="0"/>
              </a:rPr>
              <a:t/>
            </a:r>
            <a:br>
              <a:rPr lang="en-GB" altLang="en-US" sz="1800">
                <a:cs typeface="Arial" charset="0"/>
              </a:rPr>
            </a:br>
            <a:r>
              <a:rPr lang="en-GB" altLang="en-US" sz="1600">
                <a:cs typeface="Arial" charset="0"/>
              </a:rPr>
              <a:t>- CI goes below margin </a:t>
            </a:r>
            <a:br>
              <a:rPr lang="en-GB" altLang="en-US" sz="1600">
                <a:cs typeface="Arial" charset="0"/>
              </a:rPr>
            </a:br>
            <a:r>
              <a:rPr lang="en-GB" altLang="en-US" sz="1600">
                <a:cs typeface="Arial" charset="0"/>
              </a:rPr>
              <a:t>- exp may be worse</a:t>
            </a:r>
            <a:endParaRPr lang="en-US" altLang="en-US" sz="1600">
              <a:cs typeface="Arial" charset="0"/>
            </a:endParaRPr>
          </a:p>
        </p:txBody>
      </p:sp>
      <p:sp>
        <p:nvSpPr>
          <p:cNvPr id="877588" name="Line 20"/>
          <p:cNvSpPr>
            <a:spLocks noChangeShapeType="1"/>
          </p:cNvSpPr>
          <p:nvPr/>
        </p:nvSpPr>
        <p:spPr bwMode="auto">
          <a:xfrm>
            <a:off x="5691189" y="2978150"/>
            <a:ext cx="1081087" cy="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7589" name="Text Box 21"/>
          <p:cNvSpPr txBox="1">
            <a:spLocks noChangeArrowheads="1"/>
          </p:cNvSpPr>
          <p:nvPr/>
        </p:nvSpPr>
        <p:spPr bwMode="auto">
          <a:xfrm>
            <a:off x="1931989" y="3924301"/>
            <a:ext cx="27447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800" b="1">
                <a:cs typeface="Arial" charset="0"/>
              </a:rPr>
              <a:t>NOT non-inferiority</a:t>
            </a:r>
            <a:r>
              <a:rPr lang="en-GB" altLang="en-US" sz="1800">
                <a:cs typeface="Arial" charset="0"/>
              </a:rPr>
              <a:t/>
            </a:r>
            <a:br>
              <a:rPr lang="en-GB" altLang="en-US" sz="1800">
                <a:cs typeface="Arial" charset="0"/>
              </a:rPr>
            </a:br>
            <a:r>
              <a:rPr lang="en-GB" altLang="en-US" sz="1600">
                <a:cs typeface="Arial" charset="0"/>
              </a:rPr>
              <a:t>- CI goes below margin</a:t>
            </a:r>
            <a:br>
              <a:rPr lang="en-GB" altLang="en-US" sz="1600">
                <a:cs typeface="Arial" charset="0"/>
              </a:rPr>
            </a:br>
            <a:r>
              <a:rPr lang="en-GB" altLang="en-US" sz="1600">
                <a:cs typeface="Arial" charset="0"/>
              </a:rPr>
              <a:t>- exp may be worse</a:t>
            </a:r>
            <a:endParaRPr lang="en-US" altLang="en-US" sz="1600">
              <a:cs typeface="Arial" charset="0"/>
            </a:endParaRPr>
          </a:p>
        </p:txBody>
      </p:sp>
      <p:sp>
        <p:nvSpPr>
          <p:cNvPr id="877590" name="Line 22"/>
          <p:cNvSpPr>
            <a:spLocks noChangeShapeType="1"/>
          </p:cNvSpPr>
          <p:nvPr/>
        </p:nvSpPr>
        <p:spPr bwMode="auto">
          <a:xfrm>
            <a:off x="5961063" y="4349750"/>
            <a:ext cx="3600450" cy="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>
            <a:off x="2270125" y="5454650"/>
            <a:ext cx="94615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auto">
          <a:xfrm>
            <a:off x="3305175" y="5302250"/>
            <a:ext cx="1169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rgbClr val="006600"/>
                </a:solidFill>
                <a:cs typeface="Arial" charset="0"/>
              </a:rPr>
              <a:t>95% CI</a:t>
            </a:r>
            <a:endParaRPr lang="en-US" altLang="en-US" sz="1400" b="1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>
            <a:off x="2225675" y="5768975"/>
            <a:ext cx="103505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74" name="Text Box 26"/>
          <p:cNvSpPr txBox="1">
            <a:spLocks noChangeArrowheads="1"/>
          </p:cNvSpPr>
          <p:nvPr/>
        </p:nvSpPr>
        <p:spPr bwMode="auto">
          <a:xfrm>
            <a:off x="3305176" y="5589588"/>
            <a:ext cx="1439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schemeClr val="folHlink"/>
                </a:solidFill>
                <a:cs typeface="Arial" charset="0"/>
              </a:rPr>
              <a:t>acceptable </a:t>
            </a:r>
            <a:br>
              <a:rPr lang="en-GB" altLang="en-US" sz="1400" b="1">
                <a:solidFill>
                  <a:schemeClr val="folHlink"/>
                </a:solidFill>
                <a:cs typeface="Arial" charset="0"/>
              </a:rPr>
            </a:br>
            <a:r>
              <a:rPr lang="en-GB" altLang="en-US" sz="1400" b="1">
                <a:solidFill>
                  <a:schemeClr val="folHlink"/>
                </a:solidFill>
                <a:cs typeface="Arial" charset="0"/>
              </a:rPr>
              <a:t>margin</a:t>
            </a:r>
            <a:endParaRPr lang="en-US" altLang="en-US" sz="1400" b="1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877595" name="Line 27"/>
          <p:cNvSpPr>
            <a:spLocks noChangeShapeType="1"/>
          </p:cNvSpPr>
          <p:nvPr/>
        </p:nvSpPr>
        <p:spPr bwMode="auto">
          <a:xfrm>
            <a:off x="6365875" y="1538288"/>
            <a:ext cx="14859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7596" name="Line 28"/>
          <p:cNvSpPr>
            <a:spLocks noChangeShapeType="1"/>
          </p:cNvSpPr>
          <p:nvPr/>
        </p:nvSpPr>
        <p:spPr bwMode="auto">
          <a:xfrm>
            <a:off x="6275388" y="1763713"/>
            <a:ext cx="4953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7597" name="Line 29"/>
          <p:cNvSpPr>
            <a:spLocks noChangeShapeType="1"/>
          </p:cNvSpPr>
          <p:nvPr/>
        </p:nvSpPr>
        <p:spPr bwMode="auto">
          <a:xfrm>
            <a:off x="7400925" y="1943100"/>
            <a:ext cx="630238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7598" name="Line 30"/>
          <p:cNvSpPr>
            <a:spLocks noChangeShapeType="1"/>
          </p:cNvSpPr>
          <p:nvPr/>
        </p:nvSpPr>
        <p:spPr bwMode="auto">
          <a:xfrm>
            <a:off x="6321426" y="2124075"/>
            <a:ext cx="229552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9FF5D-4EFE-A3E6-62E3-794C6042B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fld id="{8A04D54F-FA85-F344-8424-FB00D2AE8D0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874"/>
            <a:ext cx="10515600" cy="941372"/>
          </a:xfrm>
        </p:spPr>
        <p:txBody>
          <a:bodyPr/>
          <a:lstStyle/>
          <a:p>
            <a:r>
              <a:rPr lang="en-US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Non-inferiority…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481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6" grpId="0" autoUpdateAnimBg="0"/>
      <p:bldP spid="877577" grpId="0" animBg="1"/>
      <p:bldP spid="877587" grpId="0" autoUpdateAnimBg="0"/>
      <p:bldP spid="877588" grpId="0" animBg="1"/>
      <p:bldP spid="877589" grpId="0" autoUpdateAnimBg="0"/>
      <p:bldP spid="877590" grpId="0" animBg="1"/>
      <p:bldP spid="877595" grpId="0" animBg="1"/>
      <p:bldP spid="877596" grpId="0" animBg="1"/>
      <p:bldP spid="877597" grpId="0" animBg="1"/>
      <p:bldP spid="8775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A82218B-4414-C3D7-9D0E-542DD3007B3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2270" y="1875098"/>
            <a:ext cx="8627096" cy="210659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clinical trial design that allows for prospectively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planned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modifications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one or more aspects of the design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accumulating data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subjects in the trial</a:t>
            </a:r>
          </a:p>
          <a:p>
            <a:endParaRPr lang="en-E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874"/>
            <a:ext cx="10515600" cy="941372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Clinical Trials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Statistical efficiency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Ethical considerations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understanding of drug effects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Acceptability to stakeholders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874"/>
            <a:ext cx="10515600" cy="941372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Clinical Trials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study design 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4257" y="1038637"/>
            <a:ext cx="9813244" cy="4641574"/>
            <a:chOff x="882013" y="1163707"/>
            <a:chExt cx="10685488" cy="5269371"/>
          </a:xfrm>
        </p:grpSpPr>
        <p:sp>
          <p:nvSpPr>
            <p:cNvPr id="6" name="Rectangle 5"/>
            <p:cNvSpPr/>
            <p:nvPr/>
          </p:nvSpPr>
          <p:spPr>
            <a:xfrm>
              <a:off x="1782763" y="1163707"/>
              <a:ext cx="978473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By configuration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86538" y="5355860"/>
              <a:ext cx="4780959" cy="107721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Randomization according to group/block</a:t>
              </a:r>
            </a:p>
          </p:txBody>
        </p:sp>
        <p:sp>
          <p:nvSpPr>
            <p:cNvPr id="8" name="Left Arrow 7"/>
            <p:cNvSpPr/>
            <p:nvPr/>
          </p:nvSpPr>
          <p:spPr>
            <a:xfrm>
              <a:off x="5655883" y="2321282"/>
              <a:ext cx="991497" cy="45682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eft Arrow 8"/>
            <p:cNvSpPr/>
            <p:nvPr/>
          </p:nvSpPr>
          <p:spPr>
            <a:xfrm>
              <a:off x="5679197" y="4502270"/>
              <a:ext cx="968183" cy="38541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eft Arrow 9"/>
            <p:cNvSpPr/>
            <p:nvPr/>
          </p:nvSpPr>
          <p:spPr>
            <a:xfrm>
              <a:off x="5725343" y="5694292"/>
              <a:ext cx="922037" cy="38541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5655883" y="3400231"/>
              <a:ext cx="991497" cy="38541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6539" y="4094795"/>
              <a:ext cx="4780962" cy="107721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&gt;1 treatment-comparison groups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6539" y="3309638"/>
              <a:ext cx="4780961" cy="59398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Treatments in sequence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6540" y="1990297"/>
              <a:ext cx="4780961" cy="107721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Experimental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vs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. control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/ placebo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arm</a:t>
              </a:r>
            </a:p>
          </p:txBody>
        </p:sp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3879319737"/>
                </p:ext>
              </p:extLst>
            </p:nvPr>
          </p:nvGraphicFramePr>
          <p:xfrm>
            <a:off x="882013" y="1875588"/>
            <a:ext cx="4522196" cy="45574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5652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1086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Trial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Designs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9C7FBFB-C81E-E52A-3131-93D6D4CAE7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199231"/>
              </p:ext>
            </p:extLst>
          </p:nvPr>
        </p:nvGraphicFramePr>
        <p:xfrm>
          <a:off x="1193533" y="1597794"/>
          <a:ext cx="8893744" cy="4081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 more complex analysis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maximum sample size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Logistical challenges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hallenges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interpretability of results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1086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Designs: Drawbacks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1086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Decentralized Clinical Trials (DCTs)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AC901-E63D-926F-62B4-4EF8F786FD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937865"/>
              </p:ext>
            </p:extLst>
          </p:nvPr>
        </p:nvGraphicFramePr>
        <p:xfrm>
          <a:off x="983848" y="1466575"/>
          <a:ext cx="10065310" cy="410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019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1086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DCTs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advantages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BA2A751-89E7-14EA-8BFC-3CD45FFEC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833953"/>
              </p:ext>
            </p:extLst>
          </p:nvPr>
        </p:nvGraphicFramePr>
        <p:xfrm>
          <a:off x="919844" y="1406324"/>
          <a:ext cx="9341116" cy="4222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77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1086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DCTs: Resources Needed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A2A751-89E7-14EA-8BFC-3CD45FFEC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259498"/>
              </p:ext>
            </p:extLst>
          </p:nvPr>
        </p:nvGraphicFramePr>
        <p:xfrm>
          <a:off x="994320" y="1304788"/>
          <a:ext cx="9426343" cy="4398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514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1086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DCTs: Ethical Challenges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BA2A751-89E7-14EA-8BFC-3CD45FFEC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216988"/>
              </p:ext>
            </p:extLst>
          </p:nvPr>
        </p:nvGraphicFramePr>
        <p:xfrm>
          <a:off x="1020090" y="1287425"/>
          <a:ext cx="10499362" cy="4398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5366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96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!</a:t>
            </a:r>
            <a:endParaRPr lang="en-US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9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study </a:t>
            </a:r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design…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74742" y="1023734"/>
            <a:ext cx="9556474" cy="4990256"/>
            <a:chOff x="1674742" y="979004"/>
            <a:chExt cx="9556474" cy="4990256"/>
          </a:xfrm>
        </p:grpSpPr>
        <p:sp>
          <p:nvSpPr>
            <p:cNvPr id="16" name="Rectangle 15"/>
            <p:cNvSpPr/>
            <p:nvPr/>
          </p:nvSpPr>
          <p:spPr>
            <a:xfrm>
              <a:off x="2122003" y="979004"/>
              <a:ext cx="9109213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By comparison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13223" y="1698311"/>
              <a:ext cx="4749380" cy="107721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Better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effecticacy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 a treatment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44478" y="4892042"/>
              <a:ext cx="4737979" cy="107721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New treatment not weaker than current treatment </a:t>
              </a:r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4869464" y="1936532"/>
              <a:ext cx="1085442" cy="2662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4869464" y="3514009"/>
              <a:ext cx="1085442" cy="2662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21" name="Diagram 20"/>
            <p:cNvGraphicFramePr/>
            <p:nvPr>
              <p:extLst>
                <p:ext uri="{D42A27DB-BD31-4B8C-83A1-F6EECF244321}">
                  <p14:modId xmlns:p14="http://schemas.microsoft.com/office/powerpoint/2010/main" val="2189886532"/>
                </p:ext>
              </p:extLst>
            </p:nvPr>
          </p:nvGraphicFramePr>
          <p:xfrm>
            <a:off x="1674742" y="1644323"/>
            <a:ext cx="3194722" cy="41551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2" name="Left Arrow 21"/>
            <p:cNvSpPr/>
            <p:nvPr/>
          </p:nvSpPr>
          <p:spPr>
            <a:xfrm>
              <a:off x="4869464" y="5000381"/>
              <a:ext cx="1085441" cy="2662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33092" y="3031047"/>
              <a:ext cx="4749380" cy="156966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Similarity of outcomes, clinical benefits; 2 drugs; new formulations; generics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971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Parallel 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97" y="1441887"/>
            <a:ext cx="9851990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0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Parallel… 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587" y="1017823"/>
            <a:ext cx="7504826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7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47606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common design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Randomized to one of two or more arms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Arms could receive IP, placebo or active comparator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complicated design </a:t>
            </a:r>
          </a:p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other aspects may complicate the design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Repeated measure overtime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Interaction between factors 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Parallel…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0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Crossover  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92563" y="1513658"/>
            <a:ext cx="9681031" cy="4075687"/>
            <a:chOff x="1262744" y="2105039"/>
            <a:chExt cx="9681031" cy="4075687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>
              <a:off x="1262744" y="3721678"/>
              <a:ext cx="96520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4" name="Group 53"/>
            <p:cNvGrpSpPr/>
            <p:nvPr/>
          </p:nvGrpSpPr>
          <p:grpSpPr>
            <a:xfrm>
              <a:off x="1262744" y="2105039"/>
              <a:ext cx="9681031" cy="4075687"/>
              <a:chOff x="1262744" y="2105039"/>
              <a:chExt cx="9681031" cy="4075687"/>
            </a:xfrm>
          </p:grpSpPr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1291775" y="5677806"/>
                <a:ext cx="96520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>
                <a:off x="1291775" y="4655457"/>
                <a:ext cx="96520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1262744" y="2620660"/>
                <a:ext cx="96520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7521" y="5174886"/>
                <a:ext cx="41910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7520" y="4169046"/>
                <a:ext cx="45056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7520" y="2117740"/>
                <a:ext cx="45056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1625600" y="2300183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+mj-lt"/>
                  </a:rPr>
                  <a:t>1</a:t>
                </a:r>
                <a:endParaRPr lang="en-US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625599" y="4333743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625600" y="5367961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+mj-lt"/>
                  </a:rPr>
                  <a:t>4</a:t>
                </a:r>
                <a:endParaRPr lang="en-US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520" y="3135263"/>
                <a:ext cx="45056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291" y="5157576"/>
                <a:ext cx="45056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8320" y="4151736"/>
                <a:ext cx="45056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8445" y="5157576"/>
                <a:ext cx="45056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4004" y="4151736"/>
                <a:ext cx="45056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2695" y="2112764"/>
                <a:ext cx="45056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520" y="2105039"/>
                <a:ext cx="45056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3119" y="3135263"/>
                <a:ext cx="45056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8320" y="5157576"/>
                <a:ext cx="45056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1346" y="4151736"/>
                <a:ext cx="41910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291" y="2112764"/>
                <a:ext cx="41910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969" y="3135263"/>
                <a:ext cx="419100" cy="1005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9741" y="3134970"/>
                <a:ext cx="914479" cy="100592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212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96"/>
            <a:ext cx="10515600" cy="96125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Crossover  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67" y="1000586"/>
            <a:ext cx="8549592" cy="48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25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|30.7|2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3|48.8|17.4|2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49.9|1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1065</Words>
  <Application>Microsoft Office PowerPoint</Application>
  <PresentationFormat>Widescreen</PresentationFormat>
  <Paragraphs>224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ADLaM Display</vt:lpstr>
      <vt:lpstr>Amasis MT Pro</vt:lpstr>
      <vt:lpstr>Amasis MT Pro Black</vt:lpstr>
      <vt:lpstr>Aptos</vt:lpstr>
      <vt:lpstr>Aptos Display</vt:lpstr>
      <vt:lpstr>Arial</vt:lpstr>
      <vt:lpstr>Calibri</vt:lpstr>
      <vt:lpstr>Georgia</vt:lpstr>
      <vt:lpstr>Helvetica</vt:lpstr>
      <vt:lpstr>Times New Roman</vt:lpstr>
      <vt:lpstr>Office Theme</vt:lpstr>
      <vt:lpstr>Study designs in RCTs</vt:lpstr>
      <vt:lpstr>Outline</vt:lpstr>
      <vt:lpstr>Types of study design </vt:lpstr>
      <vt:lpstr>Types of study design…</vt:lpstr>
      <vt:lpstr>Parallel </vt:lpstr>
      <vt:lpstr>Parallel… </vt:lpstr>
      <vt:lpstr>Parallel…</vt:lpstr>
      <vt:lpstr>Crossover  </vt:lpstr>
      <vt:lpstr>Crossover  </vt:lpstr>
      <vt:lpstr>Crossover…</vt:lpstr>
      <vt:lpstr>Crossover…</vt:lpstr>
      <vt:lpstr>Crossover…</vt:lpstr>
      <vt:lpstr>Crossover…</vt:lpstr>
      <vt:lpstr>Factorial  </vt:lpstr>
      <vt:lpstr>Factorial…  </vt:lpstr>
      <vt:lpstr>Factorial…</vt:lpstr>
      <vt:lpstr>Factorial…</vt:lpstr>
      <vt:lpstr>Factorial…</vt:lpstr>
      <vt:lpstr>Cluster randomized </vt:lpstr>
      <vt:lpstr>Types of study design </vt:lpstr>
      <vt:lpstr>Superiority</vt:lpstr>
      <vt:lpstr>Superiority…</vt:lpstr>
      <vt:lpstr>Equivalence </vt:lpstr>
      <vt:lpstr>Equivalence… </vt:lpstr>
      <vt:lpstr>Non-inferiority</vt:lpstr>
      <vt:lpstr>Non-inferiority…</vt:lpstr>
      <vt:lpstr>Non-inferiority…</vt:lpstr>
      <vt:lpstr>Adaptive Clinical Trials</vt:lpstr>
      <vt:lpstr>Adaptive Clinical Trials</vt:lpstr>
      <vt:lpstr>Adaptive Trial Designs </vt:lpstr>
      <vt:lpstr>Adaptive Trial Designs: Drawbacks </vt:lpstr>
      <vt:lpstr>Decentralized Clinical Trials (DCTs) </vt:lpstr>
      <vt:lpstr>DCTs advantages  </vt:lpstr>
      <vt:lpstr>DCTs: Resources Needed</vt:lpstr>
      <vt:lpstr>DCTs: Ethical Challenges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designs in RCTs</dc:title>
  <dc:creator>Mitiku Getu Moges</dc:creator>
  <cp:lastModifiedBy>Dawit Ejigu</cp:lastModifiedBy>
  <cp:revision>30</cp:revision>
  <dcterms:created xsi:type="dcterms:W3CDTF">2025-11-21T09:11:49Z</dcterms:created>
  <dcterms:modified xsi:type="dcterms:W3CDTF">2025-12-03T07:27:18Z</dcterms:modified>
</cp:coreProperties>
</file>